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4"/>
  </p:sldMasterIdLst>
  <p:notesMasterIdLst>
    <p:notesMasterId r:id="rId148"/>
  </p:notesMasterIdLst>
  <p:handoutMasterIdLst>
    <p:handoutMasterId r:id="rId149"/>
  </p:handoutMasterIdLst>
  <p:sldIdLst>
    <p:sldId id="1180" r:id="rId5"/>
    <p:sldId id="403" r:id="rId6"/>
    <p:sldId id="1181" r:id="rId7"/>
    <p:sldId id="1183" r:id="rId8"/>
    <p:sldId id="1051" r:id="rId9"/>
    <p:sldId id="1034" r:id="rId10"/>
    <p:sldId id="517" r:id="rId11"/>
    <p:sldId id="1049" r:id="rId12"/>
    <p:sldId id="1184" r:id="rId13"/>
    <p:sldId id="1185" r:id="rId14"/>
    <p:sldId id="746" r:id="rId15"/>
    <p:sldId id="603" r:id="rId16"/>
    <p:sldId id="614" r:id="rId17"/>
    <p:sldId id="1058" r:id="rId18"/>
    <p:sldId id="1214" r:id="rId19"/>
    <p:sldId id="1216" r:id="rId20"/>
    <p:sldId id="1217" r:id="rId21"/>
    <p:sldId id="1218" r:id="rId22"/>
    <p:sldId id="747" r:id="rId23"/>
    <p:sldId id="1057" r:id="rId24"/>
    <p:sldId id="755" r:id="rId25"/>
    <p:sldId id="766" r:id="rId26"/>
    <p:sldId id="1063" r:id="rId27"/>
    <p:sldId id="1101" r:id="rId28"/>
    <p:sldId id="1100" r:id="rId29"/>
    <p:sldId id="1213" r:id="rId30"/>
    <p:sldId id="1050" r:id="rId31"/>
    <p:sldId id="1186" r:id="rId32"/>
    <p:sldId id="1187" r:id="rId33"/>
    <p:sldId id="1060" r:id="rId34"/>
    <p:sldId id="1061" r:id="rId35"/>
    <p:sldId id="1064" r:id="rId36"/>
    <p:sldId id="1219" r:id="rId37"/>
    <p:sldId id="1062" r:id="rId38"/>
    <p:sldId id="1069" r:id="rId39"/>
    <p:sldId id="1066" r:id="rId40"/>
    <p:sldId id="1067" r:id="rId41"/>
    <p:sldId id="1106" r:id="rId42"/>
    <p:sldId id="1107" r:id="rId43"/>
    <p:sldId id="1108" r:id="rId44"/>
    <p:sldId id="1070" r:id="rId45"/>
    <p:sldId id="1109" r:id="rId46"/>
    <p:sldId id="1111" r:id="rId47"/>
    <p:sldId id="1110" r:id="rId48"/>
    <p:sldId id="1112" r:id="rId49"/>
    <p:sldId id="1076" r:id="rId50"/>
    <p:sldId id="1227" r:id="rId51"/>
    <p:sldId id="1065" r:id="rId52"/>
    <p:sldId id="1188" r:id="rId53"/>
    <p:sldId id="1096" r:id="rId54"/>
    <p:sldId id="1189" r:id="rId55"/>
    <p:sldId id="1075" r:id="rId56"/>
    <p:sldId id="1087" r:id="rId57"/>
    <p:sldId id="1098" r:id="rId58"/>
    <p:sldId id="1102" r:id="rId59"/>
    <p:sldId id="1105" r:id="rId60"/>
    <p:sldId id="1113" r:id="rId61"/>
    <p:sldId id="1159" r:id="rId62"/>
    <p:sldId id="1228" r:id="rId63"/>
    <p:sldId id="1104" r:id="rId64"/>
    <p:sldId id="1190" r:id="rId65"/>
    <p:sldId id="1191" r:id="rId66"/>
    <p:sldId id="1121" r:id="rId67"/>
    <p:sldId id="1116" r:id="rId68"/>
    <p:sldId id="1144" r:id="rId69"/>
    <p:sldId id="1117" r:id="rId70"/>
    <p:sldId id="1118" r:id="rId71"/>
    <p:sldId id="1133" r:id="rId72"/>
    <p:sldId id="1120" r:id="rId73"/>
    <p:sldId id="1129" r:id="rId74"/>
    <p:sldId id="1149" r:id="rId75"/>
    <p:sldId id="1147" r:id="rId76"/>
    <p:sldId id="1148" r:id="rId77"/>
    <p:sldId id="1142" r:id="rId78"/>
    <p:sldId id="1131" r:id="rId79"/>
    <p:sldId id="1134" r:id="rId80"/>
    <p:sldId id="1146" r:id="rId81"/>
    <p:sldId id="1150" r:id="rId82"/>
    <p:sldId id="1132" r:id="rId83"/>
    <p:sldId id="1141" r:id="rId84"/>
    <p:sldId id="1143" r:id="rId85"/>
    <p:sldId id="1153" r:id="rId86"/>
    <p:sldId id="1122" r:id="rId87"/>
    <p:sldId id="1135" r:id="rId88"/>
    <p:sldId id="1155" r:id="rId89"/>
    <p:sldId id="1151" r:id="rId90"/>
    <p:sldId id="1119" r:id="rId91"/>
    <p:sldId id="1157" r:id="rId92"/>
    <p:sldId id="1156" r:id="rId93"/>
    <p:sldId id="1160" r:id="rId94"/>
    <p:sldId id="1158" r:id="rId95"/>
    <p:sldId id="1161" r:id="rId96"/>
    <p:sldId id="1162" r:id="rId97"/>
    <p:sldId id="1163" r:id="rId98"/>
    <p:sldId id="1140" r:id="rId99"/>
    <p:sldId id="1164" r:id="rId100"/>
    <p:sldId id="1165" r:id="rId101"/>
    <p:sldId id="1166" r:id="rId102"/>
    <p:sldId id="1167" r:id="rId103"/>
    <p:sldId id="1168" r:id="rId104"/>
    <p:sldId id="1169" r:id="rId105"/>
    <p:sldId id="1170" r:id="rId106"/>
    <p:sldId id="1171" r:id="rId107"/>
    <p:sldId id="1172" r:id="rId108"/>
    <p:sldId id="1173" r:id="rId109"/>
    <p:sldId id="1176" r:id="rId110"/>
    <p:sldId id="1125" r:id="rId111"/>
    <p:sldId id="1175" r:id="rId112"/>
    <p:sldId id="1126" r:id="rId113"/>
    <p:sldId id="1128" r:id="rId114"/>
    <p:sldId id="1177" r:id="rId115"/>
    <p:sldId id="1178" r:id="rId116"/>
    <p:sldId id="1192" r:id="rId117"/>
    <p:sldId id="1193" r:id="rId118"/>
    <p:sldId id="1194" r:id="rId119"/>
    <p:sldId id="1229" r:id="rId120"/>
    <p:sldId id="1195" r:id="rId121"/>
    <p:sldId id="1196" r:id="rId122"/>
    <p:sldId id="1197" r:id="rId123"/>
    <p:sldId id="1200" r:id="rId124"/>
    <p:sldId id="1201" r:id="rId125"/>
    <p:sldId id="1202" r:id="rId126"/>
    <p:sldId id="1204" r:id="rId127"/>
    <p:sldId id="1206" r:id="rId128"/>
    <p:sldId id="1207" r:id="rId129"/>
    <p:sldId id="1203" r:id="rId130"/>
    <p:sldId id="1208" r:id="rId131"/>
    <p:sldId id="1209" r:id="rId132"/>
    <p:sldId id="1205" r:id="rId133"/>
    <p:sldId id="1230" r:id="rId134"/>
    <p:sldId id="1210" r:id="rId135"/>
    <p:sldId id="1198" r:id="rId136"/>
    <p:sldId id="1220" r:id="rId137"/>
    <p:sldId id="1221" r:id="rId138"/>
    <p:sldId id="1199" r:id="rId139"/>
    <p:sldId id="1222" r:id="rId140"/>
    <p:sldId id="1054" r:id="rId141"/>
    <p:sldId id="1211" r:id="rId142"/>
    <p:sldId id="1223" r:id="rId143"/>
    <p:sldId id="1224" r:id="rId144"/>
    <p:sldId id="1226" r:id="rId145"/>
    <p:sldId id="1056" r:id="rId146"/>
    <p:sldId id="1225" r:id="rId14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1180"/>
            <p14:sldId id="403"/>
            <p14:sldId id="1181"/>
          </p14:sldIdLst>
        </p14:section>
        <p14:section name="Objectifs" id="{0EE0E986-90EF-453D-8D14-CB871F1C7965}">
          <p14:sldIdLst>
            <p14:sldId id="1183"/>
            <p14:sldId id="1051"/>
            <p14:sldId id="1034"/>
            <p14:sldId id="517"/>
            <p14:sldId id="1049"/>
          </p14:sldIdLst>
        </p14:section>
        <p14:section name="Concepts" id="{0830D6BD-764A-45C3-A078-13C4196E6523}">
          <p14:sldIdLst>
            <p14:sldId id="1184"/>
            <p14:sldId id="1185"/>
            <p14:sldId id="746"/>
            <p14:sldId id="603"/>
            <p14:sldId id="614"/>
            <p14:sldId id="1058"/>
            <p14:sldId id="1214"/>
            <p14:sldId id="1216"/>
            <p14:sldId id="1217"/>
            <p14:sldId id="1218"/>
            <p14:sldId id="747"/>
            <p14:sldId id="1057"/>
            <p14:sldId id="755"/>
            <p14:sldId id="766"/>
            <p14:sldId id="1063"/>
            <p14:sldId id="1101"/>
            <p14:sldId id="1100"/>
            <p14:sldId id="1213"/>
            <p14:sldId id="1050"/>
          </p14:sldIdLst>
        </p14:section>
        <p14:section name="Contexte" id="{0F80FABC-5656-4E65-A491-4E4CFA7C4FAB}">
          <p14:sldIdLst>
            <p14:sldId id="1186"/>
            <p14:sldId id="1187"/>
            <p14:sldId id="1060"/>
            <p14:sldId id="1061"/>
            <p14:sldId id="1064"/>
            <p14:sldId id="1219"/>
            <p14:sldId id="1062"/>
            <p14:sldId id="1069"/>
            <p14:sldId id="1066"/>
            <p14:sldId id="1067"/>
            <p14:sldId id="1106"/>
            <p14:sldId id="1107"/>
            <p14:sldId id="1108"/>
            <p14:sldId id="1070"/>
            <p14:sldId id="1109"/>
            <p14:sldId id="1111"/>
            <p14:sldId id="1110"/>
            <p14:sldId id="1112"/>
            <p14:sldId id="1076"/>
            <p14:sldId id="1227"/>
            <p14:sldId id="1065"/>
          </p14:sldIdLst>
        </p14:section>
        <p14:section name="Appréciation - Général" id="{DB6A4881-1DF5-4C62-A4EC-44EC33C2BF15}">
          <p14:sldIdLst>
            <p14:sldId id="1188"/>
            <p14:sldId id="1096"/>
          </p14:sldIdLst>
        </p14:section>
        <p14:section name="Appréciation - Conformité" id="{B4E62AC1-0698-4E81-8C31-FBF39A8BAF0A}">
          <p14:sldIdLst>
            <p14:sldId id="1189"/>
            <p14:sldId id="1075"/>
            <p14:sldId id="1087"/>
            <p14:sldId id="1098"/>
            <p14:sldId id="1102"/>
            <p14:sldId id="1105"/>
            <p14:sldId id="1113"/>
            <p14:sldId id="1159"/>
            <p14:sldId id="1228"/>
            <p14:sldId id="1104"/>
          </p14:sldIdLst>
        </p14:section>
        <p14:section name="Appréciation - Scénarios" id="{E724F8AF-2B1B-4509-9849-733CEF1EFFAF}">
          <p14:sldIdLst>
            <p14:sldId id="1190"/>
            <p14:sldId id="1191"/>
            <p14:sldId id="1121"/>
            <p14:sldId id="1116"/>
            <p14:sldId id="1144"/>
            <p14:sldId id="1117"/>
            <p14:sldId id="1118"/>
            <p14:sldId id="1133"/>
            <p14:sldId id="1120"/>
            <p14:sldId id="1129"/>
            <p14:sldId id="1149"/>
            <p14:sldId id="1147"/>
            <p14:sldId id="1148"/>
            <p14:sldId id="1142"/>
            <p14:sldId id="1131"/>
            <p14:sldId id="1134"/>
            <p14:sldId id="1146"/>
            <p14:sldId id="1150"/>
            <p14:sldId id="1132"/>
            <p14:sldId id="1141"/>
            <p14:sldId id="1143"/>
            <p14:sldId id="1153"/>
            <p14:sldId id="1122"/>
            <p14:sldId id="1135"/>
            <p14:sldId id="1155"/>
            <p14:sldId id="1151"/>
            <p14:sldId id="1119"/>
            <p14:sldId id="1157"/>
            <p14:sldId id="1156"/>
            <p14:sldId id="1160"/>
            <p14:sldId id="1158"/>
            <p14:sldId id="1161"/>
            <p14:sldId id="1162"/>
            <p14:sldId id="1163"/>
            <p14:sldId id="1140"/>
            <p14:sldId id="1164"/>
            <p14:sldId id="1165"/>
            <p14:sldId id="1166"/>
            <p14:sldId id="1167"/>
            <p14:sldId id="1168"/>
            <p14:sldId id="1169"/>
            <p14:sldId id="1170"/>
            <p14:sldId id="1171"/>
            <p14:sldId id="1172"/>
            <p14:sldId id="1173"/>
            <p14:sldId id="1176"/>
            <p14:sldId id="1125"/>
            <p14:sldId id="1175"/>
            <p14:sldId id="1126"/>
            <p14:sldId id="1128"/>
            <p14:sldId id="1177"/>
            <p14:sldId id="1178"/>
            <p14:sldId id="1192"/>
            <p14:sldId id="1193"/>
            <p14:sldId id="1194"/>
            <p14:sldId id="1229"/>
            <p14:sldId id="1195"/>
          </p14:sldIdLst>
        </p14:section>
        <p14:section name="Traitement" id="{22E56C3C-7309-4535-8941-B032EB94F240}">
          <p14:sldIdLst>
            <p14:sldId id="1196"/>
            <p14:sldId id="1197"/>
            <p14:sldId id="1200"/>
            <p14:sldId id="1201"/>
            <p14:sldId id="1202"/>
            <p14:sldId id="1204"/>
            <p14:sldId id="1206"/>
            <p14:sldId id="1207"/>
            <p14:sldId id="1203"/>
            <p14:sldId id="1208"/>
            <p14:sldId id="1209"/>
            <p14:sldId id="1205"/>
            <p14:sldId id="1230"/>
            <p14:sldId id="1210"/>
          </p14:sldIdLst>
        </p14:section>
        <p14:section name="Etude de cas" id="{A5F61D42-51C3-4FFF-B540-547AA5BBD3E4}">
          <p14:sldIdLst>
            <p14:sldId id="1198"/>
            <p14:sldId id="1220"/>
            <p14:sldId id="1221"/>
          </p14:sldIdLst>
        </p14:section>
        <p14:section name="Conclusion" id="{178D7389-06C8-4EAB-9049-C6839BB1169E}">
          <p14:sldIdLst>
            <p14:sldId id="1199"/>
            <p14:sldId id="1222"/>
            <p14:sldId id="1054"/>
            <p14:sldId id="1211"/>
            <p14:sldId id="1223"/>
            <p14:sldId id="1224"/>
            <p14:sldId id="1226"/>
            <p14:sldId id="1056"/>
            <p14:sldId id="1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D1282E"/>
    <a:srgbClr val="CCFFCC"/>
    <a:srgbClr val="E9E9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BFDC60-8066-4FB9-B61E-DC2F6D49CCED}" v="593" dt="2025-07-01T13:14:26.7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493" autoAdjust="0"/>
  </p:normalViewPr>
  <p:slideViewPr>
    <p:cSldViewPr snapToGrid="0">
      <p:cViewPr varScale="1">
        <p:scale>
          <a:sx n="86" d="100"/>
          <a:sy n="86" d="100"/>
        </p:scale>
        <p:origin x="1470" y="300"/>
      </p:cViewPr>
      <p:guideLst/>
    </p:cSldViewPr>
  </p:slideViewPr>
  <p:outlineViewPr>
    <p:cViewPr>
      <p:scale>
        <a:sx n="33" d="100"/>
        <a:sy n="33" d="100"/>
      </p:scale>
      <p:origin x="0" y="-59418"/>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microsoft.com/office/2016/11/relationships/changesInfo" Target="changesInfos/changesInfo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handoutMaster" Target="handoutMasters/handout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presProps" Target="presProps.xml"/><Relationship Id="rId155" Type="http://schemas.microsoft.com/office/2015/10/relationships/revisionInfo" Target="revisionInfo.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slide" Target="slides/slide125.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notesMaster" Target="notesMasters/notesMaster1.xml"/><Relationship Id="rId15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A354E579-6C7F-49E5-9288-44A7DE5D239A}"/>
    <pc:docChg chg="undo redo custSel addSld delSld modSld sldOrd modSection">
      <pc:chgData name="Matthieu GRALL" userId="cec3ba0d20552ff9" providerId="LiveId" clId="{A354E579-6C7F-49E5-9288-44A7DE5D239A}" dt="2025-02-22T10:20:05.605" v="3280" actId="20577"/>
      <pc:docMkLst>
        <pc:docMk/>
      </pc:docMkLst>
      <pc:sldChg chg="modSp del">
        <pc:chgData name="Matthieu GRALL" userId="cec3ba0d20552ff9" providerId="LiveId" clId="{A354E579-6C7F-49E5-9288-44A7DE5D239A}" dt="2025-02-22T08:52:38.294" v="1841" actId="47"/>
        <pc:sldMkLst>
          <pc:docMk/>
          <pc:sldMk cId="2705942901" sldId="1103"/>
        </pc:sldMkLst>
      </pc:sldChg>
      <pc:sldChg chg="addSp delSp modSp new mod modClrScheme chgLayout">
        <pc:chgData name="Matthieu GRALL" userId="cec3ba0d20552ff9" providerId="LiveId" clId="{A354E579-6C7F-49E5-9288-44A7DE5D239A}" dt="2025-02-22T09:15:31.728" v="1968" actId="404"/>
        <pc:sldMkLst>
          <pc:docMk/>
          <pc:sldMk cId="2858516459" sldId="1116"/>
        </pc:sldMkLst>
      </pc:sldChg>
      <pc:sldChg chg="addSp delSp modSp new mod modClrScheme modAnim chgLayout">
        <pc:chgData name="Matthieu GRALL" userId="cec3ba0d20552ff9" providerId="LiveId" clId="{A354E579-6C7F-49E5-9288-44A7DE5D239A}" dt="2025-02-22T09:52:22.987" v="2538" actId="20577"/>
        <pc:sldMkLst>
          <pc:docMk/>
          <pc:sldMk cId="2904657892" sldId="1117"/>
        </pc:sldMkLst>
      </pc:sldChg>
      <pc:sldChg chg="modSp new mod">
        <pc:chgData name="Matthieu GRALL" userId="cec3ba0d20552ff9" providerId="LiveId" clId="{A354E579-6C7F-49E5-9288-44A7DE5D239A}" dt="2025-02-22T08:32:35.619" v="1316" actId="20577"/>
        <pc:sldMkLst>
          <pc:docMk/>
          <pc:sldMk cId="858906089" sldId="1118"/>
        </pc:sldMkLst>
      </pc:sldChg>
      <pc:sldChg chg="modSp new mod">
        <pc:chgData name="Matthieu GRALL" userId="cec3ba0d20552ff9" providerId="LiveId" clId="{A354E579-6C7F-49E5-9288-44A7DE5D239A}" dt="2025-02-22T09:15:47.843" v="1976" actId="404"/>
        <pc:sldMkLst>
          <pc:docMk/>
          <pc:sldMk cId="3967936223" sldId="1119"/>
        </pc:sldMkLst>
      </pc:sldChg>
      <pc:sldChg chg="modSp new mod">
        <pc:chgData name="Matthieu GRALL" userId="cec3ba0d20552ff9" providerId="LiveId" clId="{A354E579-6C7F-49E5-9288-44A7DE5D239A}" dt="2025-02-22T09:56:37.997" v="2753" actId="404"/>
        <pc:sldMkLst>
          <pc:docMk/>
          <pc:sldMk cId="1932322543" sldId="1120"/>
        </pc:sldMkLst>
      </pc:sldChg>
      <pc:sldChg chg="addSp delSp modSp add mod">
        <pc:chgData name="Matthieu GRALL" userId="cec3ba0d20552ff9" providerId="LiveId" clId="{A354E579-6C7F-49E5-9288-44A7DE5D239A}" dt="2025-02-22T09:15:22.992" v="1964" actId="404"/>
        <pc:sldMkLst>
          <pc:docMk/>
          <pc:sldMk cId="2258595350" sldId="1121"/>
        </pc:sldMkLst>
      </pc:sldChg>
      <pc:sldChg chg="add">
        <pc:chgData name="Matthieu GRALL" userId="cec3ba0d20552ff9" providerId="LiveId" clId="{A354E579-6C7F-49E5-9288-44A7DE5D239A}" dt="2025-02-22T08:47:28.758" v="1666"/>
        <pc:sldMkLst>
          <pc:docMk/>
          <pc:sldMk cId="793694464" sldId="1122"/>
        </pc:sldMkLst>
      </pc:sldChg>
      <pc:sldChg chg="modSp add del mod">
        <pc:chgData name="Matthieu GRALL" userId="cec3ba0d20552ff9" providerId="LiveId" clId="{A354E579-6C7F-49E5-9288-44A7DE5D239A}" dt="2025-02-22T10:10:41.591" v="3092" actId="47"/>
        <pc:sldMkLst>
          <pc:docMk/>
          <pc:sldMk cId="169305743" sldId="1123"/>
        </pc:sldMkLst>
      </pc:sldChg>
      <pc:sldChg chg="modSp add mod">
        <pc:chgData name="Matthieu GRALL" userId="cec3ba0d20552ff9" providerId="LiveId" clId="{A354E579-6C7F-49E5-9288-44A7DE5D239A}" dt="2025-02-22T10:12:10.886" v="3164" actId="27636"/>
        <pc:sldMkLst>
          <pc:docMk/>
          <pc:sldMk cId="474124158" sldId="1124"/>
        </pc:sldMkLst>
      </pc:sldChg>
      <pc:sldChg chg="add">
        <pc:chgData name="Matthieu GRALL" userId="cec3ba0d20552ff9" providerId="LiveId" clId="{A354E579-6C7F-49E5-9288-44A7DE5D239A}" dt="2025-02-22T08:47:51.468" v="1667"/>
        <pc:sldMkLst>
          <pc:docMk/>
          <pc:sldMk cId="2401667870" sldId="1125"/>
        </pc:sldMkLst>
      </pc:sldChg>
      <pc:sldChg chg="add">
        <pc:chgData name="Matthieu GRALL" userId="cec3ba0d20552ff9" providerId="LiveId" clId="{A354E579-6C7F-49E5-9288-44A7DE5D239A}" dt="2025-02-22T08:47:51.468" v="1667"/>
        <pc:sldMkLst>
          <pc:docMk/>
          <pc:sldMk cId="218010953" sldId="1126"/>
        </pc:sldMkLst>
      </pc:sldChg>
      <pc:sldChg chg="modSp add">
        <pc:chgData name="Matthieu GRALL" userId="cec3ba0d20552ff9" providerId="LiveId" clId="{A354E579-6C7F-49E5-9288-44A7DE5D239A}" dt="2025-02-22T09:13:14.321" v="1931" actId="20577"/>
        <pc:sldMkLst>
          <pc:docMk/>
          <pc:sldMk cId="2008000353" sldId="1127"/>
        </pc:sldMkLst>
      </pc:sldChg>
      <pc:sldChg chg="modSp new mod">
        <pc:chgData name="Matthieu GRALL" userId="cec3ba0d20552ff9" providerId="LiveId" clId="{A354E579-6C7F-49E5-9288-44A7DE5D239A}" dt="2025-02-22T08:50:59.156" v="1840" actId="20577"/>
        <pc:sldMkLst>
          <pc:docMk/>
          <pc:sldMk cId="2806509409" sldId="1128"/>
        </pc:sldMkLst>
      </pc:sldChg>
      <pc:sldChg chg="addSp delSp modSp add mod">
        <pc:chgData name="Matthieu GRALL" userId="cec3ba0d20552ff9" providerId="LiveId" clId="{A354E579-6C7F-49E5-9288-44A7DE5D239A}" dt="2025-02-22T09:19:57.067" v="2036" actId="20577"/>
        <pc:sldMkLst>
          <pc:docMk/>
          <pc:sldMk cId="1014956570" sldId="1129"/>
        </pc:sldMkLst>
      </pc:sldChg>
      <pc:sldChg chg="add del">
        <pc:chgData name="Matthieu GRALL" userId="cec3ba0d20552ff9" providerId="LiveId" clId="{A354E579-6C7F-49E5-9288-44A7DE5D239A}" dt="2025-02-22T09:20:23.620" v="2037" actId="47"/>
        <pc:sldMkLst>
          <pc:docMk/>
          <pc:sldMk cId="2959955627" sldId="1130"/>
        </pc:sldMkLst>
      </pc:sldChg>
      <pc:sldChg chg="add">
        <pc:chgData name="Matthieu GRALL" userId="cec3ba0d20552ff9" providerId="LiveId" clId="{A354E579-6C7F-49E5-9288-44A7DE5D239A}" dt="2025-02-22T09:17:13.338" v="1980"/>
        <pc:sldMkLst>
          <pc:docMk/>
          <pc:sldMk cId="3855446942" sldId="1131"/>
        </pc:sldMkLst>
      </pc:sldChg>
      <pc:sldChg chg="modSp add mod ord">
        <pc:chgData name="Matthieu GRALL" userId="cec3ba0d20552ff9" providerId="LiveId" clId="{A354E579-6C7F-49E5-9288-44A7DE5D239A}" dt="2025-02-22T09:58:16.260" v="2755"/>
        <pc:sldMkLst>
          <pc:docMk/>
          <pc:sldMk cId="259636404" sldId="1132"/>
        </pc:sldMkLst>
      </pc:sldChg>
      <pc:sldChg chg="modSp add mod">
        <pc:chgData name="Matthieu GRALL" userId="cec3ba0d20552ff9" providerId="LiveId" clId="{A354E579-6C7F-49E5-9288-44A7DE5D239A}" dt="2025-02-22T09:53:47.318" v="2622"/>
        <pc:sldMkLst>
          <pc:docMk/>
          <pc:sldMk cId="3615714820" sldId="1133"/>
        </pc:sldMkLst>
      </pc:sldChg>
      <pc:sldChg chg="modSp add mod">
        <pc:chgData name="Matthieu GRALL" userId="cec3ba0d20552ff9" providerId="LiveId" clId="{A354E579-6C7F-49E5-9288-44A7DE5D239A}" dt="2025-02-22T09:54:24.186" v="2642" actId="20577"/>
        <pc:sldMkLst>
          <pc:docMk/>
          <pc:sldMk cId="3058020324" sldId="1134"/>
        </pc:sldMkLst>
      </pc:sldChg>
      <pc:sldChg chg="modSp add mod">
        <pc:chgData name="Matthieu GRALL" userId="cec3ba0d20552ff9" providerId="LiveId" clId="{A354E579-6C7F-49E5-9288-44A7DE5D239A}" dt="2025-02-22T10:11:18.837" v="3093" actId="20577"/>
        <pc:sldMkLst>
          <pc:docMk/>
          <pc:sldMk cId="74076825" sldId="1135"/>
        </pc:sldMkLst>
      </pc:sldChg>
      <pc:sldChg chg="add del">
        <pc:chgData name="Matthieu GRALL" userId="cec3ba0d20552ff9" providerId="LiveId" clId="{A354E579-6C7F-49E5-9288-44A7DE5D239A}" dt="2025-02-22T10:03:01.507" v="2909" actId="47"/>
        <pc:sldMkLst>
          <pc:docMk/>
          <pc:sldMk cId="1893955604" sldId="1136"/>
        </pc:sldMkLst>
      </pc:sldChg>
      <pc:sldChg chg="add">
        <pc:chgData name="Matthieu GRALL" userId="cec3ba0d20552ff9" providerId="LiveId" clId="{A354E579-6C7F-49E5-9288-44A7DE5D239A}" dt="2025-02-22T10:01:37.322" v="2860"/>
        <pc:sldMkLst>
          <pc:docMk/>
          <pc:sldMk cId="196772769" sldId="1137"/>
        </pc:sldMkLst>
      </pc:sldChg>
      <pc:sldChg chg="modSp add mod">
        <pc:chgData name="Matthieu GRALL" userId="cec3ba0d20552ff9" providerId="LiveId" clId="{A354E579-6C7F-49E5-9288-44A7DE5D239A}" dt="2025-02-22T10:03:17.425" v="2931" actId="20577"/>
        <pc:sldMkLst>
          <pc:docMk/>
          <pc:sldMk cId="3534135643" sldId="1138"/>
        </pc:sldMkLst>
      </pc:sldChg>
      <pc:sldChg chg="modSp add mod">
        <pc:chgData name="Matthieu GRALL" userId="cec3ba0d20552ff9" providerId="LiveId" clId="{A354E579-6C7F-49E5-9288-44A7DE5D239A}" dt="2025-02-22T10:10:28.661" v="3091" actId="20577"/>
        <pc:sldMkLst>
          <pc:docMk/>
          <pc:sldMk cId="1438800487" sldId="1139"/>
        </pc:sldMkLst>
      </pc:sldChg>
      <pc:sldChg chg="add">
        <pc:chgData name="Matthieu GRALL" userId="cec3ba0d20552ff9" providerId="LiveId" clId="{A354E579-6C7F-49E5-9288-44A7DE5D239A}" dt="2025-02-22T10:01:37.322" v="2860"/>
        <pc:sldMkLst>
          <pc:docMk/>
          <pc:sldMk cId="2282294363" sldId="1140"/>
        </pc:sldMkLst>
      </pc:sldChg>
      <pc:sldChg chg="modSp add mod">
        <pc:chgData name="Matthieu GRALL" userId="cec3ba0d20552ff9" providerId="LiveId" clId="{A354E579-6C7F-49E5-9288-44A7DE5D239A}" dt="2025-02-22T10:02:12.912" v="2879" actId="20577"/>
        <pc:sldMkLst>
          <pc:docMk/>
          <pc:sldMk cId="2633670147" sldId="1141"/>
        </pc:sldMkLst>
      </pc:sldChg>
      <pc:sldChg chg="addSp delSp modSp new mod modClrScheme chgLayout">
        <pc:chgData name="Matthieu GRALL" userId="cec3ba0d20552ff9" providerId="LiveId" clId="{A354E579-6C7F-49E5-9288-44A7DE5D239A}" dt="2025-02-22T10:19:03.632" v="3234" actId="700"/>
        <pc:sldMkLst>
          <pc:docMk/>
          <pc:sldMk cId="2874457299" sldId="1142"/>
        </pc:sldMkLst>
      </pc:sldChg>
      <pc:sldChg chg="modSp add mod">
        <pc:chgData name="Matthieu GRALL" userId="cec3ba0d20552ff9" providerId="LiveId" clId="{A354E579-6C7F-49E5-9288-44A7DE5D239A}" dt="2025-02-22T10:20:05.605" v="3280" actId="20577"/>
        <pc:sldMkLst>
          <pc:docMk/>
          <pc:sldMk cId="3772202389" sldId="1143"/>
        </pc:sldMkLst>
      </pc:sld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7078BA1D-0DDB-4910-B890-79D7165836C1}"/>
    <pc:docChg chg="undo redo custSel addSld delSld modSld sldOrd modMainMaster delSection modSection">
      <pc:chgData name="Matthieu GRALL" userId="cec3ba0d20552ff9" providerId="LiveId" clId="{7078BA1D-0DDB-4910-B890-79D7165836C1}" dt="2025-06-18T15:21:30.526" v="18769" actId="47"/>
      <pc:docMkLst>
        <pc:docMk/>
      </pc:docMkLst>
      <pc:sldChg chg="modSp del mod">
        <pc:chgData name="Matthieu GRALL" userId="cec3ba0d20552ff9" providerId="LiveId" clId="{7078BA1D-0DDB-4910-B890-79D7165836C1}" dt="2025-06-18T12:03:08.665" v="14997" actId="47"/>
        <pc:sldMkLst>
          <pc:docMk/>
          <pc:sldMk cId="613291450" sldId="263"/>
        </pc:sldMkLst>
      </pc:sldChg>
      <pc:sldChg chg="addSp delSp modSp add del mod modClrScheme chgLayout">
        <pc:chgData name="Matthieu GRALL" userId="cec3ba0d20552ff9" providerId="LiveId" clId="{7078BA1D-0DDB-4910-B890-79D7165836C1}" dt="2025-06-18T15:21:30.526" v="18769" actId="47"/>
        <pc:sldMkLst>
          <pc:docMk/>
          <pc:sldMk cId="287713102" sldId="286"/>
        </pc:sldMkLst>
      </pc:sldChg>
      <pc:sldChg chg="del">
        <pc:chgData name="Matthieu GRALL" userId="cec3ba0d20552ff9" providerId="LiveId" clId="{7078BA1D-0DDB-4910-B890-79D7165836C1}" dt="2025-06-18T12:03:56.925" v="15009" actId="2696"/>
        <pc:sldMkLst>
          <pc:docMk/>
          <pc:sldMk cId="4268509636" sldId="286"/>
        </pc:sldMkLst>
      </pc:sldChg>
      <pc:sldChg chg="del">
        <pc:chgData name="Matthieu GRALL" userId="cec3ba0d20552ff9" providerId="LiveId" clId="{7078BA1D-0DDB-4910-B890-79D7165836C1}" dt="2025-06-18T12:03:18.134" v="14998" actId="47"/>
        <pc:sldMkLst>
          <pc:docMk/>
          <pc:sldMk cId="3831612662" sldId="398"/>
        </pc:sldMkLst>
      </pc:sldChg>
      <pc:sldChg chg="del">
        <pc:chgData name="Matthieu GRALL" userId="cec3ba0d20552ff9" providerId="LiveId" clId="{7078BA1D-0DDB-4910-B890-79D7165836C1}" dt="2025-06-10T08:53:23.644" v="90" actId="47"/>
        <pc:sldMkLst>
          <pc:docMk/>
          <pc:sldMk cId="3196402734" sldId="400"/>
        </pc:sldMkLst>
      </pc:sldChg>
      <pc:sldChg chg="del">
        <pc:chgData name="Matthieu GRALL" userId="cec3ba0d20552ff9" providerId="LiveId" clId="{7078BA1D-0DDB-4910-B890-79D7165836C1}" dt="2025-06-18T12:03:56.925" v="15009" actId="2696"/>
        <pc:sldMkLst>
          <pc:docMk/>
          <pc:sldMk cId="1716500862" sldId="401"/>
        </pc:sldMkLst>
      </pc:sldChg>
      <pc:sldChg chg="modSp add del mod ord">
        <pc:chgData name="Matthieu GRALL" userId="cec3ba0d20552ff9" providerId="LiveId" clId="{7078BA1D-0DDB-4910-B890-79D7165836C1}" dt="2025-06-18T14:38:47.813" v="17738" actId="47"/>
        <pc:sldMkLst>
          <pc:docMk/>
          <pc:sldMk cId="2057955666" sldId="401"/>
        </pc:sldMkLst>
      </pc:sldChg>
      <pc:sldChg chg="addSp delSp modSp mod setBg modClrScheme modAnim chgLayout">
        <pc:chgData name="Matthieu GRALL" userId="cec3ba0d20552ff9" providerId="LiveId" clId="{7078BA1D-0DDB-4910-B890-79D7165836C1}" dt="2025-06-17T08:58:59.880" v="8302" actId="20577"/>
        <pc:sldMkLst>
          <pc:docMk/>
          <pc:sldMk cId="83597079" sldId="403"/>
        </pc:sldMkLst>
        <pc:spChg chg="mod ord">
          <ac:chgData name="Matthieu GRALL" userId="cec3ba0d20552ff9" providerId="LiveId" clId="{7078BA1D-0DDB-4910-B890-79D7165836C1}" dt="2025-06-10T09:51:57.290" v="693" actId="700"/>
          <ac:spMkLst>
            <pc:docMk/>
            <pc:sldMk cId="83597079" sldId="403"/>
            <ac:spMk id="2" creationId="{00000000-0000-0000-0000-000000000000}"/>
          </ac:spMkLst>
        </pc:spChg>
        <pc:spChg chg="mod ord">
          <ac:chgData name="Matthieu GRALL" userId="cec3ba0d20552ff9" providerId="LiveId" clId="{7078BA1D-0DDB-4910-B890-79D7165836C1}" dt="2025-06-17T08:58:59.880" v="8302" actId="20577"/>
          <ac:spMkLst>
            <pc:docMk/>
            <pc:sldMk cId="83597079" sldId="403"/>
            <ac:spMk id="3" creationId="{00000000-0000-0000-0000-000000000000}"/>
          </ac:spMkLst>
        </pc:spChg>
        <pc:spChg chg="mod ord">
          <ac:chgData name="Matthieu GRALL" userId="cec3ba0d20552ff9" providerId="LiveId" clId="{7078BA1D-0DDB-4910-B890-79D7165836C1}" dt="2025-06-10T09:51:57.290" v="693" actId="700"/>
          <ac:spMkLst>
            <pc:docMk/>
            <pc:sldMk cId="83597079" sldId="403"/>
            <ac:spMk id="5" creationId="{040A9140-61D9-4DF2-F66E-3910D3DE5D93}"/>
          </ac:spMkLst>
        </pc:spChg>
        <pc:spChg chg="mod ord">
          <ac:chgData name="Matthieu GRALL" userId="cec3ba0d20552ff9" providerId="LiveId" clId="{7078BA1D-0DDB-4910-B890-79D7165836C1}" dt="2025-06-10T09:51:57.290" v="693" actId="700"/>
          <ac:spMkLst>
            <pc:docMk/>
            <pc:sldMk cId="83597079" sldId="403"/>
            <ac:spMk id="6" creationId="{AD22B6BB-8FB7-0401-4EEC-DD5CEEA96330}"/>
          </ac:spMkLst>
        </pc:spChg>
        <pc:spChg chg="mod ord">
          <ac:chgData name="Matthieu GRALL" userId="cec3ba0d20552ff9" providerId="LiveId" clId="{7078BA1D-0DDB-4910-B890-79D7165836C1}" dt="2025-06-10T09:51:57.290" v="693" actId="700"/>
          <ac:spMkLst>
            <pc:docMk/>
            <pc:sldMk cId="83597079" sldId="403"/>
            <ac:spMk id="7" creationId="{B47368C8-7066-0929-87F5-42B66B35B240}"/>
          </ac:spMkLst>
        </pc:spChg>
      </pc:sldChg>
      <pc:sldChg chg="addSp delSp modSp mod modClrScheme chgLayout">
        <pc:chgData name="Matthieu GRALL" userId="cec3ba0d20552ff9" providerId="LiveId" clId="{7078BA1D-0DDB-4910-B890-79D7165836C1}" dt="2025-06-10T11:08:39.647" v="1357" actId="1035"/>
        <pc:sldMkLst>
          <pc:docMk/>
          <pc:sldMk cId="692695152" sldId="517"/>
        </pc:sldMkLst>
        <pc:spChg chg="mod ord">
          <ac:chgData name="Matthieu GRALL" userId="cec3ba0d20552ff9" providerId="LiveId" clId="{7078BA1D-0DDB-4910-B890-79D7165836C1}" dt="2025-06-10T10:20:06.556" v="1103" actId="700"/>
          <ac:spMkLst>
            <pc:docMk/>
            <pc:sldMk cId="692695152" sldId="517"/>
            <ac:spMk id="3" creationId="{B2037818-6E16-0222-3241-F776550D78CB}"/>
          </ac:spMkLst>
        </pc:spChg>
        <pc:spChg chg="mod ord">
          <ac:chgData name="Matthieu GRALL" userId="cec3ba0d20552ff9" providerId="LiveId" clId="{7078BA1D-0DDB-4910-B890-79D7165836C1}" dt="2025-06-10T10:20:06.556" v="1103" actId="700"/>
          <ac:spMkLst>
            <pc:docMk/>
            <pc:sldMk cId="692695152" sldId="517"/>
            <ac:spMk id="4" creationId="{0C781036-4723-CE95-4563-1FC43BF1B46D}"/>
          </ac:spMkLst>
        </pc:spChg>
        <pc:spChg chg="mod ord">
          <ac:chgData name="Matthieu GRALL" userId="cec3ba0d20552ff9" providerId="LiveId" clId="{7078BA1D-0DDB-4910-B890-79D7165836C1}" dt="2025-06-10T10:20:06.556" v="1103" actId="700"/>
          <ac:spMkLst>
            <pc:docMk/>
            <pc:sldMk cId="692695152" sldId="517"/>
            <ac:spMk id="5" creationId="{9C7AD106-AEF8-9018-023A-18F76DDF7EF5}"/>
          </ac:spMkLst>
        </pc:spChg>
        <pc:spChg chg="mod">
          <ac:chgData name="Matthieu GRALL" userId="cec3ba0d20552ff9" providerId="LiveId" clId="{7078BA1D-0DDB-4910-B890-79D7165836C1}" dt="2025-06-10T11:08:39.647" v="1357" actId="1035"/>
          <ac:spMkLst>
            <pc:docMk/>
            <pc:sldMk cId="692695152" sldId="517"/>
            <ac:spMk id="13" creationId="{00000000-0000-0000-0000-000000000000}"/>
          </ac:spMkLst>
        </pc:spChg>
        <pc:spChg chg="mod ord">
          <ac:chgData name="Matthieu GRALL" userId="cec3ba0d20552ff9" providerId="LiveId" clId="{7078BA1D-0DDB-4910-B890-79D7165836C1}" dt="2025-06-10T10:20:06.556" v="1103" actId="700"/>
          <ac:spMkLst>
            <pc:docMk/>
            <pc:sldMk cId="692695152" sldId="517"/>
            <ac:spMk id="15" creationId="{44427C02-FA5F-D027-6A44-B8A8222F10CC}"/>
          </ac:spMkLst>
        </pc:spChg>
        <pc:grpChg chg="mod">
          <ac:chgData name="Matthieu GRALL" userId="cec3ba0d20552ff9" providerId="LiveId" clId="{7078BA1D-0DDB-4910-B890-79D7165836C1}" dt="2025-06-10T11:08:39.647" v="1357" actId="1035"/>
          <ac:grpSpMkLst>
            <pc:docMk/>
            <pc:sldMk cId="692695152" sldId="517"/>
            <ac:grpSpMk id="25" creationId="{A54CA8E5-E19E-22D6-E542-A2830141493B}"/>
          </ac:grpSpMkLst>
        </pc:grpChg>
        <pc:picChg chg="mod">
          <ac:chgData name="Matthieu GRALL" userId="cec3ba0d20552ff9" providerId="LiveId" clId="{7078BA1D-0DDB-4910-B890-79D7165836C1}" dt="2025-06-10T11:08:39.647" v="1357" actId="1035"/>
          <ac:picMkLst>
            <pc:docMk/>
            <pc:sldMk cId="692695152" sldId="517"/>
            <ac:picMk id="2" creationId="{20B5DC72-3170-9568-969C-0442664D2C60}"/>
          </ac:picMkLst>
        </pc:picChg>
        <pc:picChg chg="mod">
          <ac:chgData name="Matthieu GRALL" userId="cec3ba0d20552ff9" providerId="LiveId" clId="{7078BA1D-0DDB-4910-B890-79D7165836C1}" dt="2025-06-10T11:08:39.647" v="1357" actId="1035"/>
          <ac:picMkLst>
            <pc:docMk/>
            <pc:sldMk cId="692695152" sldId="517"/>
            <ac:picMk id="16" creationId="{39E2A9AE-EE72-DF18-036C-688D8EA2F9CC}"/>
          </ac:picMkLst>
        </pc:picChg>
      </pc:sldChg>
      <pc:sldChg chg="addSp modSp mod modClrScheme chgLayout">
        <pc:chgData name="Matthieu GRALL" userId="cec3ba0d20552ff9" providerId="LiveId" clId="{7078BA1D-0DDB-4910-B890-79D7165836C1}" dt="2025-06-17T09:19:33.682" v="8775" actId="313"/>
        <pc:sldMkLst>
          <pc:docMk/>
          <pc:sldMk cId="234962203" sldId="603"/>
        </pc:sldMkLst>
        <pc:spChg chg="mod ord">
          <ac:chgData name="Matthieu GRALL" userId="cec3ba0d20552ff9" providerId="LiveId" clId="{7078BA1D-0DDB-4910-B890-79D7165836C1}" dt="2025-06-10T11:20:16.139" v="1614" actId="700"/>
          <ac:spMkLst>
            <pc:docMk/>
            <pc:sldMk cId="234962203" sldId="603"/>
            <ac:spMk id="2" creationId="{00000000-0000-0000-0000-000000000000}"/>
          </ac:spMkLst>
        </pc:spChg>
        <pc:spChg chg="mod ord">
          <ac:chgData name="Matthieu GRALL" userId="cec3ba0d20552ff9" providerId="LiveId" clId="{7078BA1D-0DDB-4910-B890-79D7165836C1}" dt="2025-06-10T11:20:16.139" v="1614" actId="700"/>
          <ac:spMkLst>
            <pc:docMk/>
            <pc:sldMk cId="234962203" sldId="603"/>
            <ac:spMk id="4" creationId="{31A5CF68-5E7A-3F1C-A1B2-93DD38DB1225}"/>
          </ac:spMkLst>
        </pc:spChg>
        <pc:spChg chg="mod ord">
          <ac:chgData name="Matthieu GRALL" userId="cec3ba0d20552ff9" providerId="LiveId" clId="{7078BA1D-0DDB-4910-B890-79D7165836C1}" dt="2025-06-10T11:20:16.139" v="1614" actId="700"/>
          <ac:spMkLst>
            <pc:docMk/>
            <pc:sldMk cId="234962203" sldId="603"/>
            <ac:spMk id="5" creationId="{FAC1B582-3B97-1CE5-5FAB-BC5094477D2D}"/>
          </ac:spMkLst>
        </pc:spChg>
        <pc:spChg chg="mod ord">
          <ac:chgData name="Matthieu GRALL" userId="cec3ba0d20552ff9" providerId="LiveId" clId="{7078BA1D-0DDB-4910-B890-79D7165836C1}" dt="2025-06-10T11:20:16.139" v="1614" actId="700"/>
          <ac:spMkLst>
            <pc:docMk/>
            <pc:sldMk cId="234962203" sldId="603"/>
            <ac:spMk id="6" creationId="{1A0F7345-C861-C8C6-F9AB-20C8ECC7D737}"/>
          </ac:spMkLst>
        </pc:spChg>
        <pc:spChg chg="add mod ord">
          <ac:chgData name="Matthieu GRALL" userId="cec3ba0d20552ff9" providerId="LiveId" clId="{7078BA1D-0DDB-4910-B890-79D7165836C1}" dt="2025-06-10T11:20:16.139" v="1614" actId="700"/>
          <ac:spMkLst>
            <pc:docMk/>
            <pc:sldMk cId="234962203" sldId="603"/>
            <ac:spMk id="7" creationId="{12A0B9D4-4297-714F-12D0-1790A6BE6D0B}"/>
          </ac:spMkLst>
        </pc:spChg>
        <pc:spChg chg="mod">
          <ac:chgData name="Matthieu GRALL" userId="cec3ba0d20552ff9" providerId="LiveId" clId="{7078BA1D-0DDB-4910-B890-79D7165836C1}" dt="2025-06-17T09:19:33.682" v="8775" actId="313"/>
          <ac:spMkLst>
            <pc:docMk/>
            <pc:sldMk cId="234962203" sldId="603"/>
            <ac:spMk id="23" creationId="{9820EABD-D176-4E29-BD2D-E3937105B0F3}"/>
          </ac:spMkLst>
        </pc:spChg>
        <pc:picChg chg="mod">
          <ac:chgData name="Matthieu GRALL" userId="cec3ba0d20552ff9" providerId="LiveId" clId="{7078BA1D-0DDB-4910-B890-79D7165836C1}" dt="2025-06-10T11:15:21.932" v="1582" actId="1035"/>
          <ac:picMkLst>
            <pc:docMk/>
            <pc:sldMk cId="234962203" sldId="603"/>
            <ac:picMk id="3" creationId="{6A253663-0204-B0B8-D25C-90AFC4032EAB}"/>
          </ac:picMkLst>
        </pc:picChg>
      </pc:sldChg>
      <pc:sldChg chg="addSp modSp mod modClrScheme chgLayout">
        <pc:chgData name="Matthieu GRALL" userId="cec3ba0d20552ff9" providerId="LiveId" clId="{7078BA1D-0DDB-4910-B890-79D7165836C1}" dt="2025-06-17T09:19:36.114" v="8776" actId="313"/>
        <pc:sldMkLst>
          <pc:docMk/>
          <pc:sldMk cId="1633259239" sldId="614"/>
        </pc:sldMkLst>
        <pc:spChg chg="mod ord">
          <ac:chgData name="Matthieu GRALL" userId="cec3ba0d20552ff9" providerId="LiveId" clId="{7078BA1D-0DDB-4910-B890-79D7165836C1}" dt="2025-06-10T11:19:30.932" v="1609" actId="700"/>
          <ac:spMkLst>
            <pc:docMk/>
            <pc:sldMk cId="1633259239" sldId="614"/>
            <ac:spMk id="2" creationId="{00000000-0000-0000-0000-000000000000}"/>
          </ac:spMkLst>
        </pc:spChg>
        <pc:spChg chg="mod ord">
          <ac:chgData name="Matthieu GRALL" userId="cec3ba0d20552ff9" providerId="LiveId" clId="{7078BA1D-0DDB-4910-B890-79D7165836C1}" dt="2025-06-10T11:19:30.932" v="1609" actId="700"/>
          <ac:spMkLst>
            <pc:docMk/>
            <pc:sldMk cId="1633259239" sldId="614"/>
            <ac:spMk id="5" creationId="{13061637-13F0-6FC9-7B70-D5118BB28853}"/>
          </ac:spMkLst>
        </pc:spChg>
        <pc:spChg chg="mod ord">
          <ac:chgData name="Matthieu GRALL" userId="cec3ba0d20552ff9" providerId="LiveId" clId="{7078BA1D-0DDB-4910-B890-79D7165836C1}" dt="2025-06-10T11:19:30.932" v="1609" actId="700"/>
          <ac:spMkLst>
            <pc:docMk/>
            <pc:sldMk cId="1633259239" sldId="614"/>
            <ac:spMk id="6" creationId="{5AF16D3A-A170-590E-B139-6196B2ECF02A}"/>
          </ac:spMkLst>
        </pc:spChg>
        <pc:spChg chg="mod ord">
          <ac:chgData name="Matthieu GRALL" userId="cec3ba0d20552ff9" providerId="LiveId" clId="{7078BA1D-0DDB-4910-B890-79D7165836C1}" dt="2025-06-10T11:19:30.932" v="1609" actId="700"/>
          <ac:spMkLst>
            <pc:docMk/>
            <pc:sldMk cId="1633259239" sldId="614"/>
            <ac:spMk id="7" creationId="{1ABBC4A7-678C-2EFC-19AC-D81127FB5C86}"/>
          </ac:spMkLst>
        </pc:spChg>
        <pc:spChg chg="add mod ord">
          <ac:chgData name="Matthieu GRALL" userId="cec3ba0d20552ff9" providerId="LiveId" clId="{7078BA1D-0DDB-4910-B890-79D7165836C1}" dt="2025-06-10T11:19:30.932" v="1609" actId="700"/>
          <ac:spMkLst>
            <pc:docMk/>
            <pc:sldMk cId="1633259239" sldId="614"/>
            <ac:spMk id="8" creationId="{4EBB6967-3DA1-8874-3264-0FDBCC037933}"/>
          </ac:spMkLst>
        </pc:spChg>
        <pc:graphicFrameChg chg="modGraphic">
          <ac:chgData name="Matthieu GRALL" userId="cec3ba0d20552ff9" providerId="LiveId" clId="{7078BA1D-0DDB-4910-B890-79D7165836C1}" dt="2025-06-17T09:19:36.114" v="8776" actId="313"/>
          <ac:graphicFrameMkLst>
            <pc:docMk/>
            <pc:sldMk cId="1633259239" sldId="614"/>
            <ac:graphicFrameMk id="9" creationId="{00000000-0000-0000-0000-000000000000}"/>
          </ac:graphicFrameMkLst>
        </pc:graphicFrameChg>
      </pc:sldChg>
      <pc:sldChg chg="del">
        <pc:chgData name="Matthieu GRALL" userId="cec3ba0d20552ff9" providerId="LiveId" clId="{7078BA1D-0DDB-4910-B890-79D7165836C1}" dt="2025-06-18T12:03:24.799" v="14999" actId="47"/>
        <pc:sldMkLst>
          <pc:docMk/>
          <pc:sldMk cId="2311874465" sldId="632"/>
        </pc:sldMkLst>
      </pc:sldChg>
      <pc:sldChg chg="del">
        <pc:chgData name="Matthieu GRALL" userId="cec3ba0d20552ff9" providerId="LiveId" clId="{7078BA1D-0DDB-4910-B890-79D7165836C1}" dt="2025-06-18T12:03:28.852" v="15000" actId="47"/>
        <pc:sldMkLst>
          <pc:docMk/>
          <pc:sldMk cId="719667479" sldId="633"/>
        </pc:sldMkLst>
      </pc:sldChg>
      <pc:sldChg chg="del">
        <pc:chgData name="Matthieu GRALL" userId="cec3ba0d20552ff9" providerId="LiveId" clId="{7078BA1D-0DDB-4910-B890-79D7165836C1}" dt="2025-06-18T12:03:31.360" v="15001" actId="47"/>
        <pc:sldMkLst>
          <pc:docMk/>
          <pc:sldMk cId="2202489299" sldId="636"/>
        </pc:sldMkLst>
      </pc:sldChg>
      <pc:sldChg chg="del">
        <pc:chgData name="Matthieu GRALL" userId="cec3ba0d20552ff9" providerId="LiveId" clId="{7078BA1D-0DDB-4910-B890-79D7165836C1}" dt="2025-06-18T12:03:36.795" v="15003" actId="47"/>
        <pc:sldMkLst>
          <pc:docMk/>
          <pc:sldMk cId="3298835741" sldId="639"/>
        </pc:sldMkLst>
      </pc:sldChg>
      <pc:sldChg chg="del">
        <pc:chgData name="Matthieu GRALL" userId="cec3ba0d20552ff9" providerId="LiveId" clId="{7078BA1D-0DDB-4910-B890-79D7165836C1}" dt="2025-06-18T12:03:38.805" v="15004" actId="47"/>
        <pc:sldMkLst>
          <pc:docMk/>
          <pc:sldMk cId="4201772039" sldId="640"/>
        </pc:sldMkLst>
      </pc:sldChg>
      <pc:sldChg chg="del">
        <pc:chgData name="Matthieu GRALL" userId="cec3ba0d20552ff9" providerId="LiveId" clId="{7078BA1D-0DDB-4910-B890-79D7165836C1}" dt="2025-06-18T12:03:43.496" v="15005" actId="47"/>
        <pc:sldMkLst>
          <pc:docMk/>
          <pc:sldMk cId="2117377091" sldId="641"/>
        </pc:sldMkLst>
      </pc:sldChg>
      <pc:sldChg chg="del">
        <pc:chgData name="Matthieu GRALL" userId="cec3ba0d20552ff9" providerId="LiveId" clId="{7078BA1D-0DDB-4910-B890-79D7165836C1}" dt="2025-06-18T11:55:05.384" v="14933" actId="47"/>
        <pc:sldMkLst>
          <pc:docMk/>
          <pc:sldMk cId="1982286551" sldId="658"/>
        </pc:sldMkLst>
      </pc:sldChg>
      <pc:sldChg chg="modSp del mod">
        <pc:chgData name="Matthieu GRALL" userId="cec3ba0d20552ff9" providerId="LiveId" clId="{7078BA1D-0DDB-4910-B890-79D7165836C1}" dt="2025-06-18T12:33:55.636" v="15161" actId="2696"/>
        <pc:sldMkLst>
          <pc:docMk/>
          <pc:sldMk cId="0" sldId="661"/>
        </pc:sldMkLst>
      </pc:sldChg>
      <pc:sldChg chg="modSp add del mod">
        <pc:chgData name="Matthieu GRALL" userId="cec3ba0d20552ff9" providerId="LiveId" clId="{7078BA1D-0DDB-4910-B890-79D7165836C1}" dt="2025-06-18T13:05:05.022" v="15708" actId="47"/>
        <pc:sldMkLst>
          <pc:docMk/>
          <pc:sldMk cId="3261526097" sldId="661"/>
        </pc:sldMkLst>
      </pc:sldChg>
      <pc:sldChg chg="del">
        <pc:chgData name="Matthieu GRALL" userId="cec3ba0d20552ff9" providerId="LiveId" clId="{7078BA1D-0DDB-4910-B890-79D7165836C1}" dt="2025-06-18T11:55:20.328" v="14935" actId="47"/>
        <pc:sldMkLst>
          <pc:docMk/>
          <pc:sldMk cId="0" sldId="664"/>
        </pc:sldMkLst>
      </pc:sldChg>
      <pc:sldChg chg="modSp del mod">
        <pc:chgData name="Matthieu GRALL" userId="cec3ba0d20552ff9" providerId="LiveId" clId="{7078BA1D-0DDB-4910-B890-79D7165836C1}" dt="2025-06-18T12:33:55.636" v="15161" actId="2696"/>
        <pc:sldMkLst>
          <pc:docMk/>
          <pc:sldMk cId="0" sldId="665"/>
        </pc:sldMkLst>
      </pc:sldChg>
      <pc:sldChg chg="add del">
        <pc:chgData name="Matthieu GRALL" userId="cec3ba0d20552ff9" providerId="LiveId" clId="{7078BA1D-0DDB-4910-B890-79D7165836C1}" dt="2025-06-18T12:59:52.841" v="15675" actId="47"/>
        <pc:sldMkLst>
          <pc:docMk/>
          <pc:sldMk cId="726541181" sldId="665"/>
        </pc:sldMkLst>
      </pc:sldChg>
      <pc:sldChg chg="del">
        <pc:chgData name="Matthieu GRALL" userId="cec3ba0d20552ff9" providerId="LiveId" clId="{7078BA1D-0DDB-4910-B890-79D7165836C1}" dt="2025-06-18T12:03:45.025" v="15006" actId="47"/>
        <pc:sldMkLst>
          <pc:docMk/>
          <pc:sldMk cId="3302985641" sldId="717"/>
        </pc:sldMkLst>
      </pc:sldChg>
      <pc:sldChg chg="addSp delSp modSp mod modClrScheme chgLayout">
        <pc:chgData name="Matthieu GRALL" userId="cec3ba0d20552ff9" providerId="LiveId" clId="{7078BA1D-0DDB-4910-B890-79D7165836C1}" dt="2025-06-17T09:27:53.754" v="9197" actId="20577"/>
        <pc:sldMkLst>
          <pc:docMk/>
          <pc:sldMk cId="2541567254" sldId="746"/>
        </pc:sldMkLst>
        <pc:spChg chg="mod ord">
          <ac:chgData name="Matthieu GRALL" userId="cec3ba0d20552ff9" providerId="LiveId" clId="{7078BA1D-0DDB-4910-B890-79D7165836C1}" dt="2025-06-10T11:11:41.610" v="1474" actId="700"/>
          <ac:spMkLst>
            <pc:docMk/>
            <pc:sldMk cId="2541567254" sldId="746"/>
            <ac:spMk id="3" creationId="{77C599F8-9806-C50E-1E06-4C69A3C4F5A0}"/>
          </ac:spMkLst>
        </pc:spChg>
        <pc:spChg chg="mod ord">
          <ac:chgData name="Matthieu GRALL" userId="cec3ba0d20552ff9" providerId="LiveId" clId="{7078BA1D-0DDB-4910-B890-79D7165836C1}" dt="2025-06-10T11:11:41.610" v="1474" actId="700"/>
          <ac:spMkLst>
            <pc:docMk/>
            <pc:sldMk cId="2541567254" sldId="746"/>
            <ac:spMk id="4" creationId="{B0225BD0-DC66-C3D6-EE66-DFB15290AAB8}"/>
          </ac:spMkLst>
        </pc:spChg>
        <pc:spChg chg="mod">
          <ac:chgData name="Matthieu GRALL" userId="cec3ba0d20552ff9" providerId="LiveId" clId="{7078BA1D-0DDB-4910-B890-79D7165836C1}" dt="2025-06-10T11:12:39.291" v="1491" actId="207"/>
          <ac:spMkLst>
            <pc:docMk/>
            <pc:sldMk cId="2541567254" sldId="746"/>
            <ac:spMk id="6" creationId="{8BD200F8-6640-2381-5873-CD1E1BF463B7}"/>
          </ac:spMkLst>
        </pc:spChg>
        <pc:spChg chg="mod ord">
          <ac:chgData name="Matthieu GRALL" userId="cec3ba0d20552ff9" providerId="LiveId" clId="{7078BA1D-0DDB-4910-B890-79D7165836C1}" dt="2025-06-10T11:11:41.610" v="1474" actId="700"/>
          <ac:spMkLst>
            <pc:docMk/>
            <pc:sldMk cId="2541567254" sldId="746"/>
            <ac:spMk id="8" creationId="{D9FC6528-A2E2-07D5-B560-B0093A016BA1}"/>
          </ac:spMkLst>
        </pc:spChg>
        <pc:spChg chg="mod ord">
          <ac:chgData name="Matthieu GRALL" userId="cec3ba0d20552ff9" providerId="LiveId" clId="{7078BA1D-0DDB-4910-B890-79D7165836C1}" dt="2025-06-10T11:11:41.610" v="1474" actId="700"/>
          <ac:spMkLst>
            <pc:docMk/>
            <pc:sldMk cId="2541567254" sldId="746"/>
            <ac:spMk id="9" creationId="{F9D727B1-D99F-ED56-E6FF-96A04EC6E92C}"/>
          </ac:spMkLst>
        </pc:spChg>
        <pc:spChg chg="mod">
          <ac:chgData name="Matthieu GRALL" userId="cec3ba0d20552ff9" providerId="LiveId" clId="{7078BA1D-0DDB-4910-B890-79D7165836C1}" dt="2025-06-10T11:12:48.867" v="1493" actId="207"/>
          <ac:spMkLst>
            <pc:docMk/>
            <pc:sldMk cId="2541567254" sldId="746"/>
            <ac:spMk id="11" creationId="{0E123E5A-A101-2A29-1EC9-A8587EDA2AAE}"/>
          </ac:spMkLst>
        </pc:spChg>
        <pc:spChg chg="mod">
          <ac:chgData name="Matthieu GRALL" userId="cec3ba0d20552ff9" providerId="LiveId" clId="{7078BA1D-0DDB-4910-B890-79D7165836C1}" dt="2025-06-17T09:27:53.754" v="9197" actId="20577"/>
          <ac:spMkLst>
            <pc:docMk/>
            <pc:sldMk cId="2541567254" sldId="746"/>
            <ac:spMk id="12" creationId="{12E2A28E-F8FB-52C4-3512-00DB01AE7128}"/>
          </ac:spMkLst>
        </pc:spChg>
        <pc:spChg chg="mod">
          <ac:chgData name="Matthieu GRALL" userId="cec3ba0d20552ff9" providerId="LiveId" clId="{7078BA1D-0DDB-4910-B890-79D7165836C1}" dt="2025-06-17T09:19:22.127" v="8774" actId="6549"/>
          <ac:spMkLst>
            <pc:docMk/>
            <pc:sldMk cId="2541567254" sldId="746"/>
            <ac:spMk id="13" creationId="{9955AD86-AA55-7B29-6B2D-914C5491E4CA}"/>
          </ac:spMkLst>
        </pc:spChg>
        <pc:spChg chg="mod">
          <ac:chgData name="Matthieu GRALL" userId="cec3ba0d20552ff9" providerId="LiveId" clId="{7078BA1D-0DDB-4910-B890-79D7165836C1}" dt="2025-06-10T11:12:04.268" v="1490" actId="1035"/>
          <ac:spMkLst>
            <pc:docMk/>
            <pc:sldMk cId="2541567254" sldId="746"/>
            <ac:spMk id="14" creationId="{1D3624D5-5C03-3868-1485-4B54911564B9}"/>
          </ac:spMkLst>
        </pc:spChg>
        <pc:spChg chg="mod">
          <ac:chgData name="Matthieu GRALL" userId="cec3ba0d20552ff9" providerId="LiveId" clId="{7078BA1D-0DDB-4910-B890-79D7165836C1}" dt="2025-06-10T11:12:04.268" v="1490" actId="1035"/>
          <ac:spMkLst>
            <pc:docMk/>
            <pc:sldMk cId="2541567254" sldId="746"/>
            <ac:spMk id="15" creationId="{316F6E99-CD7D-CADB-0077-4737F879C7DA}"/>
          </ac:spMkLst>
        </pc:spChg>
        <pc:picChg chg="mod">
          <ac:chgData name="Matthieu GRALL" userId="cec3ba0d20552ff9" providerId="LiveId" clId="{7078BA1D-0DDB-4910-B890-79D7165836C1}" dt="2025-06-10T11:12:04.268" v="1490" actId="1035"/>
          <ac:picMkLst>
            <pc:docMk/>
            <pc:sldMk cId="2541567254" sldId="746"/>
            <ac:picMk id="16" creationId="{A2F3F832-5B34-9535-3E7E-EEAFF051732F}"/>
          </ac:picMkLst>
        </pc:picChg>
      </pc:sldChg>
      <pc:sldChg chg="addSp modSp mod modClrScheme chgLayout">
        <pc:chgData name="Matthieu GRALL" userId="cec3ba0d20552ff9" providerId="LiveId" clId="{7078BA1D-0DDB-4910-B890-79D7165836C1}" dt="2025-06-17T09:31:48.886" v="9268" actId="313"/>
        <pc:sldMkLst>
          <pc:docMk/>
          <pc:sldMk cId="2045758897" sldId="747"/>
        </pc:sldMkLst>
        <pc:spChg chg="add mod ord">
          <ac:chgData name="Matthieu GRALL" userId="cec3ba0d20552ff9" providerId="LiveId" clId="{7078BA1D-0DDB-4910-B890-79D7165836C1}" dt="2025-06-10T11:21:07.266" v="1618"/>
          <ac:spMkLst>
            <pc:docMk/>
            <pc:sldMk cId="2045758897" sldId="747"/>
            <ac:spMk id="2" creationId="{824A683F-11EA-3654-FEEB-2D38459C69F1}"/>
          </ac:spMkLst>
        </pc:spChg>
        <pc:spChg chg="mod">
          <ac:chgData name="Matthieu GRALL" userId="cec3ba0d20552ff9" providerId="LiveId" clId="{7078BA1D-0DDB-4910-B890-79D7165836C1}" dt="2025-06-17T09:31:48.886" v="9268" actId="313"/>
          <ac:spMkLst>
            <pc:docMk/>
            <pc:sldMk cId="2045758897" sldId="747"/>
            <ac:spMk id="3" creationId="{E7E0B522-27AE-B1B2-079F-0A7A491BAEAD}"/>
          </ac:spMkLst>
        </pc:spChg>
        <pc:spChg chg="mod ord">
          <ac:chgData name="Matthieu GRALL" userId="cec3ba0d20552ff9" providerId="LiveId" clId="{7078BA1D-0DDB-4910-B890-79D7165836C1}" dt="2025-06-10T11:20:56.905" v="1615" actId="700"/>
          <ac:spMkLst>
            <pc:docMk/>
            <pc:sldMk cId="2045758897" sldId="747"/>
            <ac:spMk id="7" creationId="{F255F639-4BB2-BF75-976B-423EBD60C0FE}"/>
          </ac:spMkLst>
        </pc:spChg>
        <pc:spChg chg="mod ord">
          <ac:chgData name="Matthieu GRALL" userId="cec3ba0d20552ff9" providerId="LiveId" clId="{7078BA1D-0DDB-4910-B890-79D7165836C1}" dt="2025-06-10T11:20:56.905" v="1615" actId="700"/>
          <ac:spMkLst>
            <pc:docMk/>
            <pc:sldMk cId="2045758897" sldId="747"/>
            <ac:spMk id="9" creationId="{5DA9E6AE-EC98-D029-D392-490D6EB10014}"/>
          </ac:spMkLst>
        </pc:spChg>
        <pc:spChg chg="mod ord">
          <ac:chgData name="Matthieu GRALL" userId="cec3ba0d20552ff9" providerId="LiveId" clId="{7078BA1D-0DDB-4910-B890-79D7165836C1}" dt="2025-06-10T11:20:56.905" v="1615" actId="700"/>
          <ac:spMkLst>
            <pc:docMk/>
            <pc:sldMk cId="2045758897" sldId="747"/>
            <ac:spMk id="10" creationId="{A9D3A540-9793-14EB-48EF-222CE2964827}"/>
          </ac:spMkLst>
        </pc:spChg>
        <pc:spChg chg="mod ord">
          <ac:chgData name="Matthieu GRALL" userId="cec3ba0d20552ff9" providerId="LiveId" clId="{7078BA1D-0DDB-4910-B890-79D7165836C1}" dt="2025-06-10T11:21:02.910" v="1617" actId="20577"/>
          <ac:spMkLst>
            <pc:docMk/>
            <pc:sldMk cId="2045758897" sldId="747"/>
            <ac:spMk id="17" creationId="{851ACA26-0151-9FEF-1AE4-9DC12F93676C}"/>
          </ac:spMkLst>
        </pc:spChg>
        <pc:spChg chg="mod">
          <ac:chgData name="Matthieu GRALL" userId="cec3ba0d20552ff9" providerId="LiveId" clId="{7078BA1D-0DDB-4910-B890-79D7165836C1}" dt="2025-06-17T09:20:01.980" v="8781" actId="313"/>
          <ac:spMkLst>
            <pc:docMk/>
            <pc:sldMk cId="2045758897" sldId="747"/>
            <ac:spMk id="24" creationId="{45E34F65-41BD-13B7-5E58-39A839A80072}"/>
          </ac:spMkLst>
        </pc:spChg>
        <pc:spChg chg="mod">
          <ac:chgData name="Matthieu GRALL" userId="cec3ba0d20552ff9" providerId="LiveId" clId="{7078BA1D-0DDB-4910-B890-79D7165836C1}" dt="2025-06-17T09:20:27.364" v="8809" actId="20577"/>
          <ac:spMkLst>
            <pc:docMk/>
            <pc:sldMk cId="2045758897" sldId="747"/>
            <ac:spMk id="25" creationId="{65F87089-D518-B32E-202E-115C6EC6A521}"/>
          </ac:spMkLst>
        </pc:spChg>
        <pc:spChg chg="mod">
          <ac:chgData name="Matthieu GRALL" userId="cec3ba0d20552ff9" providerId="LiveId" clId="{7078BA1D-0DDB-4910-B890-79D7165836C1}" dt="2025-06-17T09:20:15.560" v="8794" actId="20577"/>
          <ac:spMkLst>
            <pc:docMk/>
            <pc:sldMk cId="2045758897" sldId="747"/>
            <ac:spMk id="26" creationId="{E9507CE5-65F0-3874-05E3-3BD3339FA34C}"/>
          </ac:spMkLst>
        </pc:spChg>
        <pc:spChg chg="mod">
          <ac:chgData name="Matthieu GRALL" userId="cec3ba0d20552ff9" providerId="LiveId" clId="{7078BA1D-0DDB-4910-B890-79D7165836C1}" dt="2025-06-17T09:28:15.467" v="9212" actId="20577"/>
          <ac:spMkLst>
            <pc:docMk/>
            <pc:sldMk cId="2045758897" sldId="747"/>
            <ac:spMk id="27" creationId="{08BD9669-CC45-05F5-A275-840BD55B5D8B}"/>
          </ac:spMkLst>
        </pc:spChg>
      </pc:sldChg>
      <pc:sldChg chg="del">
        <pc:chgData name="Matthieu GRALL" userId="cec3ba0d20552ff9" providerId="LiveId" clId="{7078BA1D-0DDB-4910-B890-79D7165836C1}" dt="2025-06-18T12:03:49.796" v="15008" actId="47"/>
        <pc:sldMkLst>
          <pc:docMk/>
          <pc:sldMk cId="1101431967" sldId="750"/>
        </pc:sldMkLst>
      </pc:sldChg>
      <pc:sldChg chg="addSp modSp mod modClrScheme chgLayout">
        <pc:chgData name="Matthieu GRALL" userId="cec3ba0d20552ff9" providerId="LiveId" clId="{7078BA1D-0DDB-4910-B890-79D7165836C1}" dt="2025-06-10T11:22:49.343" v="1688" actId="1035"/>
        <pc:sldMkLst>
          <pc:docMk/>
          <pc:sldMk cId="846789428" sldId="755"/>
        </pc:sldMkLst>
        <pc:spChg chg="add mod ord">
          <ac:chgData name="Matthieu GRALL" userId="cec3ba0d20552ff9" providerId="LiveId" clId="{7078BA1D-0DDB-4910-B890-79D7165836C1}" dt="2025-06-10T11:22:25.103" v="1658"/>
          <ac:spMkLst>
            <pc:docMk/>
            <pc:sldMk cId="846789428" sldId="755"/>
            <ac:spMk id="2" creationId="{9DD9A695-85BD-D250-564D-84D20AC18125}"/>
          </ac:spMkLst>
        </pc:spChg>
        <pc:spChg chg="mod ord">
          <ac:chgData name="Matthieu GRALL" userId="cec3ba0d20552ff9" providerId="LiveId" clId="{7078BA1D-0DDB-4910-B890-79D7165836C1}" dt="2025-06-10T11:22:13.875" v="1655" actId="700"/>
          <ac:spMkLst>
            <pc:docMk/>
            <pc:sldMk cId="846789428" sldId="755"/>
            <ac:spMk id="3" creationId="{C8484577-0963-6EA9-5917-25A5871B2540}"/>
          </ac:spMkLst>
        </pc:spChg>
        <pc:spChg chg="mod ord">
          <ac:chgData name="Matthieu GRALL" userId="cec3ba0d20552ff9" providerId="LiveId" clId="{7078BA1D-0DDB-4910-B890-79D7165836C1}" dt="2025-06-10T11:22:13.875" v="1655" actId="700"/>
          <ac:spMkLst>
            <pc:docMk/>
            <pc:sldMk cId="846789428" sldId="755"/>
            <ac:spMk id="4" creationId="{0F22B604-8F6E-C9E2-B823-0285723CE171}"/>
          </ac:spMkLst>
        </pc:spChg>
        <pc:spChg chg="mod ord">
          <ac:chgData name="Matthieu GRALL" userId="cec3ba0d20552ff9" providerId="LiveId" clId="{7078BA1D-0DDB-4910-B890-79D7165836C1}" dt="2025-06-10T11:22:13.875" v="1655" actId="700"/>
          <ac:spMkLst>
            <pc:docMk/>
            <pc:sldMk cId="846789428" sldId="755"/>
            <ac:spMk id="5" creationId="{A7B232BE-7A14-3F0D-892C-F5F331F93724}"/>
          </ac:spMkLst>
        </pc:spChg>
        <pc:spChg chg="mod ord">
          <ac:chgData name="Matthieu GRALL" userId="cec3ba0d20552ff9" providerId="LiveId" clId="{7078BA1D-0DDB-4910-B890-79D7165836C1}" dt="2025-06-10T11:22:19.678" v="1657" actId="20577"/>
          <ac:spMkLst>
            <pc:docMk/>
            <pc:sldMk cId="846789428" sldId="755"/>
            <ac:spMk id="6" creationId="{237D7E9A-5E45-BCA2-1DF2-A9050FB11C48}"/>
          </ac:spMkLst>
        </pc:spChg>
        <pc:spChg chg="mod">
          <ac:chgData name="Matthieu GRALL" userId="cec3ba0d20552ff9" providerId="LiveId" clId="{7078BA1D-0DDB-4910-B890-79D7165836C1}" dt="2025-06-10T11:22:40.459" v="1673" actId="1035"/>
          <ac:spMkLst>
            <pc:docMk/>
            <pc:sldMk cId="846789428" sldId="755"/>
            <ac:spMk id="65" creationId="{9EAD0629-5312-3360-9BDB-EF398B3B3163}"/>
          </ac:spMkLst>
        </pc:spChg>
        <pc:grpChg chg="mod">
          <ac:chgData name="Matthieu GRALL" userId="cec3ba0d20552ff9" providerId="LiveId" clId="{7078BA1D-0DDB-4910-B890-79D7165836C1}" dt="2025-06-10T11:22:49.343" v="1688" actId="1035"/>
          <ac:grpSpMkLst>
            <pc:docMk/>
            <pc:sldMk cId="846789428" sldId="755"/>
            <ac:grpSpMk id="71" creationId="{0015213D-4067-890B-67BB-53C662F3D118}"/>
          </ac:grpSpMkLst>
        </pc:grpChg>
      </pc:sldChg>
      <pc:sldChg chg="del">
        <pc:chgData name="Matthieu GRALL" userId="cec3ba0d20552ff9" providerId="LiveId" clId="{7078BA1D-0DDB-4910-B890-79D7165836C1}" dt="2025-06-18T11:54:54.162" v="14932" actId="47"/>
        <pc:sldMkLst>
          <pc:docMk/>
          <pc:sldMk cId="174091268" sldId="764"/>
        </pc:sldMkLst>
      </pc:sldChg>
      <pc:sldChg chg="addSp modSp mod modClrScheme chgLayout">
        <pc:chgData name="Matthieu GRALL" userId="cec3ba0d20552ff9" providerId="LiveId" clId="{7078BA1D-0DDB-4910-B890-79D7165836C1}" dt="2025-06-17T09:21:13.743" v="8856" actId="20577"/>
        <pc:sldMkLst>
          <pc:docMk/>
          <pc:sldMk cId="3225738763" sldId="766"/>
        </pc:sldMkLst>
        <pc:spChg chg="add mod ord">
          <ac:chgData name="Matthieu GRALL" userId="cec3ba0d20552ff9" providerId="LiveId" clId="{7078BA1D-0DDB-4910-B890-79D7165836C1}" dt="2025-06-10T11:23:23.131" v="1692"/>
          <ac:spMkLst>
            <pc:docMk/>
            <pc:sldMk cId="3225738763" sldId="766"/>
            <ac:spMk id="2" creationId="{EEE3A007-007E-85B8-FBBE-EE97FBA6F5DC}"/>
          </ac:spMkLst>
        </pc:spChg>
        <pc:spChg chg="mod ord">
          <ac:chgData name="Matthieu GRALL" userId="cec3ba0d20552ff9" providerId="LiveId" clId="{7078BA1D-0DDB-4910-B890-79D7165836C1}" dt="2025-06-10T11:23:08.081" v="1689" actId="700"/>
          <ac:spMkLst>
            <pc:docMk/>
            <pc:sldMk cId="3225738763" sldId="766"/>
            <ac:spMk id="3" creationId="{2720C41A-DA3D-0A03-DE77-53B550AC1480}"/>
          </ac:spMkLst>
        </pc:spChg>
        <pc:spChg chg="mod ord">
          <ac:chgData name="Matthieu GRALL" userId="cec3ba0d20552ff9" providerId="LiveId" clId="{7078BA1D-0DDB-4910-B890-79D7165836C1}" dt="2025-06-10T11:23:08.081" v="1689" actId="700"/>
          <ac:spMkLst>
            <pc:docMk/>
            <pc:sldMk cId="3225738763" sldId="766"/>
            <ac:spMk id="4" creationId="{7DB09369-60EF-960A-6777-9FAC6051C518}"/>
          </ac:spMkLst>
        </pc:spChg>
        <pc:spChg chg="mod ord">
          <ac:chgData name="Matthieu GRALL" userId="cec3ba0d20552ff9" providerId="LiveId" clId="{7078BA1D-0DDB-4910-B890-79D7165836C1}" dt="2025-06-10T11:23:08.081" v="1689" actId="700"/>
          <ac:spMkLst>
            <pc:docMk/>
            <pc:sldMk cId="3225738763" sldId="766"/>
            <ac:spMk id="5" creationId="{19B9AD20-D0CE-FA30-8E6B-905F1BCF7E11}"/>
          </ac:spMkLst>
        </pc:spChg>
        <pc:spChg chg="mod ord">
          <ac:chgData name="Matthieu GRALL" userId="cec3ba0d20552ff9" providerId="LiveId" clId="{7078BA1D-0DDB-4910-B890-79D7165836C1}" dt="2025-06-10T11:23:18.001" v="1691" actId="20577"/>
          <ac:spMkLst>
            <pc:docMk/>
            <pc:sldMk cId="3225738763" sldId="766"/>
            <ac:spMk id="6" creationId="{1EFD8590-D8F9-B1B9-A006-DA21A719807A}"/>
          </ac:spMkLst>
        </pc:spChg>
        <pc:spChg chg="mod">
          <ac:chgData name="Matthieu GRALL" userId="cec3ba0d20552ff9" providerId="LiveId" clId="{7078BA1D-0DDB-4910-B890-79D7165836C1}" dt="2025-06-10T11:24:14.506" v="1706" actId="1035"/>
          <ac:spMkLst>
            <pc:docMk/>
            <pc:sldMk cId="3225738763" sldId="766"/>
            <ac:spMk id="35" creationId="{4D3BC8F2-3979-425F-9602-072E4DB93F98}"/>
          </ac:spMkLst>
        </pc:spChg>
        <pc:spChg chg="mod">
          <ac:chgData name="Matthieu GRALL" userId="cec3ba0d20552ff9" providerId="LiveId" clId="{7078BA1D-0DDB-4910-B890-79D7165836C1}" dt="2025-06-10T11:24:14.506" v="1706" actId="1035"/>
          <ac:spMkLst>
            <pc:docMk/>
            <pc:sldMk cId="3225738763" sldId="766"/>
            <ac:spMk id="36" creationId="{D4FDEFBF-64DC-40D5-9771-77583AEE9BB4}"/>
          </ac:spMkLst>
        </pc:spChg>
        <pc:spChg chg="mod">
          <ac:chgData name="Matthieu GRALL" userId="cec3ba0d20552ff9" providerId="LiveId" clId="{7078BA1D-0DDB-4910-B890-79D7165836C1}" dt="2025-06-10T11:24:14.506" v="1706" actId="1035"/>
          <ac:spMkLst>
            <pc:docMk/>
            <pc:sldMk cId="3225738763" sldId="766"/>
            <ac:spMk id="47" creationId="{09056F64-35C4-44D6-BF83-065E5D02333F}"/>
          </ac:spMkLst>
        </pc:spChg>
        <pc:spChg chg="mod">
          <ac:chgData name="Matthieu GRALL" userId="cec3ba0d20552ff9" providerId="LiveId" clId="{7078BA1D-0DDB-4910-B890-79D7165836C1}" dt="2025-06-10T11:24:14.506" v="1706" actId="1035"/>
          <ac:spMkLst>
            <pc:docMk/>
            <pc:sldMk cId="3225738763" sldId="766"/>
            <ac:spMk id="48" creationId="{F82678C8-BB58-49CC-A219-776C1E5CF277}"/>
          </ac:spMkLst>
        </pc:spChg>
        <pc:spChg chg="mod">
          <ac:chgData name="Matthieu GRALL" userId="cec3ba0d20552ff9" providerId="LiveId" clId="{7078BA1D-0DDB-4910-B890-79D7165836C1}" dt="2025-06-10T11:24:14.506" v="1706" actId="1035"/>
          <ac:spMkLst>
            <pc:docMk/>
            <pc:sldMk cId="3225738763" sldId="766"/>
            <ac:spMk id="50" creationId="{89FB4194-BAAA-4AE8-A893-7B4F23155959}"/>
          </ac:spMkLst>
        </pc:spChg>
        <pc:spChg chg="mod">
          <ac:chgData name="Matthieu GRALL" userId="cec3ba0d20552ff9" providerId="LiveId" clId="{7078BA1D-0DDB-4910-B890-79D7165836C1}" dt="2025-06-17T09:21:13.743" v="8856" actId="20577"/>
          <ac:spMkLst>
            <pc:docMk/>
            <pc:sldMk cId="3225738763" sldId="766"/>
            <ac:spMk id="51" creationId="{B35D87F5-8506-4BED-87B2-296F38DC042A}"/>
          </ac:spMkLst>
        </pc:spChg>
        <pc:grpChg chg="mod">
          <ac:chgData name="Matthieu GRALL" userId="cec3ba0d20552ff9" providerId="LiveId" clId="{7078BA1D-0DDB-4910-B890-79D7165836C1}" dt="2025-06-10T11:24:14.506" v="1706" actId="1035"/>
          <ac:grpSpMkLst>
            <pc:docMk/>
            <pc:sldMk cId="3225738763" sldId="766"/>
            <ac:grpSpMk id="7" creationId="{9CF64EA6-C76B-F1A5-5BDE-A0570D427039}"/>
          </ac:grpSpMkLst>
        </pc:grpChg>
        <pc:grpChg chg="mod">
          <ac:chgData name="Matthieu GRALL" userId="cec3ba0d20552ff9" providerId="LiveId" clId="{7078BA1D-0DDB-4910-B890-79D7165836C1}" dt="2025-06-10T11:24:14.506" v="1706" actId="1035"/>
          <ac:grpSpMkLst>
            <pc:docMk/>
            <pc:sldMk cId="3225738763" sldId="766"/>
            <ac:grpSpMk id="8" creationId="{677DDA82-9E24-A9E3-8994-2D8B21790B47}"/>
          </ac:grpSpMkLst>
        </pc:grpChg>
      </pc:sldChg>
      <pc:sldChg chg="del">
        <pc:chgData name="Matthieu GRALL" userId="cec3ba0d20552ff9" providerId="LiveId" clId="{7078BA1D-0DDB-4910-B890-79D7165836C1}" dt="2025-06-18T12:03:35.533" v="15002" actId="47"/>
        <pc:sldMkLst>
          <pc:docMk/>
          <pc:sldMk cId="203112253" sldId="867"/>
        </pc:sldMkLst>
      </pc:sldChg>
      <pc:sldChg chg="add del">
        <pc:chgData name="Matthieu GRALL" userId="cec3ba0d20552ff9" providerId="LiveId" clId="{7078BA1D-0DDB-4910-B890-79D7165836C1}" dt="2025-06-18T12:59:51.346" v="15674" actId="47"/>
        <pc:sldMkLst>
          <pc:docMk/>
          <pc:sldMk cId="2699833753" sldId="879"/>
        </pc:sldMkLst>
      </pc:sldChg>
      <pc:sldChg chg="modSp del mod">
        <pc:chgData name="Matthieu GRALL" userId="cec3ba0d20552ff9" providerId="LiveId" clId="{7078BA1D-0DDB-4910-B890-79D7165836C1}" dt="2025-06-18T12:33:55.636" v="15161" actId="2696"/>
        <pc:sldMkLst>
          <pc:docMk/>
          <pc:sldMk cId="4017258344" sldId="879"/>
        </pc:sldMkLst>
      </pc:sldChg>
      <pc:sldChg chg="modSp del mod">
        <pc:chgData name="Matthieu GRALL" userId="cec3ba0d20552ff9" providerId="LiveId" clId="{7078BA1D-0DDB-4910-B890-79D7165836C1}" dt="2025-06-18T12:33:55.636" v="15161" actId="2696"/>
        <pc:sldMkLst>
          <pc:docMk/>
          <pc:sldMk cId="753497384" sldId="880"/>
        </pc:sldMkLst>
      </pc:sldChg>
      <pc:sldChg chg="add del">
        <pc:chgData name="Matthieu GRALL" userId="cec3ba0d20552ff9" providerId="LiveId" clId="{7078BA1D-0DDB-4910-B890-79D7165836C1}" dt="2025-06-18T13:05:41.687" v="15716" actId="47"/>
        <pc:sldMkLst>
          <pc:docMk/>
          <pc:sldMk cId="4006815490" sldId="880"/>
        </pc:sldMkLst>
      </pc:sldChg>
      <pc:sldChg chg="del ord">
        <pc:chgData name="Matthieu GRALL" userId="cec3ba0d20552ff9" providerId="LiveId" clId="{7078BA1D-0DDB-4910-B890-79D7165836C1}" dt="2025-06-18T11:44:00.513" v="13993" actId="47"/>
        <pc:sldMkLst>
          <pc:docMk/>
          <pc:sldMk cId="508844211" sldId="919"/>
        </pc:sldMkLst>
      </pc:sldChg>
      <pc:sldChg chg="del">
        <pc:chgData name="Matthieu GRALL" userId="cec3ba0d20552ff9" providerId="LiveId" clId="{7078BA1D-0DDB-4910-B890-79D7165836C1}" dt="2025-06-11T14:51:49.711" v="4367" actId="47"/>
        <pc:sldMkLst>
          <pc:docMk/>
          <pc:sldMk cId="2464720471" sldId="931"/>
        </pc:sldMkLst>
      </pc:sldChg>
      <pc:sldChg chg="del">
        <pc:chgData name="Matthieu GRALL" userId="cec3ba0d20552ff9" providerId="LiveId" clId="{7078BA1D-0DDB-4910-B890-79D7165836C1}" dt="2025-06-15T15:14:35.295" v="5441" actId="47"/>
        <pc:sldMkLst>
          <pc:docMk/>
          <pc:sldMk cId="1205990962" sldId="932"/>
        </pc:sldMkLst>
      </pc:sldChg>
      <pc:sldChg chg="del">
        <pc:chgData name="Matthieu GRALL" userId="cec3ba0d20552ff9" providerId="LiveId" clId="{7078BA1D-0DDB-4910-B890-79D7165836C1}" dt="2025-06-15T15:14:41.681" v="5442" actId="47"/>
        <pc:sldMkLst>
          <pc:docMk/>
          <pc:sldMk cId="827151590" sldId="933"/>
        </pc:sldMkLst>
      </pc:sldChg>
      <pc:sldChg chg="del">
        <pc:chgData name="Matthieu GRALL" userId="cec3ba0d20552ff9" providerId="LiveId" clId="{7078BA1D-0DDB-4910-B890-79D7165836C1}" dt="2025-06-11T14:46:14.503" v="4277" actId="47"/>
        <pc:sldMkLst>
          <pc:docMk/>
          <pc:sldMk cId="1440493151" sldId="935"/>
        </pc:sldMkLst>
      </pc:sldChg>
      <pc:sldChg chg="del ord">
        <pc:chgData name="Matthieu GRALL" userId="cec3ba0d20552ff9" providerId="LiveId" clId="{7078BA1D-0DDB-4910-B890-79D7165836C1}" dt="2025-06-11T14:50:19.313" v="4366" actId="47"/>
        <pc:sldMkLst>
          <pc:docMk/>
          <pc:sldMk cId="3251918497" sldId="936"/>
        </pc:sldMkLst>
      </pc:sldChg>
      <pc:sldChg chg="del">
        <pc:chgData name="Matthieu GRALL" userId="cec3ba0d20552ff9" providerId="LiveId" clId="{7078BA1D-0DDB-4910-B890-79D7165836C1}" dt="2025-06-11T14:51:58.669" v="4368" actId="47"/>
        <pc:sldMkLst>
          <pc:docMk/>
          <pc:sldMk cId="3793446042" sldId="937"/>
        </pc:sldMkLst>
      </pc:sldChg>
      <pc:sldChg chg="del ord">
        <pc:chgData name="Matthieu GRALL" userId="cec3ba0d20552ff9" providerId="LiveId" clId="{7078BA1D-0DDB-4910-B890-79D7165836C1}" dt="2025-06-15T15:00:52.035" v="4809" actId="47"/>
        <pc:sldMkLst>
          <pc:docMk/>
          <pc:sldMk cId="2821991503" sldId="944"/>
        </pc:sldMkLst>
      </pc:sldChg>
      <pc:sldChg chg="del ord">
        <pc:chgData name="Matthieu GRALL" userId="cec3ba0d20552ff9" providerId="LiveId" clId="{7078BA1D-0DDB-4910-B890-79D7165836C1}" dt="2025-06-15T15:39:59.536" v="6354" actId="47"/>
        <pc:sldMkLst>
          <pc:docMk/>
          <pc:sldMk cId="1658351539" sldId="945"/>
        </pc:sldMkLst>
      </pc:sldChg>
      <pc:sldChg chg="del">
        <pc:chgData name="Matthieu GRALL" userId="cec3ba0d20552ff9" providerId="LiveId" clId="{7078BA1D-0DDB-4910-B890-79D7165836C1}" dt="2025-06-15T15:14:59.625" v="5445" actId="47"/>
        <pc:sldMkLst>
          <pc:docMk/>
          <pc:sldMk cId="1000032612" sldId="946"/>
        </pc:sldMkLst>
      </pc:sldChg>
      <pc:sldChg chg="del ord">
        <pc:chgData name="Matthieu GRALL" userId="cec3ba0d20552ff9" providerId="LiveId" clId="{7078BA1D-0DDB-4910-B890-79D7165836C1}" dt="2025-06-17T09:59:59.154" v="10075" actId="47"/>
        <pc:sldMkLst>
          <pc:docMk/>
          <pc:sldMk cId="3052558727" sldId="948"/>
        </pc:sldMkLst>
      </pc:sldChg>
      <pc:sldChg chg="del ord">
        <pc:chgData name="Matthieu GRALL" userId="cec3ba0d20552ff9" providerId="LiveId" clId="{7078BA1D-0DDB-4910-B890-79D7165836C1}" dt="2025-06-17T09:56:00.890" v="10022" actId="47"/>
        <pc:sldMkLst>
          <pc:docMk/>
          <pc:sldMk cId="2723807682" sldId="949"/>
        </pc:sldMkLst>
      </pc:sldChg>
      <pc:sldChg chg="del ord">
        <pc:chgData name="Matthieu GRALL" userId="cec3ba0d20552ff9" providerId="LiveId" clId="{7078BA1D-0DDB-4910-B890-79D7165836C1}" dt="2025-06-17T10:01:22.942" v="10107" actId="47"/>
        <pc:sldMkLst>
          <pc:docMk/>
          <pc:sldMk cId="3747834307" sldId="950"/>
        </pc:sldMkLst>
      </pc:sldChg>
      <pc:sldChg chg="del ord">
        <pc:chgData name="Matthieu GRALL" userId="cec3ba0d20552ff9" providerId="LiveId" clId="{7078BA1D-0DDB-4910-B890-79D7165836C1}" dt="2025-06-17T10:32:55.669" v="10545" actId="47"/>
        <pc:sldMkLst>
          <pc:docMk/>
          <pc:sldMk cId="2560101833" sldId="951"/>
        </pc:sldMkLst>
      </pc:sldChg>
      <pc:sldChg chg="del ord">
        <pc:chgData name="Matthieu GRALL" userId="cec3ba0d20552ff9" providerId="LiveId" clId="{7078BA1D-0DDB-4910-B890-79D7165836C1}" dt="2025-06-17T10:33:46.803" v="10575" actId="47"/>
        <pc:sldMkLst>
          <pc:docMk/>
          <pc:sldMk cId="2123512772" sldId="952"/>
        </pc:sldMkLst>
      </pc:sldChg>
      <pc:sldChg chg="del ord">
        <pc:chgData name="Matthieu GRALL" userId="cec3ba0d20552ff9" providerId="LiveId" clId="{7078BA1D-0DDB-4910-B890-79D7165836C1}" dt="2025-06-18T11:28:41.177" v="13287" actId="47"/>
        <pc:sldMkLst>
          <pc:docMk/>
          <pc:sldMk cId="2647976985" sldId="953"/>
        </pc:sldMkLst>
      </pc:sldChg>
      <pc:sldChg chg="del ord">
        <pc:chgData name="Matthieu GRALL" userId="cec3ba0d20552ff9" providerId="LiveId" clId="{7078BA1D-0DDB-4910-B890-79D7165836C1}" dt="2025-06-17T11:36:22.430" v="10660" actId="47"/>
        <pc:sldMkLst>
          <pc:docMk/>
          <pc:sldMk cId="837917435" sldId="956"/>
        </pc:sldMkLst>
      </pc:sldChg>
      <pc:sldChg chg="addSp modSp del ord">
        <pc:chgData name="Matthieu GRALL" userId="cec3ba0d20552ff9" providerId="LiveId" clId="{7078BA1D-0DDB-4910-B890-79D7165836C1}" dt="2025-06-17T11:59:04.686" v="11589" actId="47"/>
        <pc:sldMkLst>
          <pc:docMk/>
          <pc:sldMk cId="935667066" sldId="957"/>
        </pc:sldMkLst>
      </pc:sldChg>
      <pc:sldChg chg="del ord">
        <pc:chgData name="Matthieu GRALL" userId="cec3ba0d20552ff9" providerId="LiveId" clId="{7078BA1D-0DDB-4910-B890-79D7165836C1}" dt="2025-06-17T10:13:47.299" v="10245" actId="47"/>
        <pc:sldMkLst>
          <pc:docMk/>
          <pc:sldMk cId="3066292399" sldId="958"/>
        </pc:sldMkLst>
      </pc:sldChg>
      <pc:sldChg chg="del">
        <pc:chgData name="Matthieu GRALL" userId="cec3ba0d20552ff9" providerId="LiveId" clId="{7078BA1D-0DDB-4910-B890-79D7165836C1}" dt="2025-06-15T15:17:18.878" v="5446" actId="47"/>
        <pc:sldMkLst>
          <pc:docMk/>
          <pc:sldMk cId="910662838" sldId="959"/>
        </pc:sldMkLst>
      </pc:sldChg>
      <pc:sldChg chg="del ord">
        <pc:chgData name="Matthieu GRALL" userId="cec3ba0d20552ff9" providerId="LiveId" clId="{7078BA1D-0DDB-4910-B890-79D7165836C1}" dt="2025-06-18T11:29:45.654" v="13331" actId="47"/>
        <pc:sldMkLst>
          <pc:docMk/>
          <pc:sldMk cId="2577640554" sldId="960"/>
        </pc:sldMkLst>
      </pc:sldChg>
      <pc:sldChg chg="del">
        <pc:chgData name="Matthieu GRALL" userId="cec3ba0d20552ff9" providerId="LiveId" clId="{7078BA1D-0DDB-4910-B890-79D7165836C1}" dt="2025-06-11T14:42:51.416" v="4246" actId="47"/>
        <pc:sldMkLst>
          <pc:docMk/>
          <pc:sldMk cId="1865514339" sldId="961"/>
        </pc:sldMkLst>
      </pc:sldChg>
      <pc:sldChg chg="del">
        <pc:chgData name="Matthieu GRALL" userId="cec3ba0d20552ff9" providerId="LiveId" clId="{7078BA1D-0DDB-4910-B890-79D7165836C1}" dt="2025-06-11T14:42:55.005" v="4247" actId="47"/>
        <pc:sldMkLst>
          <pc:docMk/>
          <pc:sldMk cId="2375919869" sldId="962"/>
        </pc:sldMkLst>
      </pc:sldChg>
      <pc:sldChg chg="del ord">
        <pc:chgData name="Matthieu GRALL" userId="cec3ba0d20552ff9" providerId="LiveId" clId="{7078BA1D-0DDB-4910-B890-79D7165836C1}" dt="2025-06-18T12:36:48.841" v="15163" actId="2696"/>
        <pc:sldMkLst>
          <pc:docMk/>
          <pc:sldMk cId="975080683" sldId="963"/>
        </pc:sldMkLst>
      </pc:sldChg>
      <pc:sldChg chg="add del">
        <pc:chgData name="Matthieu GRALL" userId="cec3ba0d20552ff9" providerId="LiveId" clId="{7078BA1D-0DDB-4910-B890-79D7165836C1}" dt="2025-06-18T13:07:54.128" v="15730" actId="47"/>
        <pc:sldMkLst>
          <pc:docMk/>
          <pc:sldMk cId="1965078270" sldId="963"/>
        </pc:sldMkLst>
      </pc:sldChg>
      <pc:sldChg chg="del">
        <pc:chgData name="Matthieu GRALL" userId="cec3ba0d20552ff9" providerId="LiveId" clId="{7078BA1D-0DDB-4910-B890-79D7165836C1}" dt="2025-06-18T12:01:11.721" v="14948" actId="47"/>
        <pc:sldMkLst>
          <pc:docMk/>
          <pc:sldMk cId="1095938237" sldId="964"/>
        </pc:sldMkLst>
      </pc:sldChg>
      <pc:sldChg chg="del">
        <pc:chgData name="Matthieu GRALL" userId="cec3ba0d20552ff9" providerId="LiveId" clId="{7078BA1D-0DDB-4910-B890-79D7165836C1}" dt="2025-06-18T12:32:58.035" v="15156" actId="47"/>
        <pc:sldMkLst>
          <pc:docMk/>
          <pc:sldMk cId="214221127" sldId="965"/>
        </pc:sldMkLst>
      </pc:sldChg>
      <pc:sldChg chg="del">
        <pc:chgData name="Matthieu GRALL" userId="cec3ba0d20552ff9" providerId="LiveId" clId="{7078BA1D-0DDB-4910-B890-79D7165836C1}" dt="2025-06-18T12:32:58.035" v="15156" actId="47"/>
        <pc:sldMkLst>
          <pc:docMk/>
          <pc:sldMk cId="3726756928" sldId="966"/>
        </pc:sldMkLst>
      </pc:sldChg>
      <pc:sldChg chg="del">
        <pc:chgData name="Matthieu GRALL" userId="cec3ba0d20552ff9" providerId="LiveId" clId="{7078BA1D-0DDB-4910-B890-79D7165836C1}" dt="2025-06-18T12:32:58.035" v="15156" actId="47"/>
        <pc:sldMkLst>
          <pc:docMk/>
          <pc:sldMk cId="2938821966" sldId="967"/>
        </pc:sldMkLst>
      </pc:sldChg>
      <pc:sldChg chg="del">
        <pc:chgData name="Matthieu GRALL" userId="cec3ba0d20552ff9" providerId="LiveId" clId="{7078BA1D-0DDB-4910-B890-79D7165836C1}" dt="2025-06-18T12:32:58.035" v="15156" actId="47"/>
        <pc:sldMkLst>
          <pc:docMk/>
          <pc:sldMk cId="2533234677" sldId="968"/>
        </pc:sldMkLst>
      </pc:sldChg>
      <pc:sldChg chg="del">
        <pc:chgData name="Matthieu GRALL" userId="cec3ba0d20552ff9" providerId="LiveId" clId="{7078BA1D-0DDB-4910-B890-79D7165836C1}" dt="2025-06-18T12:32:58.035" v="15156" actId="47"/>
        <pc:sldMkLst>
          <pc:docMk/>
          <pc:sldMk cId="111451384" sldId="969"/>
        </pc:sldMkLst>
      </pc:sldChg>
      <pc:sldChg chg="del">
        <pc:chgData name="Matthieu GRALL" userId="cec3ba0d20552ff9" providerId="LiveId" clId="{7078BA1D-0DDB-4910-B890-79D7165836C1}" dt="2025-06-18T12:02:08.934" v="14985" actId="47"/>
        <pc:sldMkLst>
          <pc:docMk/>
          <pc:sldMk cId="1402033942" sldId="970"/>
        </pc:sldMkLst>
      </pc:sldChg>
      <pc:sldChg chg="del ord">
        <pc:chgData name="Matthieu GRALL" userId="cec3ba0d20552ff9" providerId="LiveId" clId="{7078BA1D-0DDB-4910-B890-79D7165836C1}" dt="2025-06-18T14:09:05.246" v="16571" actId="47"/>
        <pc:sldMkLst>
          <pc:docMk/>
          <pc:sldMk cId="1061482707" sldId="971"/>
        </pc:sldMkLst>
      </pc:sldChg>
      <pc:sldChg chg="del">
        <pc:chgData name="Matthieu GRALL" userId="cec3ba0d20552ff9" providerId="LiveId" clId="{7078BA1D-0DDB-4910-B890-79D7165836C1}" dt="2025-06-18T12:02:36.543" v="14988" actId="47"/>
        <pc:sldMkLst>
          <pc:docMk/>
          <pc:sldMk cId="2071998555" sldId="973"/>
        </pc:sldMkLst>
      </pc:sldChg>
      <pc:sldChg chg="del">
        <pc:chgData name="Matthieu GRALL" userId="cec3ba0d20552ff9" providerId="LiveId" clId="{7078BA1D-0DDB-4910-B890-79D7165836C1}" dt="2025-06-18T12:02:42.615" v="14989" actId="47"/>
        <pc:sldMkLst>
          <pc:docMk/>
          <pc:sldMk cId="2200075357" sldId="974"/>
        </pc:sldMkLst>
      </pc:sldChg>
      <pc:sldChg chg="delSp add del mod">
        <pc:chgData name="Matthieu GRALL" userId="cec3ba0d20552ff9" providerId="LiveId" clId="{7078BA1D-0DDB-4910-B890-79D7165836C1}" dt="2025-06-18T12:41:03.971" v="15181" actId="47"/>
        <pc:sldMkLst>
          <pc:docMk/>
          <pc:sldMk cId="1348494103" sldId="975"/>
        </pc:sldMkLst>
      </pc:sldChg>
      <pc:sldChg chg="del">
        <pc:chgData name="Matthieu GRALL" userId="cec3ba0d20552ff9" providerId="LiveId" clId="{7078BA1D-0DDB-4910-B890-79D7165836C1}" dt="2025-06-18T12:39:34.006" v="15170" actId="2696"/>
        <pc:sldMkLst>
          <pc:docMk/>
          <pc:sldMk cId="3598872706" sldId="975"/>
        </pc:sldMkLst>
      </pc:sldChg>
      <pc:sldChg chg="del">
        <pc:chgData name="Matthieu GRALL" userId="cec3ba0d20552ff9" providerId="LiveId" clId="{7078BA1D-0DDB-4910-B890-79D7165836C1}" dt="2025-06-18T12:02:48.572" v="14990" actId="47"/>
        <pc:sldMkLst>
          <pc:docMk/>
          <pc:sldMk cId="2814542902" sldId="976"/>
        </pc:sldMkLst>
      </pc:sldChg>
      <pc:sldChg chg="del">
        <pc:chgData name="Matthieu GRALL" userId="cec3ba0d20552ff9" providerId="LiveId" clId="{7078BA1D-0DDB-4910-B890-79D7165836C1}" dt="2025-06-18T12:05:47.968" v="15096" actId="47"/>
        <pc:sldMkLst>
          <pc:docMk/>
          <pc:sldMk cId="1205220263" sldId="977"/>
        </pc:sldMkLst>
      </pc:sldChg>
      <pc:sldChg chg="del">
        <pc:chgData name="Matthieu GRALL" userId="cec3ba0d20552ff9" providerId="LiveId" clId="{7078BA1D-0DDB-4910-B890-79D7165836C1}" dt="2025-06-18T12:02:50.530" v="14991" actId="47"/>
        <pc:sldMkLst>
          <pc:docMk/>
          <pc:sldMk cId="3312097951" sldId="978"/>
        </pc:sldMkLst>
      </pc:sldChg>
      <pc:sldChg chg="del">
        <pc:chgData name="Matthieu GRALL" userId="cec3ba0d20552ff9" providerId="LiveId" clId="{7078BA1D-0DDB-4910-B890-79D7165836C1}" dt="2025-06-18T12:02:56.100" v="14992" actId="47"/>
        <pc:sldMkLst>
          <pc:docMk/>
          <pc:sldMk cId="3236688071" sldId="979"/>
        </pc:sldMkLst>
      </pc:sldChg>
      <pc:sldChg chg="del">
        <pc:chgData name="Matthieu GRALL" userId="cec3ba0d20552ff9" providerId="LiveId" clId="{7078BA1D-0DDB-4910-B890-79D7165836C1}" dt="2025-06-18T12:02:57.263" v="14993" actId="47"/>
        <pc:sldMkLst>
          <pc:docMk/>
          <pc:sldMk cId="3308618675" sldId="980"/>
        </pc:sldMkLst>
      </pc:sldChg>
      <pc:sldChg chg="del">
        <pc:chgData name="Matthieu GRALL" userId="cec3ba0d20552ff9" providerId="LiveId" clId="{7078BA1D-0DDB-4910-B890-79D7165836C1}" dt="2025-06-18T12:03:03.872" v="14994" actId="47"/>
        <pc:sldMkLst>
          <pc:docMk/>
          <pc:sldMk cId="3958397985" sldId="981"/>
        </pc:sldMkLst>
      </pc:sldChg>
      <pc:sldChg chg="del">
        <pc:chgData name="Matthieu GRALL" userId="cec3ba0d20552ff9" providerId="LiveId" clId="{7078BA1D-0DDB-4910-B890-79D7165836C1}" dt="2025-06-18T12:03:05.842" v="14995" actId="47"/>
        <pc:sldMkLst>
          <pc:docMk/>
          <pc:sldMk cId="3424694920" sldId="982"/>
        </pc:sldMkLst>
      </pc:sldChg>
      <pc:sldChg chg="del">
        <pc:chgData name="Matthieu GRALL" userId="cec3ba0d20552ff9" providerId="LiveId" clId="{7078BA1D-0DDB-4910-B890-79D7165836C1}" dt="2025-06-18T12:03:07.169" v="14996" actId="47"/>
        <pc:sldMkLst>
          <pc:docMk/>
          <pc:sldMk cId="4292310787" sldId="984"/>
        </pc:sldMkLst>
      </pc:sldChg>
      <pc:sldChg chg="del">
        <pc:chgData name="Matthieu GRALL" userId="cec3ba0d20552ff9" providerId="LiveId" clId="{7078BA1D-0DDB-4910-B890-79D7165836C1}" dt="2025-06-18T12:02:13.282" v="14986" actId="47"/>
        <pc:sldMkLst>
          <pc:docMk/>
          <pc:sldMk cId="1297808798" sldId="1016"/>
        </pc:sldMkLst>
      </pc:sldChg>
      <pc:sldChg chg="add del">
        <pc:chgData name="Matthieu GRALL" userId="cec3ba0d20552ff9" providerId="LiveId" clId="{7078BA1D-0DDB-4910-B890-79D7165836C1}" dt="2025-06-18T12:38:37.284" v="15169" actId="47"/>
        <pc:sldMkLst>
          <pc:docMk/>
          <pc:sldMk cId="3203873986" sldId="1017"/>
        </pc:sldMkLst>
      </pc:sldChg>
      <pc:sldChg chg="add del">
        <pc:chgData name="Matthieu GRALL" userId="cec3ba0d20552ff9" providerId="LiveId" clId="{7078BA1D-0DDB-4910-B890-79D7165836C1}" dt="2025-06-18T12:38:37.284" v="15169" actId="47"/>
        <pc:sldMkLst>
          <pc:docMk/>
          <pc:sldMk cId="3098817496" sldId="1018"/>
        </pc:sldMkLst>
      </pc:sldChg>
      <pc:sldChg chg="add del">
        <pc:chgData name="Matthieu GRALL" userId="cec3ba0d20552ff9" providerId="LiveId" clId="{7078BA1D-0DDB-4910-B890-79D7165836C1}" dt="2025-06-18T12:38:37.284" v="15169" actId="47"/>
        <pc:sldMkLst>
          <pc:docMk/>
          <pc:sldMk cId="3550722126" sldId="1019"/>
        </pc:sldMkLst>
      </pc:sldChg>
      <pc:sldChg chg="add del">
        <pc:chgData name="Matthieu GRALL" userId="cec3ba0d20552ff9" providerId="LiveId" clId="{7078BA1D-0DDB-4910-B890-79D7165836C1}" dt="2025-06-18T12:38:37.284" v="15169" actId="47"/>
        <pc:sldMkLst>
          <pc:docMk/>
          <pc:sldMk cId="606513557" sldId="1020"/>
        </pc:sldMkLst>
      </pc:sldChg>
      <pc:sldChg chg="add del">
        <pc:chgData name="Matthieu GRALL" userId="cec3ba0d20552ff9" providerId="LiveId" clId="{7078BA1D-0DDB-4910-B890-79D7165836C1}" dt="2025-06-18T12:38:37.284" v="15169" actId="47"/>
        <pc:sldMkLst>
          <pc:docMk/>
          <pc:sldMk cId="763178826" sldId="1021"/>
        </pc:sldMkLst>
      </pc:sldChg>
      <pc:sldChg chg="del">
        <pc:chgData name="Matthieu GRALL" userId="cec3ba0d20552ff9" providerId="LiveId" clId="{7078BA1D-0DDB-4910-B890-79D7165836C1}" dt="2025-06-18T12:02:30.083" v="14987" actId="47"/>
        <pc:sldMkLst>
          <pc:docMk/>
          <pc:sldMk cId="2469356130" sldId="1022"/>
        </pc:sldMkLst>
      </pc:sldChg>
      <pc:sldChg chg="add del">
        <pc:chgData name="Matthieu GRALL" userId="cec3ba0d20552ff9" providerId="LiveId" clId="{7078BA1D-0DDB-4910-B890-79D7165836C1}" dt="2025-06-18T12:37:19.934" v="15165" actId="2696"/>
        <pc:sldMkLst>
          <pc:docMk/>
          <pc:sldMk cId="335488680" sldId="1024"/>
        </pc:sldMkLst>
      </pc:sldChg>
      <pc:sldChg chg="del ord">
        <pc:chgData name="Matthieu GRALL" userId="cec3ba0d20552ff9" providerId="LiveId" clId="{7078BA1D-0DDB-4910-B890-79D7165836C1}" dt="2025-06-18T12:36:48.841" v="15163" actId="2696"/>
        <pc:sldMkLst>
          <pc:docMk/>
          <pc:sldMk cId="1312947755" sldId="1024"/>
        </pc:sldMkLst>
      </pc:sldChg>
      <pc:sldChg chg="delSp modSp add del mod ord">
        <pc:chgData name="Matthieu GRALL" userId="cec3ba0d20552ff9" providerId="LiveId" clId="{7078BA1D-0DDB-4910-B890-79D7165836C1}" dt="2025-06-18T14:37:32.753" v="17730" actId="47"/>
        <pc:sldMkLst>
          <pc:docMk/>
          <pc:sldMk cId="1621879632" sldId="1024"/>
        </pc:sldMkLst>
      </pc:sldChg>
      <pc:sldChg chg="del ord">
        <pc:chgData name="Matthieu GRALL" userId="cec3ba0d20552ff9" providerId="LiveId" clId="{7078BA1D-0DDB-4910-B890-79D7165836C1}" dt="2025-06-15T14:56:24.137" v="4720" actId="47"/>
        <pc:sldMkLst>
          <pc:docMk/>
          <pc:sldMk cId="309102718" sldId="1025"/>
        </pc:sldMkLst>
      </pc:sldChg>
      <pc:sldChg chg="del ord">
        <pc:chgData name="Matthieu GRALL" userId="cec3ba0d20552ff9" providerId="LiveId" clId="{7078BA1D-0DDB-4910-B890-79D7165836C1}" dt="2025-06-18T14:12:43.807" v="16662" actId="47"/>
        <pc:sldMkLst>
          <pc:docMk/>
          <pc:sldMk cId="316196442" sldId="1030"/>
        </pc:sldMkLst>
      </pc:sldChg>
      <pc:sldChg chg="del ord">
        <pc:chgData name="Matthieu GRALL" userId="cec3ba0d20552ff9" providerId="LiveId" clId="{7078BA1D-0DDB-4910-B890-79D7165836C1}" dt="2025-06-17T11:59:12.913" v="11590" actId="47"/>
        <pc:sldMkLst>
          <pc:docMk/>
          <pc:sldMk cId="2890030603" sldId="1032"/>
        </pc:sldMkLst>
      </pc:sldChg>
      <pc:sldChg chg="addSp delSp modSp mod setBg modClrScheme chgLayout">
        <pc:chgData name="Matthieu GRALL" userId="cec3ba0d20552ff9" providerId="LiveId" clId="{7078BA1D-0DDB-4910-B890-79D7165836C1}" dt="2025-06-18T14:36:42.032" v="17729" actId="478"/>
        <pc:sldMkLst>
          <pc:docMk/>
          <pc:sldMk cId="1269195055" sldId="1034"/>
        </pc:sldMkLst>
        <pc:spChg chg="add mod ord">
          <ac:chgData name="Matthieu GRALL" userId="cec3ba0d20552ff9" providerId="LiveId" clId="{7078BA1D-0DDB-4910-B890-79D7165836C1}" dt="2025-06-18T14:35:59.222" v="17710" actId="20577"/>
          <ac:spMkLst>
            <pc:docMk/>
            <pc:sldMk cId="1269195055" sldId="1034"/>
            <ac:spMk id="4" creationId="{382040B2-97DC-D757-13B2-F5B7EDE43393}"/>
          </ac:spMkLst>
        </pc:spChg>
        <pc:spChg chg="mod ord">
          <ac:chgData name="Matthieu GRALL" userId="cec3ba0d20552ff9" providerId="LiveId" clId="{7078BA1D-0DDB-4910-B890-79D7165836C1}" dt="2025-06-18T14:36:39.537" v="17728" actId="404"/>
          <ac:spMkLst>
            <pc:docMk/>
            <pc:sldMk cId="1269195055" sldId="1034"/>
            <ac:spMk id="6" creationId="{3E928AF6-2098-4EC1-488E-28F81A66ED70}"/>
          </ac:spMkLst>
        </pc:spChg>
        <pc:spChg chg="mod ord">
          <ac:chgData name="Matthieu GRALL" userId="cec3ba0d20552ff9" providerId="LiveId" clId="{7078BA1D-0DDB-4910-B890-79D7165836C1}" dt="2025-06-18T14:35:10.880" v="17652" actId="700"/>
          <ac:spMkLst>
            <pc:docMk/>
            <pc:sldMk cId="1269195055" sldId="1034"/>
            <ac:spMk id="10" creationId="{5DCEC822-0C0F-5C67-F63F-4753C5FCABB6}"/>
          </ac:spMkLst>
        </pc:spChg>
        <pc:spChg chg="mod ord">
          <ac:chgData name="Matthieu GRALL" userId="cec3ba0d20552ff9" providerId="LiveId" clId="{7078BA1D-0DDB-4910-B890-79D7165836C1}" dt="2025-06-18T14:35:10.880" v="17652" actId="700"/>
          <ac:spMkLst>
            <pc:docMk/>
            <pc:sldMk cId="1269195055" sldId="1034"/>
            <ac:spMk id="11" creationId="{C8AEBFD8-324E-55BF-951E-04FAD179DE6F}"/>
          </ac:spMkLst>
        </pc:spChg>
        <pc:spChg chg="mod ord">
          <ac:chgData name="Matthieu GRALL" userId="cec3ba0d20552ff9" providerId="LiveId" clId="{7078BA1D-0DDB-4910-B890-79D7165836C1}" dt="2025-06-18T14:35:10.880" v="17652" actId="700"/>
          <ac:spMkLst>
            <pc:docMk/>
            <pc:sldMk cId="1269195055" sldId="1034"/>
            <ac:spMk id="12" creationId="{7556B6CC-B54D-8DF6-3D91-DE03243A4667}"/>
          </ac:spMkLst>
        </pc:spChg>
        <pc:picChg chg="add mod">
          <ac:chgData name="Matthieu GRALL" userId="cec3ba0d20552ff9" providerId="LiveId" clId="{7078BA1D-0DDB-4910-B890-79D7165836C1}" dt="2025-06-18T14:35:16.385" v="17654"/>
          <ac:picMkLst>
            <pc:docMk/>
            <pc:sldMk cId="1269195055" sldId="1034"/>
            <ac:picMk id="7" creationId="{ED6A236B-82F0-79EB-77C6-919CA8BF8CF5}"/>
          </ac:picMkLst>
        </pc:picChg>
      </pc:sldChg>
      <pc:sldChg chg="addSp delSp modSp mod setBg">
        <pc:chgData name="Matthieu GRALL" userId="cec3ba0d20552ff9" providerId="LiveId" clId="{7078BA1D-0DDB-4910-B890-79D7165836C1}" dt="2025-06-10T10:56:40.875" v="1267"/>
        <pc:sldMkLst>
          <pc:docMk/>
          <pc:sldMk cId="4020083035" sldId="1049"/>
        </pc:sldMkLst>
        <pc:spChg chg="mod">
          <ac:chgData name="Matthieu GRALL" userId="cec3ba0d20552ff9" providerId="LiveId" clId="{7078BA1D-0DDB-4910-B890-79D7165836C1}" dt="2025-06-10T10:20:31.806" v="1105" actId="207"/>
          <ac:spMkLst>
            <pc:docMk/>
            <pc:sldMk cId="4020083035" sldId="1049"/>
            <ac:spMk id="7" creationId="{B19DD0CE-16E4-FD18-6E46-6610F564AE0D}"/>
          </ac:spMkLst>
        </pc:spChg>
        <pc:spChg chg="mod">
          <ac:chgData name="Matthieu GRALL" userId="cec3ba0d20552ff9" providerId="LiveId" clId="{7078BA1D-0DDB-4910-B890-79D7165836C1}" dt="2025-06-10T10:20:31.806" v="1105" actId="207"/>
          <ac:spMkLst>
            <pc:docMk/>
            <pc:sldMk cId="4020083035" sldId="1049"/>
            <ac:spMk id="8" creationId="{790BBE21-37CF-88B3-5A5D-674C10453C6F}"/>
          </ac:spMkLst>
        </pc:spChg>
        <pc:spChg chg="mod">
          <ac:chgData name="Matthieu GRALL" userId="cec3ba0d20552ff9" providerId="LiveId" clId="{7078BA1D-0DDB-4910-B890-79D7165836C1}" dt="2025-06-10T10:20:31.806" v="1105" actId="207"/>
          <ac:spMkLst>
            <pc:docMk/>
            <pc:sldMk cId="4020083035" sldId="1049"/>
            <ac:spMk id="9" creationId="{A4DF272B-C9EF-6582-EF4D-413465749D27}"/>
          </ac:spMkLst>
        </pc:spChg>
        <pc:spChg chg="add mod">
          <ac:chgData name="Matthieu GRALL" userId="cec3ba0d20552ff9" providerId="LiveId" clId="{7078BA1D-0DDB-4910-B890-79D7165836C1}" dt="2025-06-10T10:56:07.853" v="1266" actId="27636"/>
          <ac:spMkLst>
            <pc:docMk/>
            <pc:sldMk cId="4020083035" sldId="1049"/>
            <ac:spMk id="11" creationId="{AC45BB5D-AEBB-1ACC-E90F-2B058B04CB49}"/>
          </ac:spMkLst>
        </pc:spChg>
      </pc:sldChg>
      <pc:sldChg chg="addSp delSp modSp mod setBg">
        <pc:chgData name="Matthieu GRALL" userId="cec3ba0d20552ff9" providerId="LiveId" clId="{7078BA1D-0DDB-4910-B890-79D7165836C1}" dt="2025-06-10T11:27:14.011" v="1750" actId="20577"/>
        <pc:sldMkLst>
          <pc:docMk/>
          <pc:sldMk cId="932379402" sldId="1050"/>
        </pc:sldMkLst>
        <pc:spChg chg="add mod">
          <ac:chgData name="Matthieu GRALL" userId="cec3ba0d20552ff9" providerId="LiveId" clId="{7078BA1D-0DDB-4910-B890-79D7165836C1}" dt="2025-06-10T11:27:14.011" v="1750" actId="20577"/>
          <ac:spMkLst>
            <pc:docMk/>
            <pc:sldMk cId="932379402" sldId="1050"/>
            <ac:spMk id="3" creationId="{FF524FF9-00ED-ED15-3065-8A04AE1F8DC2}"/>
          </ac:spMkLst>
        </pc:spChg>
        <pc:spChg chg="mod">
          <ac:chgData name="Matthieu GRALL" userId="cec3ba0d20552ff9" providerId="LiveId" clId="{7078BA1D-0DDB-4910-B890-79D7165836C1}" dt="2025-06-10T11:26:46.032" v="1744" actId="207"/>
          <ac:spMkLst>
            <pc:docMk/>
            <pc:sldMk cId="932379402" sldId="1050"/>
            <ac:spMk id="7" creationId="{591606FC-091C-028A-AF7E-BBBAE16DDEFD}"/>
          </ac:spMkLst>
        </pc:spChg>
      </pc:sldChg>
      <pc:sldChg chg="addSp delSp modSp mod modClrScheme chgLayout">
        <pc:chgData name="Matthieu GRALL" userId="cec3ba0d20552ff9" providerId="LiveId" clId="{7078BA1D-0DDB-4910-B890-79D7165836C1}" dt="2025-06-10T10:49:18.259" v="1155" actId="478"/>
        <pc:sldMkLst>
          <pc:docMk/>
          <pc:sldMk cId="1318449080" sldId="1051"/>
        </pc:sldMkLst>
        <pc:spChg chg="add mod ord">
          <ac:chgData name="Matthieu GRALL" userId="cec3ba0d20552ff9" providerId="LiveId" clId="{7078BA1D-0DDB-4910-B890-79D7165836C1}" dt="2025-06-10T10:17:18.628" v="1037"/>
          <ac:spMkLst>
            <pc:docMk/>
            <pc:sldMk cId="1318449080" sldId="1051"/>
            <ac:spMk id="6" creationId="{02DBA896-F7AF-0286-117C-3E0EA6994828}"/>
          </ac:spMkLst>
        </pc:spChg>
        <pc:spChg chg="add mod ord">
          <ac:chgData name="Matthieu GRALL" userId="cec3ba0d20552ff9" providerId="LiveId" clId="{7078BA1D-0DDB-4910-B890-79D7165836C1}" dt="2025-06-10T10:17:06.543" v="1034" actId="21"/>
          <ac:spMkLst>
            <pc:docMk/>
            <pc:sldMk cId="1318449080" sldId="1051"/>
            <ac:spMk id="7" creationId="{EA8E330A-E0B6-8594-E342-D383D3F88760}"/>
          </ac:spMkLst>
        </pc:spChg>
        <pc:spChg chg="add mod ord">
          <ac:chgData name="Matthieu GRALL" userId="cec3ba0d20552ff9" providerId="LiveId" clId="{7078BA1D-0DDB-4910-B890-79D7165836C1}" dt="2025-06-10T10:17:14.869" v="1036" actId="21"/>
          <ac:spMkLst>
            <pc:docMk/>
            <pc:sldMk cId="1318449080" sldId="1051"/>
            <ac:spMk id="8" creationId="{3508B21D-A6D4-9E1A-728C-1E0E0FCC30A9}"/>
          </ac:spMkLst>
        </pc:spChg>
        <pc:spChg chg="add mod">
          <ac:chgData name="Matthieu GRALL" userId="cec3ba0d20552ff9" providerId="LiveId" clId="{7078BA1D-0DDB-4910-B890-79D7165836C1}" dt="2025-06-10T10:14:38.054" v="980"/>
          <ac:spMkLst>
            <pc:docMk/>
            <pc:sldMk cId="1318449080" sldId="1051"/>
            <ac:spMk id="24" creationId="{AC89FA4C-9373-F730-1F54-C503FCFBEFD5}"/>
          </ac:spMkLst>
        </pc:spChg>
        <pc:spChg chg="add mod">
          <ac:chgData name="Matthieu GRALL" userId="cec3ba0d20552ff9" providerId="LiveId" clId="{7078BA1D-0DDB-4910-B890-79D7165836C1}" dt="2025-06-10T10:14:38.054" v="980"/>
          <ac:spMkLst>
            <pc:docMk/>
            <pc:sldMk cId="1318449080" sldId="1051"/>
            <ac:spMk id="25" creationId="{89355EDD-41A7-857F-F216-97F463B09216}"/>
          </ac:spMkLst>
        </pc:spChg>
        <pc:spChg chg="add mod">
          <ac:chgData name="Matthieu GRALL" userId="cec3ba0d20552ff9" providerId="LiveId" clId="{7078BA1D-0DDB-4910-B890-79D7165836C1}" dt="2025-06-10T10:14:38.054" v="980"/>
          <ac:spMkLst>
            <pc:docMk/>
            <pc:sldMk cId="1318449080" sldId="1051"/>
            <ac:spMk id="26" creationId="{4D33AFC7-07D8-8A3F-B10E-AAB8256FAB5F}"/>
          </ac:spMkLst>
        </pc:spChg>
      </pc:sldChg>
      <pc:sldChg chg="del">
        <pc:chgData name="Matthieu GRALL" userId="cec3ba0d20552ff9" providerId="LiveId" clId="{7078BA1D-0DDB-4910-B890-79D7165836C1}" dt="2025-06-10T11:11:26.795" v="1473" actId="47"/>
        <pc:sldMkLst>
          <pc:docMk/>
          <pc:sldMk cId="2280586236" sldId="1052"/>
        </pc:sldMkLst>
      </pc:sldChg>
      <pc:sldChg chg="del">
        <pc:chgData name="Matthieu GRALL" userId="cec3ba0d20552ff9" providerId="LiveId" clId="{7078BA1D-0DDB-4910-B890-79D7165836C1}" dt="2025-06-11T14:37:09.017" v="4232" actId="47"/>
        <pc:sldMkLst>
          <pc:docMk/>
          <pc:sldMk cId="887665511" sldId="1053"/>
        </pc:sldMkLst>
      </pc:sldChg>
      <pc:sldChg chg="addSp modSp mod ord modClrScheme modAnim chgLayout">
        <pc:chgData name="Matthieu GRALL" userId="cec3ba0d20552ff9" providerId="LiveId" clId="{7078BA1D-0DDB-4910-B890-79D7165836C1}" dt="2025-06-18T14:27:31.598" v="17608"/>
        <pc:sldMkLst>
          <pc:docMk/>
          <pc:sldMk cId="1946972276" sldId="1054"/>
        </pc:sldMkLst>
        <pc:spChg chg="add mod ord">
          <ac:chgData name="Matthieu GRALL" userId="cec3ba0d20552ff9" providerId="LiveId" clId="{7078BA1D-0DDB-4910-B890-79D7165836C1}" dt="2025-06-18T11:37:15.080" v="13619" actId="20577"/>
          <ac:spMkLst>
            <pc:docMk/>
            <pc:sldMk cId="1946972276" sldId="1054"/>
            <ac:spMk id="2" creationId="{12A42207-7A32-FD34-757B-EE256AB03E92}"/>
          </ac:spMkLst>
        </pc:spChg>
        <pc:spChg chg="mod ord">
          <ac:chgData name="Matthieu GRALL" userId="cec3ba0d20552ff9" providerId="LiveId" clId="{7078BA1D-0DDB-4910-B890-79D7165836C1}" dt="2025-06-11T14:38:49.532" v="4242" actId="700"/>
          <ac:spMkLst>
            <pc:docMk/>
            <pc:sldMk cId="1946972276" sldId="1054"/>
            <ac:spMk id="4" creationId="{BBB74001-CD97-94F9-D83E-860990AB5A40}"/>
          </ac:spMkLst>
        </pc:spChg>
        <pc:spChg chg="mod ord">
          <ac:chgData name="Matthieu GRALL" userId="cec3ba0d20552ff9" providerId="LiveId" clId="{7078BA1D-0DDB-4910-B890-79D7165836C1}" dt="2025-06-11T14:38:49.532" v="4242" actId="700"/>
          <ac:spMkLst>
            <pc:docMk/>
            <pc:sldMk cId="1946972276" sldId="1054"/>
            <ac:spMk id="6" creationId="{2B333F70-678A-4F76-4481-3F53E31D286B}"/>
          </ac:spMkLst>
        </pc:spChg>
        <pc:spChg chg="mod ord">
          <ac:chgData name="Matthieu GRALL" userId="cec3ba0d20552ff9" providerId="LiveId" clId="{7078BA1D-0DDB-4910-B890-79D7165836C1}" dt="2025-06-11T14:38:49.532" v="4242" actId="700"/>
          <ac:spMkLst>
            <pc:docMk/>
            <pc:sldMk cId="1946972276" sldId="1054"/>
            <ac:spMk id="7" creationId="{73323524-11BD-7644-8102-A8BB0C9C90AC}"/>
          </ac:spMkLst>
        </pc:spChg>
        <pc:spChg chg="mod ord">
          <ac:chgData name="Matthieu GRALL" userId="cec3ba0d20552ff9" providerId="LiveId" clId="{7078BA1D-0DDB-4910-B890-79D7165836C1}" dt="2025-06-18T14:27:24.070" v="17606" actId="6549"/>
          <ac:spMkLst>
            <pc:docMk/>
            <pc:sldMk cId="1946972276" sldId="1054"/>
            <ac:spMk id="8" creationId="{985C752B-4743-5439-C493-3BB3CFABA561}"/>
          </ac:spMkLst>
        </pc:spChg>
        <pc:spChg chg="mod">
          <ac:chgData name="Matthieu GRALL" userId="cec3ba0d20552ff9" providerId="LiveId" clId="{7078BA1D-0DDB-4910-B890-79D7165836C1}" dt="2025-06-18T11:40:51.810" v="13780" actId="1037"/>
          <ac:spMkLst>
            <pc:docMk/>
            <pc:sldMk cId="1946972276" sldId="1054"/>
            <ac:spMk id="14" creationId="{2FF5844F-1F12-EACD-3B9E-DC054F1169F5}"/>
          </ac:spMkLst>
        </pc:spChg>
        <pc:grpChg chg="mod">
          <ac:chgData name="Matthieu GRALL" userId="cec3ba0d20552ff9" providerId="LiveId" clId="{7078BA1D-0DDB-4910-B890-79D7165836C1}" dt="2025-06-18T11:38:05.510" v="13683" actId="1038"/>
          <ac:grpSpMkLst>
            <pc:docMk/>
            <pc:sldMk cId="1946972276" sldId="1054"/>
            <ac:grpSpMk id="19" creationId="{E7EF934B-7245-F3A8-3791-C57A2C3183A5}"/>
          </ac:grpSpMkLst>
        </pc:grpChg>
        <pc:grpChg chg="mod">
          <ac:chgData name="Matthieu GRALL" userId="cec3ba0d20552ff9" providerId="LiveId" clId="{7078BA1D-0DDB-4910-B890-79D7165836C1}" dt="2025-06-18T11:38:05.510" v="13683" actId="1038"/>
          <ac:grpSpMkLst>
            <pc:docMk/>
            <pc:sldMk cId="1946972276" sldId="1054"/>
            <ac:grpSpMk id="20" creationId="{828912C5-744C-8CB9-56A6-3F3A832D2205}"/>
          </ac:grpSpMkLst>
        </pc:grpChg>
        <pc:grpChg chg="mod">
          <ac:chgData name="Matthieu GRALL" userId="cec3ba0d20552ff9" providerId="LiveId" clId="{7078BA1D-0DDB-4910-B890-79D7165836C1}" dt="2025-06-18T11:38:05.510" v="13683" actId="1038"/>
          <ac:grpSpMkLst>
            <pc:docMk/>
            <pc:sldMk cId="1946972276" sldId="1054"/>
            <ac:grpSpMk id="22" creationId="{681455E6-5C89-5850-B63F-3BEA3F04FE2C}"/>
          </ac:grpSpMkLst>
        </pc:grpChg>
        <pc:grpChg chg="mod">
          <ac:chgData name="Matthieu GRALL" userId="cec3ba0d20552ff9" providerId="LiveId" clId="{7078BA1D-0DDB-4910-B890-79D7165836C1}" dt="2025-06-18T11:38:05.510" v="13683" actId="1038"/>
          <ac:grpSpMkLst>
            <pc:docMk/>
            <pc:sldMk cId="1946972276" sldId="1054"/>
            <ac:grpSpMk id="25" creationId="{B1BCD53E-5C48-7206-4455-D811B7886C06}"/>
          </ac:grpSpMkLst>
        </pc:grpChg>
        <pc:graphicFrameChg chg="mod ord">
          <ac:chgData name="Matthieu GRALL" userId="cec3ba0d20552ff9" providerId="LiveId" clId="{7078BA1D-0DDB-4910-B890-79D7165836C1}" dt="2025-06-18T11:38:05.510" v="13683" actId="1038"/>
          <ac:graphicFrameMkLst>
            <pc:docMk/>
            <pc:sldMk cId="1946972276" sldId="1054"/>
            <ac:graphicFrameMk id="11" creationId="{189AB891-FA64-10CF-5ADF-808D9F67E23C}"/>
          </ac:graphicFrameMkLst>
        </pc:graphicFrameChg>
      </pc:sldChg>
      <pc:sldChg chg="addSp delSp modSp del mod setBg chgLayout">
        <pc:chgData name="Matthieu GRALL" userId="cec3ba0d20552ff9" providerId="LiveId" clId="{7078BA1D-0DDB-4910-B890-79D7165836C1}" dt="2025-06-18T12:04:17.626" v="15011" actId="47"/>
        <pc:sldMkLst>
          <pc:docMk/>
          <pc:sldMk cId="1932647062" sldId="1055"/>
        </pc:sldMkLst>
      </pc:sldChg>
      <pc:sldChg chg="addSp delSp modSp mod ord modClrScheme chgLayout">
        <pc:chgData name="Matthieu GRALL" userId="cec3ba0d20552ff9" providerId="LiveId" clId="{7078BA1D-0DDB-4910-B890-79D7165836C1}" dt="2025-06-18T15:09:07.740" v="18325" actId="114"/>
        <pc:sldMkLst>
          <pc:docMk/>
          <pc:sldMk cId="3676879581" sldId="1056"/>
        </pc:sldMkLst>
        <pc:spChg chg="mod ord">
          <ac:chgData name="Matthieu GRALL" userId="cec3ba0d20552ff9" providerId="LiveId" clId="{7078BA1D-0DDB-4910-B890-79D7165836C1}" dt="2025-06-18T15:03:12.968" v="18124" actId="207"/>
          <ac:spMkLst>
            <pc:docMk/>
            <pc:sldMk cId="3676879581" sldId="1056"/>
            <ac:spMk id="2" creationId="{B73940F3-6444-D789-DAED-B618829BFD85}"/>
          </ac:spMkLst>
        </pc:spChg>
        <pc:spChg chg="mod ord">
          <ac:chgData name="Matthieu GRALL" userId="cec3ba0d20552ff9" providerId="LiveId" clId="{7078BA1D-0DDB-4910-B890-79D7165836C1}" dt="2025-06-11T14:38:35.582" v="4241" actId="700"/>
          <ac:spMkLst>
            <pc:docMk/>
            <pc:sldMk cId="3676879581" sldId="1056"/>
            <ac:spMk id="3" creationId="{1B402268-3552-F82B-5AE1-DA5A49861A1B}"/>
          </ac:spMkLst>
        </pc:spChg>
        <pc:spChg chg="mod ord">
          <ac:chgData name="Matthieu GRALL" userId="cec3ba0d20552ff9" providerId="LiveId" clId="{7078BA1D-0DDB-4910-B890-79D7165836C1}" dt="2025-06-11T14:38:35.582" v="4241" actId="700"/>
          <ac:spMkLst>
            <pc:docMk/>
            <pc:sldMk cId="3676879581" sldId="1056"/>
            <ac:spMk id="4" creationId="{16C7C52D-14DA-5A05-4B59-13321F9C8267}"/>
          </ac:spMkLst>
        </pc:spChg>
        <pc:spChg chg="mod ord">
          <ac:chgData name="Matthieu GRALL" userId="cec3ba0d20552ff9" providerId="LiveId" clId="{7078BA1D-0DDB-4910-B890-79D7165836C1}" dt="2025-06-11T14:38:35.582" v="4241" actId="700"/>
          <ac:spMkLst>
            <pc:docMk/>
            <pc:sldMk cId="3676879581" sldId="1056"/>
            <ac:spMk id="5" creationId="{A9E6B68B-7ADC-32C0-0457-45A6A5813D35}"/>
          </ac:spMkLst>
        </pc:spChg>
        <pc:spChg chg="add mod ord">
          <ac:chgData name="Matthieu GRALL" userId="cec3ba0d20552ff9" providerId="LiveId" clId="{7078BA1D-0DDB-4910-B890-79D7165836C1}" dt="2025-06-18T15:09:07.740" v="18325" actId="114"/>
          <ac:spMkLst>
            <pc:docMk/>
            <pc:sldMk cId="3676879581" sldId="1056"/>
            <ac:spMk id="7" creationId="{3B111B93-3E32-4B76-AA9E-FA27A4010B47}"/>
          </ac:spMkLst>
        </pc:spChg>
      </pc:sldChg>
      <pc:sldChg chg="addSp modSp mod modClrScheme chgLayout">
        <pc:chgData name="Matthieu GRALL" userId="cec3ba0d20552ff9" providerId="LiveId" clId="{7078BA1D-0DDB-4910-B890-79D7165836C1}" dt="2025-06-10T11:22:04.833" v="1654" actId="1035"/>
        <pc:sldMkLst>
          <pc:docMk/>
          <pc:sldMk cId="26874279" sldId="1057"/>
        </pc:sldMkLst>
        <pc:spChg chg="mod">
          <ac:chgData name="Matthieu GRALL" userId="cec3ba0d20552ff9" providerId="LiveId" clId="{7078BA1D-0DDB-4910-B890-79D7165836C1}" dt="2025-06-10T11:22:04.833" v="1654" actId="1035"/>
          <ac:spMkLst>
            <pc:docMk/>
            <pc:sldMk cId="26874279" sldId="1057"/>
            <ac:spMk id="3" creationId="{E7E0B522-27AE-B1B2-079F-0A7A491BAEAD}"/>
          </ac:spMkLst>
        </pc:spChg>
        <pc:spChg chg="add mod ord">
          <ac:chgData name="Matthieu GRALL" userId="cec3ba0d20552ff9" providerId="LiveId" clId="{7078BA1D-0DDB-4910-B890-79D7165836C1}" dt="2025-06-10T11:21:50.543" v="1638"/>
          <ac:spMkLst>
            <pc:docMk/>
            <pc:sldMk cId="26874279" sldId="1057"/>
            <ac:spMk id="4" creationId="{5327B936-DDE4-09F7-482D-1C6732FE4872}"/>
          </ac:spMkLst>
        </pc:spChg>
        <pc:spChg chg="mod ord">
          <ac:chgData name="Matthieu GRALL" userId="cec3ba0d20552ff9" providerId="LiveId" clId="{7078BA1D-0DDB-4910-B890-79D7165836C1}" dt="2025-06-10T11:21:40.409" v="1635" actId="700"/>
          <ac:spMkLst>
            <pc:docMk/>
            <pc:sldMk cId="26874279" sldId="1057"/>
            <ac:spMk id="7" creationId="{F255F639-4BB2-BF75-976B-423EBD60C0FE}"/>
          </ac:spMkLst>
        </pc:spChg>
        <pc:spChg chg="mod ord">
          <ac:chgData name="Matthieu GRALL" userId="cec3ba0d20552ff9" providerId="LiveId" clId="{7078BA1D-0DDB-4910-B890-79D7165836C1}" dt="2025-06-10T11:21:40.409" v="1635" actId="700"/>
          <ac:spMkLst>
            <pc:docMk/>
            <pc:sldMk cId="26874279" sldId="1057"/>
            <ac:spMk id="9" creationId="{5DA9E6AE-EC98-D029-D392-490D6EB10014}"/>
          </ac:spMkLst>
        </pc:spChg>
        <pc:spChg chg="mod ord">
          <ac:chgData name="Matthieu GRALL" userId="cec3ba0d20552ff9" providerId="LiveId" clId="{7078BA1D-0DDB-4910-B890-79D7165836C1}" dt="2025-06-10T11:21:40.409" v="1635" actId="700"/>
          <ac:spMkLst>
            <pc:docMk/>
            <pc:sldMk cId="26874279" sldId="1057"/>
            <ac:spMk id="10" creationId="{A9D3A540-9793-14EB-48EF-222CE2964827}"/>
          </ac:spMkLst>
        </pc:spChg>
        <pc:spChg chg="mod ord">
          <ac:chgData name="Matthieu GRALL" userId="cec3ba0d20552ff9" providerId="LiveId" clId="{7078BA1D-0DDB-4910-B890-79D7165836C1}" dt="2025-06-10T11:21:45.905" v="1637" actId="20577"/>
          <ac:spMkLst>
            <pc:docMk/>
            <pc:sldMk cId="26874279" sldId="1057"/>
            <ac:spMk id="17" creationId="{851ACA26-0151-9FEF-1AE4-9DC12F93676C}"/>
          </ac:spMkLst>
        </pc:spChg>
        <pc:spChg chg="mod">
          <ac:chgData name="Matthieu GRALL" userId="cec3ba0d20552ff9" providerId="LiveId" clId="{7078BA1D-0DDB-4910-B890-79D7165836C1}" dt="2025-06-10T11:21:59.133" v="1639" actId="207"/>
          <ac:spMkLst>
            <pc:docMk/>
            <pc:sldMk cId="26874279" sldId="1057"/>
            <ac:spMk id="20" creationId="{7A22E038-48E9-1AA5-1051-773A777D0DAE}"/>
          </ac:spMkLst>
        </pc:spChg>
        <pc:spChg chg="mod">
          <ac:chgData name="Matthieu GRALL" userId="cec3ba0d20552ff9" providerId="LiveId" clId="{7078BA1D-0DDB-4910-B890-79D7165836C1}" dt="2025-06-10T11:21:59.133" v="1639" actId="207"/>
          <ac:spMkLst>
            <pc:docMk/>
            <pc:sldMk cId="26874279" sldId="1057"/>
            <ac:spMk id="24" creationId="{45E34F65-41BD-13B7-5E58-39A839A80072}"/>
          </ac:spMkLst>
        </pc:spChg>
        <pc:spChg chg="mod">
          <ac:chgData name="Matthieu GRALL" userId="cec3ba0d20552ff9" providerId="LiveId" clId="{7078BA1D-0DDB-4910-B890-79D7165836C1}" dt="2025-06-10T11:21:59.133" v="1639" actId="207"/>
          <ac:spMkLst>
            <pc:docMk/>
            <pc:sldMk cId="26874279" sldId="1057"/>
            <ac:spMk id="25" creationId="{65F87089-D518-B32E-202E-115C6EC6A521}"/>
          </ac:spMkLst>
        </pc:spChg>
        <pc:spChg chg="mod">
          <ac:chgData name="Matthieu GRALL" userId="cec3ba0d20552ff9" providerId="LiveId" clId="{7078BA1D-0DDB-4910-B890-79D7165836C1}" dt="2025-06-10T11:21:59.133" v="1639" actId="207"/>
          <ac:spMkLst>
            <pc:docMk/>
            <pc:sldMk cId="26874279" sldId="1057"/>
            <ac:spMk id="26" creationId="{E9507CE5-65F0-3874-05E3-3BD3339FA34C}"/>
          </ac:spMkLst>
        </pc:spChg>
      </pc:sldChg>
      <pc:sldChg chg="addSp modSp mod modClrScheme chgLayout">
        <pc:chgData name="Matthieu GRALL" userId="cec3ba0d20552ff9" providerId="LiveId" clId="{7078BA1D-0DDB-4910-B890-79D7165836C1}" dt="2025-06-17T09:29:37.260" v="9250" actId="20577"/>
        <pc:sldMkLst>
          <pc:docMk/>
          <pc:sldMk cId="4291156230" sldId="1058"/>
        </pc:sldMkLst>
        <pc:spChg chg="mod ord">
          <ac:chgData name="Matthieu GRALL" userId="cec3ba0d20552ff9" providerId="LiveId" clId="{7078BA1D-0DDB-4910-B890-79D7165836C1}" dt="2025-06-10T11:19:58.583" v="1612" actId="20577"/>
          <ac:spMkLst>
            <pc:docMk/>
            <pc:sldMk cId="4291156230" sldId="1058"/>
            <ac:spMk id="2" creationId="{00000000-0000-0000-0000-000000000000}"/>
          </ac:spMkLst>
        </pc:spChg>
        <pc:spChg chg="add mod ord">
          <ac:chgData name="Matthieu GRALL" userId="cec3ba0d20552ff9" providerId="LiveId" clId="{7078BA1D-0DDB-4910-B890-79D7165836C1}" dt="2025-06-10T11:20:03.580" v="1613"/>
          <ac:spMkLst>
            <pc:docMk/>
            <pc:sldMk cId="4291156230" sldId="1058"/>
            <ac:spMk id="3" creationId="{8E7A7B13-B779-C17E-476F-F61B08040856}"/>
          </ac:spMkLst>
        </pc:spChg>
        <pc:spChg chg="mod ord">
          <ac:chgData name="Matthieu GRALL" userId="cec3ba0d20552ff9" providerId="LiveId" clId="{7078BA1D-0DDB-4910-B890-79D7165836C1}" dt="2025-06-10T11:19:48.676" v="1610" actId="700"/>
          <ac:spMkLst>
            <pc:docMk/>
            <pc:sldMk cId="4291156230" sldId="1058"/>
            <ac:spMk id="14" creationId="{A1B12C9F-384F-A843-42CE-9EE72C9AD64C}"/>
          </ac:spMkLst>
        </pc:spChg>
        <pc:spChg chg="mod ord">
          <ac:chgData name="Matthieu GRALL" userId="cec3ba0d20552ff9" providerId="LiveId" clId="{7078BA1D-0DDB-4910-B890-79D7165836C1}" dt="2025-06-10T11:19:48.676" v="1610" actId="700"/>
          <ac:spMkLst>
            <pc:docMk/>
            <pc:sldMk cId="4291156230" sldId="1058"/>
            <ac:spMk id="15" creationId="{B746D8B9-4AFA-52CA-2133-BF2A9DAEE498}"/>
          </ac:spMkLst>
        </pc:spChg>
        <pc:spChg chg="mod ord">
          <ac:chgData name="Matthieu GRALL" userId="cec3ba0d20552ff9" providerId="LiveId" clId="{7078BA1D-0DDB-4910-B890-79D7165836C1}" dt="2025-06-10T11:19:48.676" v="1610" actId="700"/>
          <ac:spMkLst>
            <pc:docMk/>
            <pc:sldMk cId="4291156230" sldId="1058"/>
            <ac:spMk id="16" creationId="{31EB9D5F-F954-9555-DC98-208FF0675257}"/>
          </ac:spMkLst>
        </pc:spChg>
        <pc:graphicFrameChg chg="modGraphic">
          <ac:chgData name="Matthieu GRALL" userId="cec3ba0d20552ff9" providerId="LiveId" clId="{7078BA1D-0DDB-4910-B890-79D7165836C1}" dt="2025-06-17T09:29:37.260" v="9250" actId="20577"/>
          <ac:graphicFrameMkLst>
            <pc:docMk/>
            <pc:sldMk cId="4291156230" sldId="1058"/>
            <ac:graphicFrameMk id="9" creationId="{00000000-0000-0000-0000-000000000000}"/>
          </ac:graphicFrameMkLst>
        </pc:graphicFrameChg>
      </pc:sldChg>
      <pc:sldChg chg="del">
        <pc:chgData name="Matthieu GRALL" userId="cec3ba0d20552ff9" providerId="LiveId" clId="{7078BA1D-0DDB-4910-B890-79D7165836C1}" dt="2025-06-10T11:43:24.384" v="1902" actId="47"/>
        <pc:sldMkLst>
          <pc:docMk/>
          <pc:sldMk cId="3800559491" sldId="1059"/>
        </pc:sldMkLst>
      </pc:sldChg>
      <pc:sldChg chg="addSp delSp modSp mod setBg modClrScheme chgLayout">
        <pc:chgData name="Matthieu GRALL" userId="cec3ba0d20552ff9" providerId="LiveId" clId="{7078BA1D-0DDB-4910-B890-79D7165836C1}" dt="2025-06-17T09:29:49.178" v="9265" actId="20577"/>
        <pc:sldMkLst>
          <pc:docMk/>
          <pc:sldMk cId="2126662429" sldId="1060"/>
        </pc:sldMkLst>
        <pc:spChg chg="mod ord">
          <ac:chgData name="Matthieu GRALL" userId="cec3ba0d20552ff9" providerId="LiveId" clId="{7078BA1D-0DDB-4910-B890-79D7165836C1}" dt="2025-06-10T11:43:51.483" v="1904" actId="700"/>
          <ac:spMkLst>
            <pc:docMk/>
            <pc:sldMk cId="2126662429" sldId="1060"/>
            <ac:spMk id="2" creationId="{06636EB7-882B-785A-9782-8FBFFE5F333E}"/>
          </ac:spMkLst>
        </pc:spChg>
        <pc:spChg chg="add mod ord">
          <ac:chgData name="Matthieu GRALL" userId="cec3ba0d20552ff9" providerId="LiveId" clId="{7078BA1D-0DDB-4910-B890-79D7165836C1}" dt="2025-06-10T11:45:20.309" v="1907"/>
          <ac:spMkLst>
            <pc:docMk/>
            <pc:sldMk cId="2126662429" sldId="1060"/>
            <ac:spMk id="5" creationId="{D25F92EC-5831-9E77-17D4-5CDDD2A26C9F}"/>
          </ac:spMkLst>
        </pc:spChg>
        <pc:spChg chg="mod ord">
          <ac:chgData name="Matthieu GRALL" userId="cec3ba0d20552ff9" providerId="LiveId" clId="{7078BA1D-0DDB-4910-B890-79D7165836C1}" dt="2025-06-10T11:45:15.359" v="1906" actId="20577"/>
          <ac:spMkLst>
            <pc:docMk/>
            <pc:sldMk cId="2126662429" sldId="1060"/>
            <ac:spMk id="6" creationId="{DBFE1FFC-C0BC-6C39-5EA6-DCB4FB0A0EBF}"/>
          </ac:spMkLst>
        </pc:spChg>
        <pc:spChg chg="mod ord">
          <ac:chgData name="Matthieu GRALL" userId="cec3ba0d20552ff9" providerId="LiveId" clId="{7078BA1D-0DDB-4910-B890-79D7165836C1}" dt="2025-06-10T11:43:51.483" v="1904" actId="700"/>
          <ac:spMkLst>
            <pc:docMk/>
            <pc:sldMk cId="2126662429" sldId="1060"/>
            <ac:spMk id="7" creationId="{23EBB44B-EBFD-C215-C516-EAC36B7156FB}"/>
          </ac:spMkLst>
        </pc:spChg>
        <pc:spChg chg="mod">
          <ac:chgData name="Matthieu GRALL" userId="cec3ba0d20552ff9" providerId="LiveId" clId="{7078BA1D-0DDB-4910-B890-79D7165836C1}" dt="2025-06-17T09:29:49.178" v="9265" actId="20577"/>
          <ac:spMkLst>
            <pc:docMk/>
            <pc:sldMk cId="2126662429" sldId="1060"/>
            <ac:spMk id="9" creationId="{9D10CD40-53EE-89B0-0B29-0897747035C6}"/>
          </ac:spMkLst>
        </pc:spChg>
        <pc:spChg chg="add mod">
          <ac:chgData name="Matthieu GRALL" userId="cec3ba0d20552ff9" providerId="LiveId" clId="{7078BA1D-0DDB-4910-B890-79D7165836C1}" dt="2025-06-10T11:46:12.895" v="1929"/>
          <ac:spMkLst>
            <pc:docMk/>
            <pc:sldMk cId="2126662429" sldId="1060"/>
            <ac:spMk id="10" creationId="{9C3495D3-013F-032A-E7EC-6D70792B21FA}"/>
          </ac:spMkLst>
        </pc:spChg>
        <pc:spChg chg="mod">
          <ac:chgData name="Matthieu GRALL" userId="cec3ba0d20552ff9" providerId="LiveId" clId="{7078BA1D-0DDB-4910-B890-79D7165836C1}" dt="2025-06-10T11:45:53.219" v="1927" actId="1036"/>
          <ac:spMkLst>
            <pc:docMk/>
            <pc:sldMk cId="2126662429" sldId="1060"/>
            <ac:spMk id="11" creationId="{B5A9A975-3A9B-6867-569C-4B7DC15979A9}"/>
          </ac:spMkLst>
        </pc:spChg>
        <pc:spChg chg="mod">
          <ac:chgData name="Matthieu GRALL" userId="cec3ba0d20552ff9" providerId="LiveId" clId="{7078BA1D-0DDB-4910-B890-79D7165836C1}" dt="2025-06-17T09:22:19.987" v="8902" actId="14100"/>
          <ac:spMkLst>
            <pc:docMk/>
            <pc:sldMk cId="2126662429" sldId="1060"/>
            <ac:spMk id="12" creationId="{A84387C7-352C-34DF-E306-AA0CCCE3CD0C}"/>
          </ac:spMkLst>
        </pc:spChg>
        <pc:spChg chg="mod ord">
          <ac:chgData name="Matthieu GRALL" userId="cec3ba0d20552ff9" providerId="LiveId" clId="{7078BA1D-0DDB-4910-B890-79D7165836C1}" dt="2025-06-10T11:43:51.483" v="1904" actId="700"/>
          <ac:spMkLst>
            <pc:docMk/>
            <pc:sldMk cId="2126662429" sldId="1060"/>
            <ac:spMk id="13" creationId="{EF2C86AE-E63D-5A89-EC4A-D03237C05EDA}"/>
          </ac:spMkLst>
        </pc:spChg>
        <pc:spChg chg="mod">
          <ac:chgData name="Matthieu GRALL" userId="cec3ba0d20552ff9" providerId="LiveId" clId="{7078BA1D-0DDB-4910-B890-79D7165836C1}" dt="2025-06-10T11:45:53.219" v="1927" actId="1036"/>
          <ac:spMkLst>
            <pc:docMk/>
            <pc:sldMk cId="2126662429" sldId="1060"/>
            <ac:spMk id="14" creationId="{7B6CE3C8-D58E-1E9B-26FD-221453079C67}"/>
          </ac:spMkLst>
        </pc:spChg>
        <pc:graphicFrameChg chg="mod">
          <ac:chgData name="Matthieu GRALL" userId="cec3ba0d20552ff9" providerId="LiveId" clId="{7078BA1D-0DDB-4910-B890-79D7165836C1}" dt="2025-06-10T11:45:53.219" v="1927" actId="1036"/>
          <ac:graphicFrameMkLst>
            <pc:docMk/>
            <pc:sldMk cId="2126662429" sldId="1060"/>
            <ac:graphicFrameMk id="8" creationId="{A91E991E-D9D7-752F-2809-DCF2C061DB42}"/>
          </ac:graphicFrameMkLst>
        </pc:graphicFrameChg>
      </pc:sldChg>
      <pc:sldChg chg="addSp delSp modSp mod modClrScheme chgLayout">
        <pc:chgData name="Matthieu GRALL" userId="cec3ba0d20552ff9" providerId="LiveId" clId="{7078BA1D-0DDB-4910-B890-79D7165836C1}" dt="2025-06-10T11:48:11.671" v="1969"/>
        <pc:sldMkLst>
          <pc:docMk/>
          <pc:sldMk cId="1691437923" sldId="1061"/>
        </pc:sldMkLst>
        <pc:spChg chg="mod ord">
          <ac:chgData name="Matthieu GRALL" userId="cec3ba0d20552ff9" providerId="LiveId" clId="{7078BA1D-0DDB-4910-B890-79D7165836C1}" dt="2025-06-10T11:46:45.171" v="1935" actId="20577"/>
          <ac:spMkLst>
            <pc:docMk/>
            <pc:sldMk cId="1691437923" sldId="1061"/>
            <ac:spMk id="2" creationId="{8EC26476-0EB9-61CD-9377-88F649F4B553}"/>
          </ac:spMkLst>
        </pc:spChg>
        <pc:spChg chg="mod ord">
          <ac:chgData name="Matthieu GRALL" userId="cec3ba0d20552ff9" providerId="LiveId" clId="{7078BA1D-0DDB-4910-B890-79D7165836C1}" dt="2025-06-10T11:46:37.984" v="1932" actId="700"/>
          <ac:spMkLst>
            <pc:docMk/>
            <pc:sldMk cId="1691437923" sldId="1061"/>
            <ac:spMk id="3" creationId="{2C5EC84C-F1B3-A954-7ED5-CAD006A122DC}"/>
          </ac:spMkLst>
        </pc:spChg>
        <pc:spChg chg="mod ord">
          <ac:chgData name="Matthieu GRALL" userId="cec3ba0d20552ff9" providerId="LiveId" clId="{7078BA1D-0DDB-4910-B890-79D7165836C1}" dt="2025-06-10T11:46:37.984" v="1932" actId="700"/>
          <ac:spMkLst>
            <pc:docMk/>
            <pc:sldMk cId="1691437923" sldId="1061"/>
            <ac:spMk id="4" creationId="{EA3DEFA5-5B54-CBE8-0950-436BF899C916}"/>
          </ac:spMkLst>
        </pc:spChg>
        <pc:spChg chg="mod ord">
          <ac:chgData name="Matthieu GRALL" userId="cec3ba0d20552ff9" providerId="LiveId" clId="{7078BA1D-0DDB-4910-B890-79D7165836C1}" dt="2025-06-10T11:46:37.984" v="1932" actId="700"/>
          <ac:spMkLst>
            <pc:docMk/>
            <pc:sldMk cId="1691437923" sldId="1061"/>
            <ac:spMk id="5" creationId="{0E8C6841-7505-ACA3-731A-6B0E52DFFCD0}"/>
          </ac:spMkLst>
        </pc:spChg>
        <pc:spChg chg="add mod">
          <ac:chgData name="Matthieu GRALL" userId="cec3ba0d20552ff9" providerId="LiveId" clId="{7078BA1D-0DDB-4910-B890-79D7165836C1}" dt="2025-06-10T11:46:27.976" v="1931"/>
          <ac:spMkLst>
            <pc:docMk/>
            <pc:sldMk cId="1691437923" sldId="1061"/>
            <ac:spMk id="10" creationId="{175B528C-7A92-B1AD-F294-A14DE8083436}"/>
          </ac:spMkLst>
        </pc:spChg>
        <pc:spChg chg="add mod ord">
          <ac:chgData name="Matthieu GRALL" userId="cec3ba0d20552ff9" providerId="LiveId" clId="{7078BA1D-0DDB-4910-B890-79D7165836C1}" dt="2025-06-10T11:47:30.168" v="1945" actId="20577"/>
          <ac:spMkLst>
            <pc:docMk/>
            <pc:sldMk cId="1691437923" sldId="1061"/>
            <ac:spMk id="11" creationId="{7CDCF02E-D474-B19D-8B3E-BA9035940AD8}"/>
          </ac:spMkLst>
        </pc:spChg>
        <pc:spChg chg="add mod">
          <ac:chgData name="Matthieu GRALL" userId="cec3ba0d20552ff9" providerId="LiveId" clId="{7078BA1D-0DDB-4910-B890-79D7165836C1}" dt="2025-06-10T11:48:11.671" v="1969"/>
          <ac:spMkLst>
            <pc:docMk/>
            <pc:sldMk cId="1691437923" sldId="1061"/>
            <ac:spMk id="12" creationId="{CD86EFE6-81AE-922F-2226-6066EE4865D6}"/>
          </ac:spMkLst>
        </pc:spChg>
        <pc:spChg chg="add mod">
          <ac:chgData name="Matthieu GRALL" userId="cec3ba0d20552ff9" providerId="LiveId" clId="{7078BA1D-0DDB-4910-B890-79D7165836C1}" dt="2025-06-10T11:48:11.671" v="1969"/>
          <ac:spMkLst>
            <pc:docMk/>
            <pc:sldMk cId="1691437923" sldId="1061"/>
            <ac:spMk id="13" creationId="{2F963645-7FD6-DAE4-BDB9-6E0918D43875}"/>
          </ac:spMkLst>
        </pc:spChg>
        <pc:spChg chg="add mod">
          <ac:chgData name="Matthieu GRALL" userId="cec3ba0d20552ff9" providerId="LiveId" clId="{7078BA1D-0DDB-4910-B890-79D7165836C1}" dt="2025-06-10T11:48:11.671" v="1969"/>
          <ac:spMkLst>
            <pc:docMk/>
            <pc:sldMk cId="1691437923" sldId="1061"/>
            <ac:spMk id="14" creationId="{DF8D114C-E44D-B224-54E5-0FEDAADFB85C}"/>
          </ac:spMkLst>
        </pc:spChg>
      </pc:sldChg>
      <pc:sldChg chg="addSp delSp modSp mod ord modClrScheme chgLayout">
        <pc:chgData name="Matthieu GRALL" userId="cec3ba0d20552ff9" providerId="LiveId" clId="{7078BA1D-0DDB-4910-B890-79D7165836C1}" dt="2025-06-18T13:09:34.189" v="15760" actId="20577"/>
        <pc:sldMkLst>
          <pc:docMk/>
          <pc:sldMk cId="178164553" sldId="1062"/>
        </pc:sldMkLst>
        <pc:spChg chg="mod ord">
          <ac:chgData name="Matthieu GRALL" userId="cec3ba0d20552ff9" providerId="LiveId" clId="{7078BA1D-0DDB-4910-B890-79D7165836C1}" dt="2025-06-18T13:09:34.189" v="15760" actId="20577"/>
          <ac:spMkLst>
            <pc:docMk/>
            <pc:sldMk cId="178164553" sldId="1062"/>
            <ac:spMk id="2" creationId="{A8ECF649-29D9-E8E5-9FA3-004AA2C9B7D6}"/>
          </ac:spMkLst>
        </pc:spChg>
        <pc:spChg chg="mod ord">
          <ac:chgData name="Matthieu GRALL" userId="cec3ba0d20552ff9" providerId="LiveId" clId="{7078BA1D-0DDB-4910-B890-79D7165836C1}" dt="2025-06-10T11:48:32.373" v="1972" actId="700"/>
          <ac:spMkLst>
            <pc:docMk/>
            <pc:sldMk cId="178164553" sldId="1062"/>
            <ac:spMk id="3" creationId="{5D99C519-073E-84DB-861D-09B4143454F5}"/>
          </ac:spMkLst>
        </pc:spChg>
        <pc:spChg chg="mod ord">
          <ac:chgData name="Matthieu GRALL" userId="cec3ba0d20552ff9" providerId="LiveId" clId="{7078BA1D-0DDB-4910-B890-79D7165836C1}" dt="2025-06-10T11:48:32.373" v="1972" actId="700"/>
          <ac:spMkLst>
            <pc:docMk/>
            <pc:sldMk cId="178164553" sldId="1062"/>
            <ac:spMk id="4" creationId="{265740B8-F452-D316-2384-EA7AD19BA7C4}"/>
          </ac:spMkLst>
        </pc:spChg>
        <pc:spChg chg="mod ord">
          <ac:chgData name="Matthieu GRALL" userId="cec3ba0d20552ff9" providerId="LiveId" clId="{7078BA1D-0DDB-4910-B890-79D7165836C1}" dt="2025-06-10T11:48:32.373" v="1972" actId="700"/>
          <ac:spMkLst>
            <pc:docMk/>
            <pc:sldMk cId="178164553" sldId="1062"/>
            <ac:spMk id="5" creationId="{6B0F08B6-77F9-C9B8-E9F3-F9A1EDC7744C}"/>
          </ac:spMkLst>
        </pc:spChg>
        <pc:spChg chg="add mod">
          <ac:chgData name="Matthieu GRALL" userId="cec3ba0d20552ff9" providerId="LiveId" clId="{7078BA1D-0DDB-4910-B890-79D7165836C1}" dt="2025-06-17T09:54:34.611" v="9991" actId="20577"/>
          <ac:spMkLst>
            <pc:docMk/>
            <pc:sldMk cId="178164553" sldId="1062"/>
            <ac:spMk id="14" creationId="{06710F27-D70C-D901-8B04-65AD0787B57D}"/>
          </ac:spMkLst>
        </pc:spChg>
        <pc:spChg chg="add mod ord">
          <ac:chgData name="Matthieu GRALL" userId="cec3ba0d20552ff9" providerId="LiveId" clId="{7078BA1D-0DDB-4910-B890-79D7165836C1}" dt="2025-06-10T11:48:42.513" v="1975"/>
          <ac:spMkLst>
            <pc:docMk/>
            <pc:sldMk cId="178164553" sldId="1062"/>
            <ac:spMk id="17" creationId="{7FD5FAAA-5D43-DE71-13E4-27E79A6454B4}"/>
          </ac:spMkLst>
        </pc:spChg>
        <pc:spChg chg="mod">
          <ac:chgData name="Matthieu GRALL" userId="cec3ba0d20552ff9" providerId="LiveId" clId="{7078BA1D-0DDB-4910-B890-79D7165836C1}" dt="2025-06-10T11:48:54.932" v="1991" actId="1035"/>
          <ac:spMkLst>
            <pc:docMk/>
            <pc:sldMk cId="178164553" sldId="1062"/>
            <ac:spMk id="82" creationId="{EF360B01-9763-90EC-63BD-032F1FA1BC75}"/>
          </ac:spMkLst>
        </pc:spChg>
        <pc:spChg chg="mod">
          <ac:chgData name="Matthieu GRALL" userId="cec3ba0d20552ff9" providerId="LiveId" clId="{7078BA1D-0DDB-4910-B890-79D7165836C1}" dt="2025-06-10T11:48:54.932" v="1991" actId="1035"/>
          <ac:spMkLst>
            <pc:docMk/>
            <pc:sldMk cId="178164553" sldId="1062"/>
            <ac:spMk id="84" creationId="{FA4436D0-FD95-1269-37E0-A200C067EE27}"/>
          </ac:spMkLst>
        </pc:spChg>
        <pc:grpChg chg="mod">
          <ac:chgData name="Matthieu GRALL" userId="cec3ba0d20552ff9" providerId="LiveId" clId="{7078BA1D-0DDB-4910-B890-79D7165836C1}" dt="2025-06-10T11:48:54.932" v="1991" actId="1035"/>
          <ac:grpSpMkLst>
            <pc:docMk/>
            <pc:sldMk cId="178164553" sldId="1062"/>
            <ac:grpSpMk id="71" creationId="{56619910-F37A-1651-A02A-562D835A46F6}"/>
          </ac:grpSpMkLst>
        </pc:grpChg>
        <pc:grpChg chg="mod">
          <ac:chgData name="Matthieu GRALL" userId="cec3ba0d20552ff9" providerId="LiveId" clId="{7078BA1D-0DDB-4910-B890-79D7165836C1}" dt="2025-06-10T11:48:54.932" v="1991" actId="1035"/>
          <ac:grpSpMkLst>
            <pc:docMk/>
            <pc:sldMk cId="178164553" sldId="1062"/>
            <ac:grpSpMk id="80" creationId="{5224B4D3-2329-42FE-A359-8A77CC481CFA}"/>
          </ac:grpSpMkLst>
        </pc:grpChg>
        <pc:grpChg chg="mod">
          <ac:chgData name="Matthieu GRALL" userId="cec3ba0d20552ff9" providerId="LiveId" clId="{7078BA1D-0DDB-4910-B890-79D7165836C1}" dt="2025-06-10T11:48:54.932" v="1991" actId="1035"/>
          <ac:grpSpMkLst>
            <pc:docMk/>
            <pc:sldMk cId="178164553" sldId="1062"/>
            <ac:grpSpMk id="81" creationId="{8414E93D-F348-EE96-7644-2B7175ED63E0}"/>
          </ac:grpSpMkLst>
        </pc:grpChg>
        <pc:graphicFrameChg chg="mod">
          <ac:chgData name="Matthieu GRALL" userId="cec3ba0d20552ff9" providerId="LiveId" clId="{7078BA1D-0DDB-4910-B890-79D7165836C1}" dt="2025-06-10T11:48:54.932" v="1991" actId="1035"/>
          <ac:graphicFrameMkLst>
            <pc:docMk/>
            <pc:sldMk cId="178164553" sldId="1062"/>
            <ac:graphicFrameMk id="8" creationId="{6BF8991E-3793-D9DE-189A-38E261C6C571}"/>
          </ac:graphicFrameMkLst>
        </pc:graphicFrameChg>
      </pc:sldChg>
      <pc:sldChg chg="addSp modSp mod modClrScheme chgLayout">
        <pc:chgData name="Matthieu GRALL" userId="cec3ba0d20552ff9" providerId="LiveId" clId="{7078BA1D-0DDB-4910-B890-79D7165836C1}" dt="2025-06-17T09:28:32.728" v="9224" actId="20577"/>
        <pc:sldMkLst>
          <pc:docMk/>
          <pc:sldMk cId="3141358319" sldId="1063"/>
        </pc:sldMkLst>
        <pc:spChg chg="add mod ord">
          <ac:chgData name="Matthieu GRALL" userId="cec3ba0d20552ff9" providerId="LiveId" clId="{7078BA1D-0DDB-4910-B890-79D7165836C1}" dt="2025-06-10T11:23:49.430" v="1696"/>
          <ac:spMkLst>
            <pc:docMk/>
            <pc:sldMk cId="3141358319" sldId="1063"/>
            <ac:spMk id="2" creationId="{02BA1262-2BC5-23F5-0C71-691A17FF88B6}"/>
          </ac:spMkLst>
        </pc:spChg>
        <pc:spChg chg="mod ord">
          <ac:chgData name="Matthieu GRALL" userId="cec3ba0d20552ff9" providerId="LiveId" clId="{7078BA1D-0DDB-4910-B890-79D7165836C1}" dt="2025-06-10T11:23:38.266" v="1693" actId="700"/>
          <ac:spMkLst>
            <pc:docMk/>
            <pc:sldMk cId="3141358319" sldId="1063"/>
            <ac:spMk id="3" creationId="{2720C41A-DA3D-0A03-DE77-53B550AC1480}"/>
          </ac:spMkLst>
        </pc:spChg>
        <pc:spChg chg="mod ord">
          <ac:chgData name="Matthieu GRALL" userId="cec3ba0d20552ff9" providerId="LiveId" clId="{7078BA1D-0DDB-4910-B890-79D7165836C1}" dt="2025-06-10T11:23:38.266" v="1693" actId="700"/>
          <ac:spMkLst>
            <pc:docMk/>
            <pc:sldMk cId="3141358319" sldId="1063"/>
            <ac:spMk id="4" creationId="{7DB09369-60EF-960A-6777-9FAC6051C518}"/>
          </ac:spMkLst>
        </pc:spChg>
        <pc:spChg chg="mod ord">
          <ac:chgData name="Matthieu GRALL" userId="cec3ba0d20552ff9" providerId="LiveId" clId="{7078BA1D-0DDB-4910-B890-79D7165836C1}" dt="2025-06-10T11:23:38.266" v="1693" actId="700"/>
          <ac:spMkLst>
            <pc:docMk/>
            <pc:sldMk cId="3141358319" sldId="1063"/>
            <ac:spMk id="5" creationId="{19B9AD20-D0CE-FA30-8E6B-905F1BCF7E11}"/>
          </ac:spMkLst>
        </pc:spChg>
        <pc:spChg chg="mod ord">
          <ac:chgData name="Matthieu GRALL" userId="cec3ba0d20552ff9" providerId="LiveId" clId="{7078BA1D-0DDB-4910-B890-79D7165836C1}" dt="2025-06-10T11:23:44.588" v="1695" actId="20577"/>
          <ac:spMkLst>
            <pc:docMk/>
            <pc:sldMk cId="3141358319" sldId="1063"/>
            <ac:spMk id="6" creationId="{1EFD8590-D8F9-B1B9-A006-DA21A719807A}"/>
          </ac:spMkLst>
        </pc:spChg>
        <pc:spChg chg="mod">
          <ac:chgData name="Matthieu GRALL" userId="cec3ba0d20552ff9" providerId="LiveId" clId="{7078BA1D-0DDB-4910-B890-79D7165836C1}" dt="2025-06-17T09:28:32.728" v="9224" actId="20577"/>
          <ac:spMkLst>
            <pc:docMk/>
            <pc:sldMk cId="3141358319" sldId="1063"/>
            <ac:spMk id="35" creationId="{4D3BC8F2-3979-425F-9602-072E4DB93F98}"/>
          </ac:spMkLst>
        </pc:spChg>
        <pc:spChg chg="mod">
          <ac:chgData name="Matthieu GRALL" userId="cec3ba0d20552ff9" providerId="LiveId" clId="{7078BA1D-0DDB-4910-B890-79D7165836C1}" dt="2025-06-10T11:24:02.619" v="1701" actId="1035"/>
          <ac:spMkLst>
            <pc:docMk/>
            <pc:sldMk cId="3141358319" sldId="1063"/>
            <ac:spMk id="36" creationId="{D4FDEFBF-64DC-40D5-9771-77583AEE9BB4}"/>
          </ac:spMkLst>
        </pc:spChg>
        <pc:spChg chg="mod">
          <ac:chgData name="Matthieu GRALL" userId="cec3ba0d20552ff9" providerId="LiveId" clId="{7078BA1D-0DDB-4910-B890-79D7165836C1}" dt="2025-06-10T11:24:02.619" v="1701" actId="1035"/>
          <ac:spMkLst>
            <pc:docMk/>
            <pc:sldMk cId="3141358319" sldId="1063"/>
            <ac:spMk id="47" creationId="{09056F64-35C4-44D6-BF83-065E5D02333F}"/>
          </ac:spMkLst>
        </pc:spChg>
        <pc:spChg chg="mod">
          <ac:chgData name="Matthieu GRALL" userId="cec3ba0d20552ff9" providerId="LiveId" clId="{7078BA1D-0DDB-4910-B890-79D7165836C1}" dt="2025-06-10T11:24:02.619" v="1701" actId="1035"/>
          <ac:spMkLst>
            <pc:docMk/>
            <pc:sldMk cId="3141358319" sldId="1063"/>
            <ac:spMk id="48" creationId="{F82678C8-BB58-49CC-A219-776C1E5CF277}"/>
          </ac:spMkLst>
        </pc:spChg>
        <pc:spChg chg="mod">
          <ac:chgData name="Matthieu GRALL" userId="cec3ba0d20552ff9" providerId="LiveId" clId="{7078BA1D-0DDB-4910-B890-79D7165836C1}" dt="2025-06-10T11:24:02.619" v="1701" actId="1035"/>
          <ac:spMkLst>
            <pc:docMk/>
            <pc:sldMk cId="3141358319" sldId="1063"/>
            <ac:spMk id="50" creationId="{89FB4194-BAAA-4AE8-A893-7B4F23155959}"/>
          </ac:spMkLst>
        </pc:spChg>
        <pc:spChg chg="mod">
          <ac:chgData name="Matthieu GRALL" userId="cec3ba0d20552ff9" providerId="LiveId" clId="{7078BA1D-0DDB-4910-B890-79D7165836C1}" dt="2025-06-17T09:21:25.983" v="8874" actId="20577"/>
          <ac:spMkLst>
            <pc:docMk/>
            <pc:sldMk cId="3141358319" sldId="1063"/>
            <ac:spMk id="51" creationId="{B35D87F5-8506-4BED-87B2-296F38DC042A}"/>
          </ac:spMkLst>
        </pc:spChg>
        <pc:grpChg chg="mod">
          <ac:chgData name="Matthieu GRALL" userId="cec3ba0d20552ff9" providerId="LiveId" clId="{7078BA1D-0DDB-4910-B890-79D7165836C1}" dt="2025-06-10T11:24:02.619" v="1701" actId="1035"/>
          <ac:grpSpMkLst>
            <pc:docMk/>
            <pc:sldMk cId="3141358319" sldId="1063"/>
            <ac:grpSpMk id="7" creationId="{9CF64EA6-C76B-F1A5-5BDE-A0570D427039}"/>
          </ac:grpSpMkLst>
        </pc:grpChg>
        <pc:grpChg chg="mod">
          <ac:chgData name="Matthieu GRALL" userId="cec3ba0d20552ff9" providerId="LiveId" clId="{7078BA1D-0DDB-4910-B890-79D7165836C1}" dt="2025-06-10T11:24:02.619" v="1701" actId="1035"/>
          <ac:grpSpMkLst>
            <pc:docMk/>
            <pc:sldMk cId="3141358319" sldId="1063"/>
            <ac:grpSpMk id="8" creationId="{677DDA82-9E24-A9E3-8994-2D8B21790B47}"/>
          </ac:grpSpMkLst>
        </pc:grpChg>
        <pc:cxnChg chg="mod">
          <ac:chgData name="Matthieu GRALL" userId="cec3ba0d20552ff9" providerId="LiveId" clId="{7078BA1D-0DDB-4910-B890-79D7165836C1}" dt="2025-06-10T11:24:02.619" v="1701" actId="1035"/>
          <ac:cxnSpMkLst>
            <pc:docMk/>
            <pc:sldMk cId="3141358319" sldId="1063"/>
            <ac:cxnSpMk id="54" creationId="{C25EFA7E-DF9E-4B4A-9683-2C33DE5D5C85}"/>
          </ac:cxnSpMkLst>
        </pc:cxnChg>
        <pc:cxnChg chg="mod">
          <ac:chgData name="Matthieu GRALL" userId="cec3ba0d20552ff9" providerId="LiveId" clId="{7078BA1D-0DDB-4910-B890-79D7165836C1}" dt="2025-06-10T11:24:02.619" v="1701" actId="1035"/>
          <ac:cxnSpMkLst>
            <pc:docMk/>
            <pc:sldMk cId="3141358319" sldId="1063"/>
            <ac:cxnSpMk id="57" creationId="{E5D455BE-9FB0-4EB7-94FB-7ECE8437CFB0}"/>
          </ac:cxnSpMkLst>
        </pc:cxnChg>
      </pc:sldChg>
      <pc:sldChg chg="addSp delSp modSp mod modClrScheme chgLayout">
        <pc:chgData name="Matthieu GRALL" userId="cec3ba0d20552ff9" providerId="LiveId" clId="{7078BA1D-0DDB-4910-B890-79D7165836C1}" dt="2025-06-10T11:47:55.019" v="1967" actId="1035"/>
        <pc:sldMkLst>
          <pc:docMk/>
          <pc:sldMk cId="3918098526" sldId="1064"/>
        </pc:sldMkLst>
        <pc:spChg chg="mod ord">
          <ac:chgData name="Matthieu GRALL" userId="cec3ba0d20552ff9" providerId="LiveId" clId="{7078BA1D-0DDB-4910-B890-79D7165836C1}" dt="2025-06-10T11:47:10.230" v="1940" actId="20577"/>
          <ac:spMkLst>
            <pc:docMk/>
            <pc:sldMk cId="3918098526" sldId="1064"/>
            <ac:spMk id="2" creationId="{8EC26476-0EB9-61CD-9377-88F649F4B553}"/>
          </ac:spMkLst>
        </pc:spChg>
        <pc:spChg chg="mod ord">
          <ac:chgData name="Matthieu GRALL" userId="cec3ba0d20552ff9" providerId="LiveId" clId="{7078BA1D-0DDB-4910-B890-79D7165836C1}" dt="2025-06-10T11:47:00.392" v="1937" actId="700"/>
          <ac:spMkLst>
            <pc:docMk/>
            <pc:sldMk cId="3918098526" sldId="1064"/>
            <ac:spMk id="3" creationId="{2C5EC84C-F1B3-A954-7ED5-CAD006A122DC}"/>
          </ac:spMkLst>
        </pc:spChg>
        <pc:spChg chg="mod ord">
          <ac:chgData name="Matthieu GRALL" userId="cec3ba0d20552ff9" providerId="LiveId" clId="{7078BA1D-0DDB-4910-B890-79D7165836C1}" dt="2025-06-10T11:47:00.392" v="1937" actId="700"/>
          <ac:spMkLst>
            <pc:docMk/>
            <pc:sldMk cId="3918098526" sldId="1064"/>
            <ac:spMk id="4" creationId="{EA3DEFA5-5B54-CBE8-0950-436BF899C916}"/>
          </ac:spMkLst>
        </pc:spChg>
        <pc:spChg chg="mod ord">
          <ac:chgData name="Matthieu GRALL" userId="cec3ba0d20552ff9" providerId="LiveId" clId="{7078BA1D-0DDB-4910-B890-79D7165836C1}" dt="2025-06-10T11:47:00.392" v="1937" actId="700"/>
          <ac:spMkLst>
            <pc:docMk/>
            <pc:sldMk cId="3918098526" sldId="1064"/>
            <ac:spMk id="5" creationId="{0E8C6841-7505-ACA3-731A-6B0E52DFFCD0}"/>
          </ac:spMkLst>
        </pc:spChg>
        <pc:spChg chg="mod">
          <ac:chgData name="Matthieu GRALL" userId="cec3ba0d20552ff9" providerId="LiveId" clId="{7078BA1D-0DDB-4910-B890-79D7165836C1}" dt="2025-06-10T11:47:55.019" v="1967" actId="1035"/>
          <ac:spMkLst>
            <pc:docMk/>
            <pc:sldMk cId="3918098526" sldId="1064"/>
            <ac:spMk id="7" creationId="{3EED5C18-54C1-D7B0-3F92-F7BAD25AACB2}"/>
          </ac:spMkLst>
        </pc:spChg>
        <pc:spChg chg="mod">
          <ac:chgData name="Matthieu GRALL" userId="cec3ba0d20552ff9" providerId="LiveId" clId="{7078BA1D-0DDB-4910-B890-79D7165836C1}" dt="2025-06-10T11:47:55.019" v="1967" actId="1035"/>
          <ac:spMkLst>
            <pc:docMk/>
            <pc:sldMk cId="3918098526" sldId="1064"/>
            <ac:spMk id="8" creationId="{24FAC946-C166-4C9A-AD17-CB3DE1A7B346}"/>
          </ac:spMkLst>
        </pc:spChg>
        <pc:spChg chg="mod">
          <ac:chgData name="Matthieu GRALL" userId="cec3ba0d20552ff9" providerId="LiveId" clId="{7078BA1D-0DDB-4910-B890-79D7165836C1}" dt="2025-06-10T11:47:55.019" v="1967" actId="1035"/>
          <ac:spMkLst>
            <pc:docMk/>
            <pc:sldMk cId="3918098526" sldId="1064"/>
            <ac:spMk id="9" creationId="{513A24B7-8DE1-8312-1958-F57EEC8DFCF3}"/>
          </ac:spMkLst>
        </pc:spChg>
        <pc:spChg chg="add mod ord">
          <ac:chgData name="Matthieu GRALL" userId="cec3ba0d20552ff9" providerId="LiveId" clId="{7078BA1D-0DDB-4910-B890-79D7165836C1}" dt="2025-06-10T11:47:17.487" v="1943" actId="20577"/>
          <ac:spMkLst>
            <pc:docMk/>
            <pc:sldMk cId="3918098526" sldId="1064"/>
            <ac:spMk id="10" creationId="{56CC118B-0F41-99EC-B78B-0BB9FEB37AA3}"/>
          </ac:spMkLst>
        </pc:spChg>
        <pc:spChg chg="mod">
          <ac:chgData name="Matthieu GRALL" userId="cec3ba0d20552ff9" providerId="LiveId" clId="{7078BA1D-0DDB-4910-B890-79D7165836C1}" dt="2025-06-10T11:47:55.019" v="1967" actId="1035"/>
          <ac:spMkLst>
            <pc:docMk/>
            <pc:sldMk cId="3918098526" sldId="1064"/>
            <ac:spMk id="11" creationId="{83B0CEE0-3E03-30D2-138F-459A945DCDEC}"/>
          </ac:spMkLst>
        </pc:spChg>
        <pc:spChg chg="mod">
          <ac:chgData name="Matthieu GRALL" userId="cec3ba0d20552ff9" providerId="LiveId" clId="{7078BA1D-0DDB-4910-B890-79D7165836C1}" dt="2025-06-10T11:47:55.019" v="1967" actId="1035"/>
          <ac:spMkLst>
            <pc:docMk/>
            <pc:sldMk cId="3918098526" sldId="1064"/>
            <ac:spMk id="12" creationId="{24F2255C-E1FA-B98D-B82E-14F5A61239DE}"/>
          </ac:spMkLst>
        </pc:spChg>
        <pc:spChg chg="mod">
          <ac:chgData name="Matthieu GRALL" userId="cec3ba0d20552ff9" providerId="LiveId" clId="{7078BA1D-0DDB-4910-B890-79D7165836C1}" dt="2025-06-10T11:47:55.019" v="1967" actId="1035"/>
          <ac:spMkLst>
            <pc:docMk/>
            <pc:sldMk cId="3918098526" sldId="1064"/>
            <ac:spMk id="13" creationId="{E7098778-5F41-7AC2-D5DB-5E0392EBE34B}"/>
          </ac:spMkLst>
        </pc:spChg>
        <pc:spChg chg="mod">
          <ac:chgData name="Matthieu GRALL" userId="cec3ba0d20552ff9" providerId="LiveId" clId="{7078BA1D-0DDB-4910-B890-79D7165836C1}" dt="2025-06-10T11:47:55.019" v="1967" actId="1035"/>
          <ac:spMkLst>
            <pc:docMk/>
            <pc:sldMk cId="3918098526" sldId="1064"/>
            <ac:spMk id="14" creationId="{C2E3B568-F287-EFFF-3BAB-1248C504960B}"/>
          </ac:spMkLst>
        </pc:spChg>
        <pc:spChg chg="mod">
          <ac:chgData name="Matthieu GRALL" userId="cec3ba0d20552ff9" providerId="LiveId" clId="{7078BA1D-0DDB-4910-B890-79D7165836C1}" dt="2025-06-10T11:47:55.019" v="1967" actId="1035"/>
          <ac:spMkLst>
            <pc:docMk/>
            <pc:sldMk cId="3918098526" sldId="1064"/>
            <ac:spMk id="15" creationId="{A6A0AAD8-6918-200F-C0DD-2A9CA8B2B5B0}"/>
          </ac:spMkLst>
        </pc:spChg>
        <pc:spChg chg="mod">
          <ac:chgData name="Matthieu GRALL" userId="cec3ba0d20552ff9" providerId="LiveId" clId="{7078BA1D-0DDB-4910-B890-79D7165836C1}" dt="2025-06-10T11:47:55.019" v="1967" actId="1035"/>
          <ac:spMkLst>
            <pc:docMk/>
            <pc:sldMk cId="3918098526" sldId="1064"/>
            <ac:spMk id="16" creationId="{47F0D86C-362E-15BA-821F-E1A2822F76FC}"/>
          </ac:spMkLst>
        </pc:spChg>
        <pc:spChg chg="add mod">
          <ac:chgData name="Matthieu GRALL" userId="cec3ba0d20552ff9" providerId="LiveId" clId="{7078BA1D-0DDB-4910-B890-79D7165836C1}" dt="2025-06-10T11:47:40.240" v="1947"/>
          <ac:spMkLst>
            <pc:docMk/>
            <pc:sldMk cId="3918098526" sldId="1064"/>
            <ac:spMk id="17" creationId="{6E4E8D47-198D-4960-509B-6AD37C70618D}"/>
          </ac:spMkLst>
        </pc:spChg>
      </pc:sldChg>
      <pc:sldChg chg="addSp delSp modSp mod setBg">
        <pc:chgData name="Matthieu GRALL" userId="cec3ba0d20552ff9" providerId="LiveId" clId="{7078BA1D-0DDB-4910-B890-79D7165836C1}" dt="2025-06-10T12:12:10.382" v="2428" actId="14100"/>
        <pc:sldMkLst>
          <pc:docMk/>
          <pc:sldMk cId="621758560" sldId="1065"/>
        </pc:sldMkLst>
        <pc:spChg chg="add mod">
          <ac:chgData name="Matthieu GRALL" userId="cec3ba0d20552ff9" providerId="LiveId" clId="{7078BA1D-0DDB-4910-B890-79D7165836C1}" dt="2025-06-10T12:08:11.003" v="2394"/>
          <ac:spMkLst>
            <pc:docMk/>
            <pc:sldMk cId="621758560" sldId="1065"/>
            <ac:spMk id="2" creationId="{6A50AE41-BD3F-1FE5-4904-0F1AAA8D7E75}"/>
          </ac:spMkLst>
        </pc:spChg>
        <pc:spChg chg="add mod">
          <ac:chgData name="Matthieu GRALL" userId="cec3ba0d20552ff9" providerId="LiveId" clId="{7078BA1D-0DDB-4910-B890-79D7165836C1}" dt="2025-06-10T12:09:33.098" v="2417" actId="27636"/>
          <ac:spMkLst>
            <pc:docMk/>
            <pc:sldMk cId="621758560" sldId="1065"/>
            <ac:spMk id="4" creationId="{7722AADF-BF8A-0CEB-E19F-CEB46B78D1F8}"/>
          </ac:spMkLst>
        </pc:spChg>
        <pc:spChg chg="add mod ord">
          <ac:chgData name="Matthieu GRALL" userId="cec3ba0d20552ff9" providerId="LiveId" clId="{7078BA1D-0DDB-4910-B890-79D7165836C1}" dt="2025-06-10T12:12:10.382" v="2428" actId="14100"/>
          <ac:spMkLst>
            <pc:docMk/>
            <pc:sldMk cId="621758560" sldId="1065"/>
            <ac:spMk id="7" creationId="{5753FAF7-9281-E7FE-DF19-2DEA7B06614A}"/>
          </ac:spMkLst>
        </pc:spChg>
        <pc:spChg chg="mod">
          <ac:chgData name="Matthieu GRALL" userId="cec3ba0d20552ff9" providerId="LiveId" clId="{7078BA1D-0DDB-4910-B890-79D7165836C1}" dt="2025-06-10T12:08:19.624" v="2396" actId="207"/>
          <ac:spMkLst>
            <pc:docMk/>
            <pc:sldMk cId="621758560" sldId="1065"/>
            <ac:spMk id="10" creationId="{5414E733-7D8C-9DFE-ED64-5793C447EE21}"/>
          </ac:spMkLst>
        </pc:spChg>
      </pc:sldChg>
      <pc:sldChg chg="addSp delSp modSp mod modClrScheme chgLayout">
        <pc:chgData name="Matthieu GRALL" userId="cec3ba0d20552ff9" providerId="LiveId" clId="{7078BA1D-0DDB-4910-B890-79D7165836C1}" dt="2025-06-10T11:56:40.795" v="2187"/>
        <pc:sldMkLst>
          <pc:docMk/>
          <pc:sldMk cId="2931514684" sldId="1066"/>
        </pc:sldMkLst>
        <pc:spChg chg="mod ord">
          <ac:chgData name="Matthieu GRALL" userId="cec3ba0d20552ff9" providerId="LiveId" clId="{7078BA1D-0DDB-4910-B890-79D7165836C1}" dt="2025-06-10T11:56:25.306" v="2184" actId="20577"/>
          <ac:spMkLst>
            <pc:docMk/>
            <pc:sldMk cId="2931514684" sldId="1066"/>
            <ac:spMk id="2" creationId="{00000000-0000-0000-0000-000000000000}"/>
          </ac:spMkLst>
        </pc:spChg>
        <pc:spChg chg="mod ord">
          <ac:chgData name="Matthieu GRALL" userId="cec3ba0d20552ff9" providerId="LiveId" clId="{7078BA1D-0DDB-4910-B890-79D7165836C1}" dt="2025-06-10T11:56:19.537" v="2182" actId="700"/>
          <ac:spMkLst>
            <pc:docMk/>
            <pc:sldMk cId="2931514684" sldId="1066"/>
            <ac:spMk id="6" creationId="{E91CA6D9-F8FB-EC2A-B23A-1D3DBBAD285B}"/>
          </ac:spMkLst>
        </pc:spChg>
        <pc:spChg chg="mod ord">
          <ac:chgData name="Matthieu GRALL" userId="cec3ba0d20552ff9" providerId="LiveId" clId="{7078BA1D-0DDB-4910-B890-79D7165836C1}" dt="2025-06-10T11:56:19.537" v="2182" actId="700"/>
          <ac:spMkLst>
            <pc:docMk/>
            <pc:sldMk cId="2931514684" sldId="1066"/>
            <ac:spMk id="7" creationId="{B1E1A22A-A1D8-0B92-0776-F4DB7B3BFEB3}"/>
          </ac:spMkLst>
        </pc:spChg>
        <pc:spChg chg="mod ord">
          <ac:chgData name="Matthieu GRALL" userId="cec3ba0d20552ff9" providerId="LiveId" clId="{7078BA1D-0DDB-4910-B890-79D7165836C1}" dt="2025-06-10T11:56:19.537" v="2182" actId="700"/>
          <ac:spMkLst>
            <pc:docMk/>
            <pc:sldMk cId="2931514684" sldId="1066"/>
            <ac:spMk id="8" creationId="{D057BC4C-8C68-13EC-BCB3-3A7EA5659E05}"/>
          </ac:spMkLst>
        </pc:spChg>
        <pc:spChg chg="add mod ord">
          <ac:chgData name="Matthieu GRALL" userId="cec3ba0d20552ff9" providerId="LiveId" clId="{7078BA1D-0DDB-4910-B890-79D7165836C1}" dt="2025-06-10T11:56:29.729" v="2185"/>
          <ac:spMkLst>
            <pc:docMk/>
            <pc:sldMk cId="2931514684" sldId="1066"/>
            <ac:spMk id="10" creationId="{632C13F8-A9EF-6120-53AE-4FA8FA83E29C}"/>
          </ac:spMkLst>
        </pc:spChg>
        <pc:spChg chg="add mod">
          <ac:chgData name="Matthieu GRALL" userId="cec3ba0d20552ff9" providerId="LiveId" clId="{7078BA1D-0DDB-4910-B890-79D7165836C1}" dt="2025-06-10T11:56:40.795" v="2187"/>
          <ac:spMkLst>
            <pc:docMk/>
            <pc:sldMk cId="2931514684" sldId="1066"/>
            <ac:spMk id="11" creationId="{64B39A75-D6AB-6750-8F2B-F9DAE03B943F}"/>
          </ac:spMkLst>
        </pc:spChg>
      </pc:sldChg>
      <pc:sldChg chg="addSp delSp modSp mod modClrScheme chgLayout">
        <pc:chgData name="Matthieu GRALL" userId="cec3ba0d20552ff9" providerId="LiveId" clId="{7078BA1D-0DDB-4910-B890-79D7165836C1}" dt="2025-06-10T11:56:59.255" v="2193"/>
        <pc:sldMkLst>
          <pc:docMk/>
          <pc:sldMk cId="3709665650" sldId="1067"/>
        </pc:sldMkLst>
        <pc:spChg chg="mod ord">
          <ac:chgData name="Matthieu GRALL" userId="cec3ba0d20552ff9" providerId="LiveId" clId="{7078BA1D-0DDB-4910-B890-79D7165836C1}" dt="2025-06-10T11:56:54.787" v="2192" actId="20577"/>
          <ac:spMkLst>
            <pc:docMk/>
            <pc:sldMk cId="3709665650" sldId="1067"/>
            <ac:spMk id="2" creationId="{00000000-0000-0000-0000-000000000000}"/>
          </ac:spMkLst>
        </pc:spChg>
        <pc:spChg chg="mod ord">
          <ac:chgData name="Matthieu GRALL" userId="cec3ba0d20552ff9" providerId="LiveId" clId="{7078BA1D-0DDB-4910-B890-79D7165836C1}" dt="2025-06-10T11:56:49.732" v="2190" actId="700"/>
          <ac:spMkLst>
            <pc:docMk/>
            <pc:sldMk cId="3709665650" sldId="1067"/>
            <ac:spMk id="6" creationId="{D5470365-0A06-69ED-1C3E-7ED578AB1552}"/>
          </ac:spMkLst>
        </pc:spChg>
        <pc:spChg chg="mod ord">
          <ac:chgData name="Matthieu GRALL" userId="cec3ba0d20552ff9" providerId="LiveId" clId="{7078BA1D-0DDB-4910-B890-79D7165836C1}" dt="2025-06-10T11:56:49.732" v="2190" actId="700"/>
          <ac:spMkLst>
            <pc:docMk/>
            <pc:sldMk cId="3709665650" sldId="1067"/>
            <ac:spMk id="7" creationId="{675D58F5-E833-9F5E-FF2E-72CD1F7F5693}"/>
          </ac:spMkLst>
        </pc:spChg>
        <pc:spChg chg="mod ord">
          <ac:chgData name="Matthieu GRALL" userId="cec3ba0d20552ff9" providerId="LiveId" clId="{7078BA1D-0DDB-4910-B890-79D7165836C1}" dt="2025-06-10T11:56:49.732" v="2190" actId="700"/>
          <ac:spMkLst>
            <pc:docMk/>
            <pc:sldMk cId="3709665650" sldId="1067"/>
            <ac:spMk id="8" creationId="{311A9A1B-DB7F-99EB-7EE4-F7FA897B42B9}"/>
          </ac:spMkLst>
        </pc:spChg>
        <pc:spChg chg="add mod">
          <ac:chgData name="Matthieu GRALL" userId="cec3ba0d20552ff9" providerId="LiveId" clId="{7078BA1D-0DDB-4910-B890-79D7165836C1}" dt="2025-06-10T11:56:46.487" v="2189"/>
          <ac:spMkLst>
            <pc:docMk/>
            <pc:sldMk cId="3709665650" sldId="1067"/>
            <ac:spMk id="10" creationId="{F81D8D55-B0D0-81E6-3313-537B1499539D}"/>
          </ac:spMkLst>
        </pc:spChg>
        <pc:spChg chg="add mod ord">
          <ac:chgData name="Matthieu GRALL" userId="cec3ba0d20552ff9" providerId="LiveId" clId="{7078BA1D-0DDB-4910-B890-79D7165836C1}" dt="2025-06-10T11:56:59.255" v="2193"/>
          <ac:spMkLst>
            <pc:docMk/>
            <pc:sldMk cId="3709665650" sldId="1067"/>
            <ac:spMk id="11" creationId="{4636B6AD-EC24-1A2C-92AF-8439EEBF858A}"/>
          </ac:spMkLst>
        </pc:spChg>
      </pc:sldChg>
      <pc:sldChg chg="addSp delSp modSp mod modClrScheme modAnim chgLayout">
        <pc:chgData name="Matthieu GRALL" userId="cec3ba0d20552ff9" providerId="LiveId" clId="{7078BA1D-0DDB-4910-B890-79D7165836C1}" dt="2025-06-10T11:55:27.033" v="2181" actId="1038"/>
        <pc:sldMkLst>
          <pc:docMk/>
          <pc:sldMk cId="1800103563" sldId="1069"/>
        </pc:sldMkLst>
        <pc:spChg chg="mod ord">
          <ac:chgData name="Matthieu GRALL" userId="cec3ba0d20552ff9" providerId="LiveId" clId="{7078BA1D-0DDB-4910-B890-79D7165836C1}" dt="2025-06-10T11:49:58.840" v="1995" actId="20577"/>
          <ac:spMkLst>
            <pc:docMk/>
            <pc:sldMk cId="1800103563" sldId="1069"/>
            <ac:spMk id="2" creationId="{1C993B60-910A-6134-C94C-9B6CD6ADD0EE}"/>
          </ac:spMkLst>
        </pc:spChg>
        <pc:spChg chg="mod ord">
          <ac:chgData name="Matthieu GRALL" userId="cec3ba0d20552ff9" providerId="LiveId" clId="{7078BA1D-0DDB-4910-B890-79D7165836C1}" dt="2025-06-10T11:49:53.430" v="1993" actId="700"/>
          <ac:spMkLst>
            <pc:docMk/>
            <pc:sldMk cId="1800103563" sldId="1069"/>
            <ac:spMk id="3" creationId="{DE2E0812-843F-E496-C8BD-496226CE8D07}"/>
          </ac:spMkLst>
        </pc:spChg>
        <pc:spChg chg="mod ord">
          <ac:chgData name="Matthieu GRALL" userId="cec3ba0d20552ff9" providerId="LiveId" clId="{7078BA1D-0DDB-4910-B890-79D7165836C1}" dt="2025-06-10T11:49:53.430" v="1993" actId="700"/>
          <ac:spMkLst>
            <pc:docMk/>
            <pc:sldMk cId="1800103563" sldId="1069"/>
            <ac:spMk id="4" creationId="{AAF45C2F-A7BE-2184-835E-4D8990B1D2B3}"/>
          </ac:spMkLst>
        </pc:spChg>
        <pc:spChg chg="mod ord">
          <ac:chgData name="Matthieu GRALL" userId="cec3ba0d20552ff9" providerId="LiveId" clId="{7078BA1D-0DDB-4910-B890-79D7165836C1}" dt="2025-06-10T11:49:53.430" v="1993" actId="700"/>
          <ac:spMkLst>
            <pc:docMk/>
            <pc:sldMk cId="1800103563" sldId="1069"/>
            <ac:spMk id="5" creationId="{379731E8-D004-C20C-628A-F19E37CC7723}"/>
          </ac:spMkLst>
        </pc:spChg>
        <pc:spChg chg="mod">
          <ac:chgData name="Matthieu GRALL" userId="cec3ba0d20552ff9" providerId="LiveId" clId="{7078BA1D-0DDB-4910-B890-79D7165836C1}" dt="2025-06-10T11:54:28.207" v="2164" actId="207"/>
          <ac:spMkLst>
            <pc:docMk/>
            <pc:sldMk cId="1800103563" sldId="1069"/>
            <ac:spMk id="6" creationId="{314630FC-D92F-541A-A5C2-23B9A007E6E0}"/>
          </ac:spMkLst>
        </pc:spChg>
        <pc:spChg chg="add mod ord">
          <ac:chgData name="Matthieu GRALL" userId="cec3ba0d20552ff9" providerId="LiveId" clId="{7078BA1D-0DDB-4910-B890-79D7165836C1}" dt="2025-06-10T11:50:03.596" v="1996"/>
          <ac:spMkLst>
            <pc:docMk/>
            <pc:sldMk cId="1800103563" sldId="1069"/>
            <ac:spMk id="8" creationId="{BAB152AB-EA8E-0509-E8E6-D0E2E1D40329}"/>
          </ac:spMkLst>
        </pc:spChg>
        <pc:spChg chg="add mod">
          <ac:chgData name="Matthieu GRALL" userId="cec3ba0d20552ff9" providerId="LiveId" clId="{7078BA1D-0DDB-4910-B890-79D7165836C1}" dt="2025-06-10T11:50:21.055" v="2000"/>
          <ac:spMkLst>
            <pc:docMk/>
            <pc:sldMk cId="1800103563" sldId="1069"/>
            <ac:spMk id="9" creationId="{2B130A1A-1016-5469-DB88-970B59C186D0}"/>
          </ac:spMkLst>
        </pc:spChg>
        <pc:spChg chg="mod">
          <ac:chgData name="Matthieu GRALL" userId="cec3ba0d20552ff9" providerId="LiveId" clId="{7078BA1D-0DDB-4910-B890-79D7165836C1}" dt="2025-06-10T11:54:17.818" v="2162" actId="207"/>
          <ac:spMkLst>
            <pc:docMk/>
            <pc:sldMk cId="1800103563" sldId="1069"/>
            <ac:spMk id="17" creationId="{359B0B21-A161-4647-DF4D-6E04602A0CC6}"/>
          </ac:spMkLst>
        </pc:spChg>
        <pc:spChg chg="mod">
          <ac:chgData name="Matthieu GRALL" userId="cec3ba0d20552ff9" providerId="LiveId" clId="{7078BA1D-0DDB-4910-B890-79D7165836C1}" dt="2025-06-10T11:54:11.390" v="2159" actId="207"/>
          <ac:spMkLst>
            <pc:docMk/>
            <pc:sldMk cId="1800103563" sldId="1069"/>
            <ac:spMk id="23" creationId="{342A459A-B1CD-88C2-84DF-BC764BF88624}"/>
          </ac:spMkLst>
        </pc:spChg>
        <pc:spChg chg="mod">
          <ac:chgData name="Matthieu GRALL" userId="cec3ba0d20552ff9" providerId="LiveId" clId="{7078BA1D-0DDB-4910-B890-79D7165836C1}" dt="2025-06-10T11:52:29.411" v="2074" actId="164"/>
          <ac:spMkLst>
            <pc:docMk/>
            <pc:sldMk cId="1800103563" sldId="1069"/>
            <ac:spMk id="53" creationId="{CE492B3B-A99C-2568-7DE5-07055E5DCBAD}"/>
          </ac:spMkLst>
        </pc:spChg>
        <pc:spChg chg="mod">
          <ac:chgData name="Matthieu GRALL" userId="cec3ba0d20552ff9" providerId="LiveId" clId="{7078BA1D-0DDB-4910-B890-79D7165836C1}" dt="2025-06-10T11:52:29.411" v="2074" actId="164"/>
          <ac:spMkLst>
            <pc:docMk/>
            <pc:sldMk cId="1800103563" sldId="1069"/>
            <ac:spMk id="54" creationId="{A7D25341-A8D0-60FB-8D3C-0ABDDF2A5B6A}"/>
          </ac:spMkLst>
        </pc:spChg>
        <pc:spChg chg="mod">
          <ac:chgData name="Matthieu GRALL" userId="cec3ba0d20552ff9" providerId="LiveId" clId="{7078BA1D-0DDB-4910-B890-79D7165836C1}" dt="2025-06-10T11:52:29.411" v="2074" actId="164"/>
          <ac:spMkLst>
            <pc:docMk/>
            <pc:sldMk cId="1800103563" sldId="1069"/>
            <ac:spMk id="55" creationId="{C6D4D60E-6058-0EC6-F85B-1DE76C2BF3BC}"/>
          </ac:spMkLst>
        </pc:spChg>
        <pc:spChg chg="mod">
          <ac:chgData name="Matthieu GRALL" userId="cec3ba0d20552ff9" providerId="LiveId" clId="{7078BA1D-0DDB-4910-B890-79D7165836C1}" dt="2025-06-10T11:52:29.411" v="2074" actId="164"/>
          <ac:spMkLst>
            <pc:docMk/>
            <pc:sldMk cId="1800103563" sldId="1069"/>
            <ac:spMk id="56" creationId="{6D182C7D-FF79-773B-59D4-E81745C1249D}"/>
          </ac:spMkLst>
        </pc:spChg>
        <pc:spChg chg="mod">
          <ac:chgData name="Matthieu GRALL" userId="cec3ba0d20552ff9" providerId="LiveId" clId="{7078BA1D-0DDB-4910-B890-79D7165836C1}" dt="2025-06-10T11:52:29.411" v="2074" actId="164"/>
          <ac:spMkLst>
            <pc:docMk/>
            <pc:sldMk cId="1800103563" sldId="1069"/>
            <ac:spMk id="57" creationId="{C5D90B4A-09BB-B5CF-5D21-C666BBDD10C7}"/>
          </ac:spMkLst>
        </pc:spChg>
        <pc:spChg chg="mod">
          <ac:chgData name="Matthieu GRALL" userId="cec3ba0d20552ff9" providerId="LiveId" clId="{7078BA1D-0DDB-4910-B890-79D7165836C1}" dt="2025-06-10T11:52:29.411" v="2074" actId="164"/>
          <ac:spMkLst>
            <pc:docMk/>
            <pc:sldMk cId="1800103563" sldId="1069"/>
            <ac:spMk id="58" creationId="{BE84B2C5-D920-60F2-CB4B-6CBA557428ED}"/>
          </ac:spMkLst>
        </pc:spChg>
        <pc:spChg chg="mod">
          <ac:chgData name="Matthieu GRALL" userId="cec3ba0d20552ff9" providerId="LiveId" clId="{7078BA1D-0DDB-4910-B890-79D7165836C1}" dt="2025-06-10T11:52:29.411" v="2074" actId="164"/>
          <ac:spMkLst>
            <pc:docMk/>
            <pc:sldMk cId="1800103563" sldId="1069"/>
            <ac:spMk id="69" creationId="{9EC6BC6D-B34F-753A-B9B8-0C1CD913CC00}"/>
          </ac:spMkLst>
        </pc:spChg>
        <pc:spChg chg="mod">
          <ac:chgData name="Matthieu GRALL" userId="cec3ba0d20552ff9" providerId="LiveId" clId="{7078BA1D-0DDB-4910-B890-79D7165836C1}" dt="2025-06-10T11:52:29.411" v="2074" actId="164"/>
          <ac:spMkLst>
            <pc:docMk/>
            <pc:sldMk cId="1800103563" sldId="1069"/>
            <ac:spMk id="70" creationId="{3447EF51-A643-F155-1334-7BCDC1E6B4EF}"/>
          </ac:spMkLst>
        </pc:spChg>
        <pc:spChg chg="mod">
          <ac:chgData name="Matthieu GRALL" userId="cec3ba0d20552ff9" providerId="LiveId" clId="{7078BA1D-0DDB-4910-B890-79D7165836C1}" dt="2025-06-10T11:55:27.033" v="2181" actId="1038"/>
          <ac:spMkLst>
            <pc:docMk/>
            <pc:sldMk cId="1800103563" sldId="1069"/>
            <ac:spMk id="71" creationId="{43EF26C3-10B7-4C52-3A7E-7E01341BFB96}"/>
          </ac:spMkLst>
        </pc:spChg>
        <pc:spChg chg="mod topLvl">
          <ac:chgData name="Matthieu GRALL" userId="cec3ba0d20552ff9" providerId="LiveId" clId="{7078BA1D-0DDB-4910-B890-79D7165836C1}" dt="2025-06-10T11:53:00.280" v="2129" actId="1037"/>
          <ac:spMkLst>
            <pc:docMk/>
            <pc:sldMk cId="1800103563" sldId="1069"/>
            <ac:spMk id="413" creationId="{A804F814-C2A6-DBC8-0E46-844D82DF7620}"/>
          </ac:spMkLst>
        </pc:spChg>
        <pc:spChg chg="mod">
          <ac:chgData name="Matthieu GRALL" userId="cec3ba0d20552ff9" providerId="LiveId" clId="{7078BA1D-0DDB-4910-B890-79D7165836C1}" dt="2025-06-10T11:53:00.280" v="2129" actId="1037"/>
          <ac:spMkLst>
            <pc:docMk/>
            <pc:sldMk cId="1800103563" sldId="1069"/>
            <ac:spMk id="425" creationId="{C560B3BA-66A5-3E68-B3C0-B667833FD7B9}"/>
          </ac:spMkLst>
        </pc:spChg>
        <pc:grpChg chg="mod">
          <ac:chgData name="Matthieu GRALL" userId="cec3ba0d20552ff9" providerId="LiveId" clId="{7078BA1D-0DDB-4910-B890-79D7165836C1}" dt="2025-06-10T11:53:00.280" v="2129" actId="1037"/>
          <ac:grpSpMkLst>
            <pc:docMk/>
            <pc:sldMk cId="1800103563" sldId="1069"/>
            <ac:grpSpMk id="388" creationId="{5C3511D1-D138-EEB9-480C-5E1CF1C817FC}"/>
          </ac:grpSpMkLst>
        </pc:grpChg>
        <pc:grpChg chg="mod">
          <ac:chgData name="Matthieu GRALL" userId="cec3ba0d20552ff9" providerId="LiveId" clId="{7078BA1D-0DDB-4910-B890-79D7165836C1}" dt="2025-06-10T11:53:00.280" v="2129" actId="1037"/>
          <ac:grpSpMkLst>
            <pc:docMk/>
            <pc:sldMk cId="1800103563" sldId="1069"/>
            <ac:grpSpMk id="389" creationId="{23602556-1978-65F4-5B5E-B02C132B1EDB}"/>
          </ac:grpSpMkLst>
        </pc:grpChg>
        <pc:grpChg chg="mod">
          <ac:chgData name="Matthieu GRALL" userId="cec3ba0d20552ff9" providerId="LiveId" clId="{7078BA1D-0DDB-4910-B890-79D7165836C1}" dt="2025-06-10T11:53:00.280" v="2129" actId="1037"/>
          <ac:grpSpMkLst>
            <pc:docMk/>
            <pc:sldMk cId="1800103563" sldId="1069"/>
            <ac:grpSpMk id="419" creationId="{F3D10AAC-525D-FEF5-417C-A631DD76FF68}"/>
          </ac:grpSpMkLst>
        </pc:grpChg>
        <pc:grpChg chg="mod">
          <ac:chgData name="Matthieu GRALL" userId="cec3ba0d20552ff9" providerId="LiveId" clId="{7078BA1D-0DDB-4910-B890-79D7165836C1}" dt="2025-06-10T11:53:00.280" v="2129" actId="1037"/>
          <ac:grpSpMkLst>
            <pc:docMk/>
            <pc:sldMk cId="1800103563" sldId="1069"/>
            <ac:grpSpMk id="420" creationId="{A59BF5CD-50D8-29A1-B9CE-1E2FF1E22D55}"/>
          </ac:grpSpMkLst>
        </pc:grpChg>
        <pc:cxnChg chg="mod">
          <ac:chgData name="Matthieu GRALL" userId="cec3ba0d20552ff9" providerId="LiveId" clId="{7078BA1D-0DDB-4910-B890-79D7165836C1}" dt="2025-06-10T11:53:00.280" v="2129" actId="1037"/>
          <ac:cxnSpMkLst>
            <pc:docMk/>
            <pc:sldMk cId="1800103563" sldId="1069"/>
            <ac:cxnSpMk id="107" creationId="{F60AE5B1-1B3E-C4F0-1051-AE3962987248}"/>
          </ac:cxnSpMkLst>
        </pc:cxnChg>
        <pc:cxnChg chg="mod">
          <ac:chgData name="Matthieu GRALL" userId="cec3ba0d20552ff9" providerId="LiveId" clId="{7078BA1D-0DDB-4910-B890-79D7165836C1}" dt="2025-06-10T11:50:37.416" v="2010" actId="1035"/>
          <ac:cxnSpMkLst>
            <pc:docMk/>
            <pc:sldMk cId="1800103563" sldId="1069"/>
            <ac:cxnSpMk id="187" creationId="{3911B324-7B74-9FCC-B20A-6637C565FC01}"/>
          </ac:cxnSpMkLst>
        </pc:cxnChg>
        <pc:cxnChg chg="mod">
          <ac:chgData name="Matthieu GRALL" userId="cec3ba0d20552ff9" providerId="LiveId" clId="{7078BA1D-0DDB-4910-B890-79D7165836C1}" dt="2025-06-10T11:53:00.280" v="2129" actId="1037"/>
          <ac:cxnSpMkLst>
            <pc:docMk/>
            <pc:sldMk cId="1800103563" sldId="1069"/>
            <ac:cxnSpMk id="234" creationId="{4A42D692-4340-0037-E8BD-F58C26DEB5F5}"/>
          </ac:cxnSpMkLst>
        </pc:cxnChg>
        <pc:cxnChg chg="mod">
          <ac:chgData name="Matthieu GRALL" userId="cec3ba0d20552ff9" providerId="LiveId" clId="{7078BA1D-0DDB-4910-B890-79D7165836C1}" dt="2025-06-10T11:53:00.280" v="2129" actId="1037"/>
          <ac:cxnSpMkLst>
            <pc:docMk/>
            <pc:sldMk cId="1800103563" sldId="1069"/>
            <ac:cxnSpMk id="249" creationId="{FD22D9BD-F777-D058-1EB7-3069DB4AC2A6}"/>
          </ac:cxnSpMkLst>
        </pc:cxnChg>
        <pc:cxnChg chg="mod">
          <ac:chgData name="Matthieu GRALL" userId="cec3ba0d20552ff9" providerId="LiveId" clId="{7078BA1D-0DDB-4910-B890-79D7165836C1}" dt="2025-06-10T11:53:00.280" v="2129" actId="1037"/>
          <ac:cxnSpMkLst>
            <pc:docMk/>
            <pc:sldMk cId="1800103563" sldId="1069"/>
            <ac:cxnSpMk id="252" creationId="{02911628-344B-89AB-D492-37BF17BBAACC}"/>
          </ac:cxnSpMkLst>
        </pc:cxnChg>
        <pc:cxnChg chg="mod">
          <ac:chgData name="Matthieu GRALL" userId="cec3ba0d20552ff9" providerId="LiveId" clId="{7078BA1D-0DDB-4910-B890-79D7165836C1}" dt="2025-06-10T11:55:27.033" v="2181" actId="1038"/>
          <ac:cxnSpMkLst>
            <pc:docMk/>
            <pc:sldMk cId="1800103563" sldId="1069"/>
            <ac:cxnSpMk id="415" creationId="{D6F0D92E-A726-6B6B-1FDC-9983FF3F9828}"/>
          </ac:cxnSpMkLst>
        </pc:cxnChg>
        <pc:cxnChg chg="mod">
          <ac:chgData name="Matthieu GRALL" userId="cec3ba0d20552ff9" providerId="LiveId" clId="{7078BA1D-0DDB-4910-B890-79D7165836C1}" dt="2025-06-10T11:55:27.033" v="2181" actId="1038"/>
          <ac:cxnSpMkLst>
            <pc:docMk/>
            <pc:sldMk cId="1800103563" sldId="1069"/>
            <ac:cxnSpMk id="416" creationId="{F943829A-A3D3-690F-EC27-305169F62E35}"/>
          </ac:cxnSpMkLst>
        </pc:cxnChg>
      </pc:sldChg>
      <pc:sldChg chg="addSp delSp modSp mod modClrScheme chgLayout">
        <pc:chgData name="Matthieu GRALL" userId="cec3ba0d20552ff9" providerId="LiveId" clId="{7078BA1D-0DDB-4910-B890-79D7165836C1}" dt="2025-06-10T12:00:13.605" v="2284" actId="207"/>
        <pc:sldMkLst>
          <pc:docMk/>
          <pc:sldMk cId="3291618898" sldId="1070"/>
        </pc:sldMkLst>
        <pc:spChg chg="mod ord">
          <ac:chgData name="Matthieu GRALL" userId="cec3ba0d20552ff9" providerId="LiveId" clId="{7078BA1D-0DDB-4910-B890-79D7165836C1}" dt="2025-06-10T11:59:53.193" v="2280" actId="700"/>
          <ac:spMkLst>
            <pc:docMk/>
            <pc:sldMk cId="3291618898" sldId="1070"/>
            <ac:spMk id="2" creationId="{B6A04362-8C27-1F5C-4477-E310EED40770}"/>
          </ac:spMkLst>
        </pc:spChg>
        <pc:spChg chg="mod ord">
          <ac:chgData name="Matthieu GRALL" userId="cec3ba0d20552ff9" providerId="LiveId" clId="{7078BA1D-0DDB-4910-B890-79D7165836C1}" dt="2025-06-10T11:59:53.193" v="2280" actId="700"/>
          <ac:spMkLst>
            <pc:docMk/>
            <pc:sldMk cId="3291618898" sldId="1070"/>
            <ac:spMk id="4" creationId="{A1907AAF-8DEF-D6C7-82CC-EEF6BAF35B6F}"/>
          </ac:spMkLst>
        </pc:spChg>
        <pc:spChg chg="mod ord">
          <ac:chgData name="Matthieu GRALL" userId="cec3ba0d20552ff9" providerId="LiveId" clId="{7078BA1D-0DDB-4910-B890-79D7165836C1}" dt="2025-06-10T11:59:53.193" v="2280" actId="700"/>
          <ac:spMkLst>
            <pc:docMk/>
            <pc:sldMk cId="3291618898" sldId="1070"/>
            <ac:spMk id="5" creationId="{83C1A800-BD22-E9C9-B2A1-BA5443CB2E3B}"/>
          </ac:spMkLst>
        </pc:spChg>
        <pc:spChg chg="mod ord">
          <ac:chgData name="Matthieu GRALL" userId="cec3ba0d20552ff9" providerId="LiveId" clId="{7078BA1D-0DDB-4910-B890-79D7165836C1}" dt="2025-06-10T11:59:53.193" v="2280" actId="700"/>
          <ac:spMkLst>
            <pc:docMk/>
            <pc:sldMk cId="3291618898" sldId="1070"/>
            <ac:spMk id="6" creationId="{C11CF985-F99B-BDF5-F9AA-928DEFFB6C19}"/>
          </ac:spMkLst>
        </pc:spChg>
        <pc:spChg chg="mod">
          <ac:chgData name="Matthieu GRALL" userId="cec3ba0d20552ff9" providerId="LiveId" clId="{7078BA1D-0DDB-4910-B890-79D7165836C1}" dt="2025-06-10T12:00:13.605" v="2284" actId="207"/>
          <ac:spMkLst>
            <pc:docMk/>
            <pc:sldMk cId="3291618898" sldId="1070"/>
            <ac:spMk id="8" creationId="{A3687F8B-0187-8E57-6732-1C984B50FD1F}"/>
          </ac:spMkLst>
        </pc:spChg>
        <pc:spChg chg="add mod">
          <ac:chgData name="Matthieu GRALL" userId="cec3ba0d20552ff9" providerId="LiveId" clId="{7078BA1D-0DDB-4910-B890-79D7165836C1}" dt="2025-06-10T12:00:00.688" v="2282"/>
          <ac:spMkLst>
            <pc:docMk/>
            <pc:sldMk cId="3291618898" sldId="1070"/>
            <ac:spMk id="10" creationId="{DE57A622-3512-01A5-DDAE-8F2861706EA1}"/>
          </ac:spMkLst>
        </pc:spChg>
        <pc:spChg chg="mod">
          <ac:chgData name="Matthieu GRALL" userId="cec3ba0d20552ff9" providerId="LiveId" clId="{7078BA1D-0DDB-4910-B890-79D7165836C1}" dt="2025-06-10T12:00:13.605" v="2284" actId="207"/>
          <ac:spMkLst>
            <pc:docMk/>
            <pc:sldMk cId="3291618898" sldId="1070"/>
            <ac:spMk id="15" creationId="{AF382F0A-C6C8-296F-C58B-226F535F4C84}"/>
          </ac:spMkLst>
        </pc:spChg>
        <pc:spChg chg="mod">
          <ac:chgData name="Matthieu GRALL" userId="cec3ba0d20552ff9" providerId="LiveId" clId="{7078BA1D-0DDB-4910-B890-79D7165836C1}" dt="2025-06-10T12:00:13.605" v="2284" actId="207"/>
          <ac:spMkLst>
            <pc:docMk/>
            <pc:sldMk cId="3291618898" sldId="1070"/>
            <ac:spMk id="16" creationId="{00A33013-1D76-884C-0B5F-D31A2243F1D2}"/>
          </ac:spMkLst>
        </pc:spChg>
      </pc:sldChg>
      <pc:sldChg chg="modSp del mod chgLayout">
        <pc:chgData name="Matthieu GRALL" userId="cec3ba0d20552ff9" providerId="LiveId" clId="{7078BA1D-0DDB-4910-B890-79D7165836C1}" dt="2025-06-10T09:44:16.761" v="679" actId="47"/>
        <pc:sldMkLst>
          <pc:docMk/>
          <pc:sldMk cId="3654082298" sldId="1074"/>
        </pc:sldMkLst>
      </pc:sldChg>
      <pc:sldChg chg="addSp delSp modSp mod modClrScheme delAnim chgLayout">
        <pc:chgData name="Matthieu GRALL" userId="cec3ba0d20552ff9" providerId="LiveId" clId="{7078BA1D-0DDB-4910-B890-79D7165836C1}" dt="2025-06-10T12:20:36.890" v="2525" actId="478"/>
        <pc:sldMkLst>
          <pc:docMk/>
          <pc:sldMk cId="2248821212" sldId="1075"/>
        </pc:sldMkLst>
        <pc:spChg chg="add mod">
          <ac:chgData name="Matthieu GRALL" userId="cec3ba0d20552ff9" providerId="LiveId" clId="{7078BA1D-0DDB-4910-B890-79D7165836C1}" dt="2025-06-10T12:15:30.307" v="2500" actId="20577"/>
          <ac:spMkLst>
            <pc:docMk/>
            <pc:sldMk cId="2248821212" sldId="1075"/>
            <ac:spMk id="3" creationId="{4CC5AEEF-4034-7A9B-A990-98A6BC154C4E}"/>
          </ac:spMkLst>
        </pc:spChg>
        <pc:spChg chg="add mod ord">
          <ac:chgData name="Matthieu GRALL" userId="cec3ba0d20552ff9" providerId="LiveId" clId="{7078BA1D-0DDB-4910-B890-79D7165836C1}" dt="2025-06-10T12:20:15.416" v="2518"/>
          <ac:spMkLst>
            <pc:docMk/>
            <pc:sldMk cId="2248821212" sldId="1075"/>
            <ac:spMk id="16" creationId="{3DFBF9A1-D4AB-9371-B067-C82CFA84F75F}"/>
          </ac:spMkLst>
        </pc:spChg>
        <pc:spChg chg="add mod ord">
          <ac:chgData name="Matthieu GRALL" userId="cec3ba0d20552ff9" providerId="LiveId" clId="{7078BA1D-0DDB-4910-B890-79D7165836C1}" dt="2025-06-10T12:20:23.646" v="2521" actId="20577"/>
          <ac:spMkLst>
            <pc:docMk/>
            <pc:sldMk cId="2248821212" sldId="1075"/>
            <ac:spMk id="17" creationId="{9A0497DA-5FF5-7BE4-ED81-E29A9DA65AEB}"/>
          </ac:spMkLst>
        </pc:spChg>
        <pc:spChg chg="mod ord">
          <ac:chgData name="Matthieu GRALL" userId="cec3ba0d20552ff9" providerId="LiveId" clId="{7078BA1D-0DDB-4910-B890-79D7165836C1}" dt="2025-06-10T12:17:49.661" v="2510" actId="207"/>
          <ac:spMkLst>
            <pc:docMk/>
            <pc:sldMk cId="2248821212" sldId="1075"/>
            <ac:spMk id="18" creationId="{99D247CB-5AD3-1D9D-59D1-C451890BE71A}"/>
          </ac:spMkLst>
        </pc:spChg>
        <pc:spChg chg="mod ord">
          <ac:chgData name="Matthieu GRALL" userId="cec3ba0d20552ff9" providerId="LiveId" clId="{7078BA1D-0DDB-4910-B890-79D7165836C1}" dt="2025-06-10T12:17:49.661" v="2510" actId="207"/>
          <ac:spMkLst>
            <pc:docMk/>
            <pc:sldMk cId="2248821212" sldId="1075"/>
            <ac:spMk id="19" creationId="{DC5F6539-6942-F486-6CE4-B73538F8A63A}"/>
          </ac:spMkLst>
        </pc:spChg>
        <pc:spChg chg="mod ord">
          <ac:chgData name="Matthieu GRALL" userId="cec3ba0d20552ff9" providerId="LiveId" clId="{7078BA1D-0DDB-4910-B890-79D7165836C1}" dt="2025-06-10T12:17:49.661" v="2510" actId="207"/>
          <ac:spMkLst>
            <pc:docMk/>
            <pc:sldMk cId="2248821212" sldId="1075"/>
            <ac:spMk id="20" creationId="{B8AB58E8-2BC4-165A-051F-70C97D0F6AB2}"/>
          </ac:spMkLst>
        </pc:spChg>
        <pc:spChg chg="add mod ord">
          <ac:chgData name="Matthieu GRALL" userId="cec3ba0d20552ff9" providerId="LiveId" clId="{7078BA1D-0DDB-4910-B890-79D7165836C1}" dt="2025-06-10T12:20:30.403" v="2524" actId="20577"/>
          <ac:spMkLst>
            <pc:docMk/>
            <pc:sldMk cId="2248821212" sldId="1075"/>
            <ac:spMk id="21" creationId="{0E54AF88-B363-D767-02DC-4498FC39107F}"/>
          </ac:spMkLst>
        </pc:spChg>
      </pc:sldChg>
      <pc:sldChg chg="addSp delSp modSp mod modClrScheme chgLayout">
        <pc:chgData name="Matthieu GRALL" userId="cec3ba0d20552ff9" providerId="LiveId" clId="{7078BA1D-0DDB-4910-B890-79D7165836C1}" dt="2025-06-10T12:07:44.549" v="2391" actId="1036"/>
        <pc:sldMkLst>
          <pc:docMk/>
          <pc:sldMk cId="4040424870" sldId="1076"/>
        </pc:sldMkLst>
        <pc:spChg chg="mod ord">
          <ac:chgData name="Matthieu GRALL" userId="cec3ba0d20552ff9" providerId="LiveId" clId="{7078BA1D-0DDB-4910-B890-79D7165836C1}" dt="2025-06-10T12:07:23.295" v="2344" actId="20577"/>
          <ac:spMkLst>
            <pc:docMk/>
            <pc:sldMk cId="4040424870" sldId="1076"/>
            <ac:spMk id="2" creationId="{BF994EF9-46C4-FA59-64CE-3A9055EDDF23}"/>
          </ac:spMkLst>
        </pc:spChg>
        <pc:spChg chg="mod ord">
          <ac:chgData name="Matthieu GRALL" userId="cec3ba0d20552ff9" providerId="LiveId" clId="{7078BA1D-0DDB-4910-B890-79D7165836C1}" dt="2025-06-10T12:07:11.941" v="2340" actId="700"/>
          <ac:spMkLst>
            <pc:docMk/>
            <pc:sldMk cId="4040424870" sldId="1076"/>
            <ac:spMk id="4" creationId="{CE423F53-DE01-9F89-A078-819629866A58}"/>
          </ac:spMkLst>
        </pc:spChg>
        <pc:spChg chg="mod ord">
          <ac:chgData name="Matthieu GRALL" userId="cec3ba0d20552ff9" providerId="LiveId" clId="{7078BA1D-0DDB-4910-B890-79D7165836C1}" dt="2025-06-10T12:07:11.941" v="2340" actId="700"/>
          <ac:spMkLst>
            <pc:docMk/>
            <pc:sldMk cId="4040424870" sldId="1076"/>
            <ac:spMk id="5" creationId="{34DE7882-B7D8-D888-ED68-2D9775370305}"/>
          </ac:spMkLst>
        </pc:spChg>
        <pc:spChg chg="mod ord">
          <ac:chgData name="Matthieu GRALL" userId="cec3ba0d20552ff9" providerId="LiveId" clId="{7078BA1D-0DDB-4910-B890-79D7165836C1}" dt="2025-06-10T12:07:11.941" v="2340" actId="700"/>
          <ac:spMkLst>
            <pc:docMk/>
            <pc:sldMk cId="4040424870" sldId="1076"/>
            <ac:spMk id="6" creationId="{2EB05E48-06DD-4498-F07B-E902C54BB437}"/>
          </ac:spMkLst>
        </pc:spChg>
        <pc:spChg chg="mod">
          <ac:chgData name="Matthieu GRALL" userId="cec3ba0d20552ff9" providerId="LiveId" clId="{7078BA1D-0DDB-4910-B890-79D7165836C1}" dt="2025-06-10T12:07:44.549" v="2391" actId="1036"/>
          <ac:spMkLst>
            <pc:docMk/>
            <pc:sldMk cId="4040424870" sldId="1076"/>
            <ac:spMk id="8" creationId="{B843AFE8-4E18-15A0-83AA-393F5146DA7E}"/>
          </ac:spMkLst>
        </pc:spChg>
        <pc:spChg chg="add mod ord">
          <ac:chgData name="Matthieu GRALL" userId="cec3ba0d20552ff9" providerId="LiveId" clId="{7078BA1D-0DDB-4910-B890-79D7165836C1}" dt="2025-06-10T12:07:27.832" v="2345"/>
          <ac:spMkLst>
            <pc:docMk/>
            <pc:sldMk cId="4040424870" sldId="1076"/>
            <ac:spMk id="9" creationId="{ED35ECB4-C897-5CDB-7DFC-E8780A311615}"/>
          </ac:spMkLst>
        </pc:spChg>
        <pc:spChg chg="add mod">
          <ac:chgData name="Matthieu GRALL" userId="cec3ba0d20552ff9" providerId="LiveId" clId="{7078BA1D-0DDB-4910-B890-79D7165836C1}" dt="2025-06-10T12:07:17.281" v="2342"/>
          <ac:spMkLst>
            <pc:docMk/>
            <pc:sldMk cId="4040424870" sldId="1076"/>
            <ac:spMk id="10" creationId="{DC6C8C46-9361-9307-4254-79031B65875A}"/>
          </ac:spMkLst>
        </pc:spChg>
        <pc:spChg chg="mod">
          <ac:chgData name="Matthieu GRALL" userId="cec3ba0d20552ff9" providerId="LiveId" clId="{7078BA1D-0DDB-4910-B890-79D7165836C1}" dt="2025-06-10T12:07:44.549" v="2391" actId="1036"/>
          <ac:spMkLst>
            <pc:docMk/>
            <pc:sldMk cId="4040424870" sldId="1076"/>
            <ac:spMk id="11" creationId="{FA09CB18-62CE-D2C6-6FFC-0534A1504131}"/>
          </ac:spMkLst>
        </pc:spChg>
        <pc:spChg chg="mod">
          <ac:chgData name="Matthieu GRALL" userId="cec3ba0d20552ff9" providerId="LiveId" clId="{7078BA1D-0DDB-4910-B890-79D7165836C1}" dt="2025-06-10T12:07:44.549" v="2391" actId="1036"/>
          <ac:spMkLst>
            <pc:docMk/>
            <pc:sldMk cId="4040424870" sldId="1076"/>
            <ac:spMk id="12" creationId="{045923CA-2C2A-EA32-3A15-6DDC93DDF2B8}"/>
          </ac:spMkLst>
        </pc:spChg>
        <pc:picChg chg="mod">
          <ac:chgData name="Matthieu GRALL" userId="cec3ba0d20552ff9" providerId="LiveId" clId="{7078BA1D-0DDB-4910-B890-79D7165836C1}" dt="2025-06-10T12:07:44.549" v="2391" actId="1036"/>
          <ac:picMkLst>
            <pc:docMk/>
            <pc:sldMk cId="4040424870" sldId="1076"/>
            <ac:picMk id="7" creationId="{65E50826-CF7F-E627-6A9D-B9F12D0ADEA1}"/>
          </ac:picMkLst>
        </pc:picChg>
      </pc:sldChg>
      <pc:sldChg chg="del">
        <pc:chgData name="Matthieu GRALL" userId="cec3ba0d20552ff9" providerId="LiveId" clId="{7078BA1D-0DDB-4910-B890-79D7165836C1}" dt="2025-06-10T12:13:32.698" v="2433" actId="47"/>
        <pc:sldMkLst>
          <pc:docMk/>
          <pc:sldMk cId="4019348853" sldId="1077"/>
        </pc:sldMkLst>
      </pc:sldChg>
      <pc:sldChg chg="del">
        <pc:chgData name="Matthieu GRALL" userId="cec3ba0d20552ff9" providerId="LiveId" clId="{7078BA1D-0DDB-4910-B890-79D7165836C1}" dt="2025-06-10T11:40:31.753" v="1783" actId="47"/>
        <pc:sldMkLst>
          <pc:docMk/>
          <pc:sldMk cId="925280985" sldId="1078"/>
        </pc:sldMkLst>
      </pc:sldChg>
      <pc:sldChg chg="del">
        <pc:chgData name="Matthieu GRALL" userId="cec3ba0d20552ff9" providerId="LiveId" clId="{7078BA1D-0DDB-4910-B890-79D7165836C1}" dt="2025-06-10T11:09:36.650" v="1364" actId="47"/>
        <pc:sldMkLst>
          <pc:docMk/>
          <pc:sldMk cId="1546443610" sldId="1079"/>
        </pc:sldMkLst>
      </pc:sldChg>
      <pc:sldChg chg="del">
        <pc:chgData name="Matthieu GRALL" userId="cec3ba0d20552ff9" providerId="LiveId" clId="{7078BA1D-0DDB-4910-B890-79D7165836C1}" dt="2025-06-10T09:48:14.402" v="689" actId="47"/>
        <pc:sldMkLst>
          <pc:docMk/>
          <pc:sldMk cId="2865950871" sldId="1080"/>
        </pc:sldMkLst>
      </pc:sldChg>
      <pc:sldChg chg="del">
        <pc:chgData name="Matthieu GRALL" userId="cec3ba0d20552ff9" providerId="LiveId" clId="{7078BA1D-0DDB-4910-B890-79D7165836C1}" dt="2025-06-11T13:35:21.315" v="2906" actId="47"/>
        <pc:sldMkLst>
          <pc:docMk/>
          <pc:sldMk cId="3572952097" sldId="1081"/>
        </pc:sldMkLst>
      </pc:sldChg>
      <pc:sldChg chg="del">
        <pc:chgData name="Matthieu GRALL" userId="cec3ba0d20552ff9" providerId="LiveId" clId="{7078BA1D-0DDB-4910-B890-79D7165836C1}" dt="2025-06-15T15:13:17.648" v="5430" actId="47"/>
        <pc:sldMkLst>
          <pc:docMk/>
          <pc:sldMk cId="3943703388" sldId="1082"/>
        </pc:sldMkLst>
      </pc:sldChg>
      <pc:sldChg chg="del">
        <pc:chgData name="Matthieu GRALL" userId="cec3ba0d20552ff9" providerId="LiveId" clId="{7078BA1D-0DDB-4910-B890-79D7165836C1}" dt="2025-06-15T15:13:51.241" v="5436" actId="47"/>
        <pc:sldMkLst>
          <pc:docMk/>
          <pc:sldMk cId="4119919333" sldId="1083"/>
        </pc:sldMkLst>
      </pc:sldChg>
      <pc:sldChg chg="del">
        <pc:chgData name="Matthieu GRALL" userId="cec3ba0d20552ff9" providerId="LiveId" clId="{7078BA1D-0DDB-4910-B890-79D7165836C1}" dt="2025-06-15T15:14:03.252" v="5438" actId="47"/>
        <pc:sldMkLst>
          <pc:docMk/>
          <pc:sldMk cId="2044842355" sldId="1084"/>
        </pc:sldMkLst>
      </pc:sldChg>
      <pc:sldChg chg="addSp delSp modSp mod modClrScheme chgLayout">
        <pc:chgData name="Matthieu GRALL" userId="cec3ba0d20552ff9" providerId="LiveId" clId="{7078BA1D-0DDB-4910-B890-79D7165836C1}" dt="2025-06-10T12:26:17.580" v="2712"/>
        <pc:sldMkLst>
          <pc:docMk/>
          <pc:sldMk cId="2392014724" sldId="1087"/>
        </pc:sldMkLst>
        <pc:spChg chg="add mod ord">
          <ac:chgData name="Matthieu GRALL" userId="cec3ba0d20552ff9" providerId="LiveId" clId="{7078BA1D-0DDB-4910-B890-79D7165836C1}" dt="2025-06-10T12:21:03.767" v="2529"/>
          <ac:spMkLst>
            <pc:docMk/>
            <pc:sldMk cId="2392014724" sldId="1087"/>
            <ac:spMk id="2" creationId="{829B9E21-FA9F-DC2A-C5BB-06F5642D980B}"/>
          </ac:spMkLst>
        </pc:spChg>
        <pc:spChg chg="mod ord">
          <ac:chgData name="Matthieu GRALL" userId="cec3ba0d20552ff9" providerId="LiveId" clId="{7078BA1D-0DDB-4910-B890-79D7165836C1}" dt="2025-06-10T12:20:52.425" v="2526" actId="700"/>
          <ac:spMkLst>
            <pc:docMk/>
            <pc:sldMk cId="2392014724" sldId="1087"/>
            <ac:spMk id="3" creationId="{05B68A17-D797-7181-C150-C3FC036E005C}"/>
          </ac:spMkLst>
        </pc:spChg>
        <pc:spChg chg="mod ord">
          <ac:chgData name="Matthieu GRALL" userId="cec3ba0d20552ff9" providerId="LiveId" clId="{7078BA1D-0DDB-4910-B890-79D7165836C1}" dt="2025-06-10T12:20:52.425" v="2526" actId="700"/>
          <ac:spMkLst>
            <pc:docMk/>
            <pc:sldMk cId="2392014724" sldId="1087"/>
            <ac:spMk id="4" creationId="{584B4916-A593-E60C-9BAF-7122B19C2D45}"/>
          </ac:spMkLst>
        </pc:spChg>
        <pc:spChg chg="mod ord">
          <ac:chgData name="Matthieu GRALL" userId="cec3ba0d20552ff9" providerId="LiveId" clId="{7078BA1D-0DDB-4910-B890-79D7165836C1}" dt="2025-06-10T12:20:52.425" v="2526" actId="700"/>
          <ac:spMkLst>
            <pc:docMk/>
            <pc:sldMk cId="2392014724" sldId="1087"/>
            <ac:spMk id="5" creationId="{EE1B534B-5851-2D6E-1F79-F455DD16FC5B}"/>
          </ac:spMkLst>
        </pc:spChg>
        <pc:spChg chg="mod ord">
          <ac:chgData name="Matthieu GRALL" userId="cec3ba0d20552ff9" providerId="LiveId" clId="{7078BA1D-0DDB-4910-B890-79D7165836C1}" dt="2025-06-10T12:20:58.755" v="2528" actId="20577"/>
          <ac:spMkLst>
            <pc:docMk/>
            <pc:sldMk cId="2392014724" sldId="1087"/>
            <ac:spMk id="6" creationId="{5E37942A-7BA2-DBFA-E711-E01F1CD58227}"/>
          </ac:spMkLst>
        </pc:spChg>
        <pc:spChg chg="mod">
          <ac:chgData name="Matthieu GRALL" userId="cec3ba0d20552ff9" providerId="LiveId" clId="{7078BA1D-0DDB-4910-B890-79D7165836C1}" dt="2025-06-10T12:22:23.060" v="2564" actId="1035"/>
          <ac:spMkLst>
            <pc:docMk/>
            <pc:sldMk cId="2392014724" sldId="1087"/>
            <ac:spMk id="8" creationId="{FB819733-1309-95A8-503E-E004BCBB2739}"/>
          </ac:spMkLst>
        </pc:spChg>
        <pc:spChg chg="mod">
          <ac:chgData name="Matthieu GRALL" userId="cec3ba0d20552ff9" providerId="LiveId" clId="{7078BA1D-0DDB-4910-B890-79D7165836C1}" dt="2025-06-10T12:25:05.088" v="2687" actId="1035"/>
          <ac:spMkLst>
            <pc:docMk/>
            <pc:sldMk cId="2392014724" sldId="1087"/>
            <ac:spMk id="11" creationId="{1CFDC11F-D5C8-C3BC-723A-6B6398808C3F}"/>
          </ac:spMkLst>
        </pc:spChg>
        <pc:spChg chg="mod">
          <ac:chgData name="Matthieu GRALL" userId="cec3ba0d20552ff9" providerId="LiveId" clId="{7078BA1D-0DDB-4910-B890-79D7165836C1}" dt="2025-06-10T12:24:36.795" v="2665" actId="1035"/>
          <ac:spMkLst>
            <pc:docMk/>
            <pc:sldMk cId="2392014724" sldId="1087"/>
            <ac:spMk id="13" creationId="{076D770C-FB64-806E-6233-4D07AE124725}"/>
          </ac:spMkLst>
        </pc:spChg>
        <pc:spChg chg="mod">
          <ac:chgData name="Matthieu GRALL" userId="cec3ba0d20552ff9" providerId="LiveId" clId="{7078BA1D-0DDB-4910-B890-79D7165836C1}" dt="2025-06-10T12:22:53.700" v="2587" actId="1035"/>
          <ac:spMkLst>
            <pc:docMk/>
            <pc:sldMk cId="2392014724" sldId="1087"/>
            <ac:spMk id="16" creationId="{B9894C4A-C351-04C3-DF1F-486DB6DAF198}"/>
          </ac:spMkLst>
        </pc:spChg>
        <pc:spChg chg="add mod">
          <ac:chgData name="Matthieu GRALL" userId="cec3ba0d20552ff9" providerId="LiveId" clId="{7078BA1D-0DDB-4910-B890-79D7165836C1}" dt="2025-06-10T12:26:17.580" v="2712"/>
          <ac:spMkLst>
            <pc:docMk/>
            <pc:sldMk cId="2392014724" sldId="1087"/>
            <ac:spMk id="21" creationId="{009F349A-D5A0-E11D-19FB-549A29228555}"/>
          </ac:spMkLst>
        </pc:spChg>
        <pc:spChg chg="mod">
          <ac:chgData name="Matthieu GRALL" userId="cec3ba0d20552ff9" providerId="LiveId" clId="{7078BA1D-0DDB-4910-B890-79D7165836C1}" dt="2025-06-10T12:23:08.481" v="2616" actId="1036"/>
          <ac:spMkLst>
            <pc:docMk/>
            <pc:sldMk cId="2392014724" sldId="1087"/>
            <ac:spMk id="51" creationId="{C514AD78-8DC6-1D9E-2AA0-4BC159FF9262}"/>
          </ac:spMkLst>
        </pc:spChg>
        <pc:spChg chg="mod">
          <ac:chgData name="Matthieu GRALL" userId="cec3ba0d20552ff9" providerId="LiveId" clId="{7078BA1D-0DDB-4910-B890-79D7165836C1}" dt="2025-06-10T12:25:23.323" v="2710" actId="1036"/>
          <ac:spMkLst>
            <pc:docMk/>
            <pc:sldMk cId="2392014724" sldId="1087"/>
            <ac:spMk id="148" creationId="{A9D8BEBA-7B7C-A4DE-2ED3-7806AAFD670A}"/>
          </ac:spMkLst>
        </pc:spChg>
        <pc:spChg chg="mod">
          <ac:chgData name="Matthieu GRALL" userId="cec3ba0d20552ff9" providerId="LiveId" clId="{7078BA1D-0DDB-4910-B890-79D7165836C1}" dt="2025-06-10T12:23:20.818" v="2641" actId="1035"/>
          <ac:spMkLst>
            <pc:docMk/>
            <pc:sldMk cId="2392014724" sldId="1087"/>
            <ac:spMk id="152" creationId="{5E8F1C81-14AA-218A-6166-A8F4196FDE6C}"/>
          </ac:spMkLst>
        </pc:spChg>
        <pc:spChg chg="mod">
          <ac:chgData name="Matthieu GRALL" userId="cec3ba0d20552ff9" providerId="LiveId" clId="{7078BA1D-0DDB-4910-B890-79D7165836C1}" dt="2025-06-10T12:22:23.060" v="2564" actId="1035"/>
          <ac:spMkLst>
            <pc:docMk/>
            <pc:sldMk cId="2392014724" sldId="1087"/>
            <ac:spMk id="155" creationId="{E029C523-EA05-421D-1865-086A03202CFA}"/>
          </ac:spMkLst>
        </pc:spChg>
        <pc:grpChg chg="mod">
          <ac:chgData name="Matthieu GRALL" userId="cec3ba0d20552ff9" providerId="LiveId" clId="{7078BA1D-0DDB-4910-B890-79D7165836C1}" dt="2025-06-10T12:22:23.060" v="2564" actId="1035"/>
          <ac:grpSpMkLst>
            <pc:docMk/>
            <pc:sldMk cId="2392014724" sldId="1087"/>
            <ac:grpSpMk id="9" creationId="{DF8F20FA-164E-DCCD-8F70-AE9226325E41}"/>
          </ac:grpSpMkLst>
        </pc:grpChg>
        <pc:grpChg chg="mod">
          <ac:chgData name="Matthieu GRALL" userId="cec3ba0d20552ff9" providerId="LiveId" clId="{7078BA1D-0DDB-4910-B890-79D7165836C1}" dt="2025-06-10T12:22:23.060" v="2564" actId="1035"/>
          <ac:grpSpMkLst>
            <pc:docMk/>
            <pc:sldMk cId="2392014724" sldId="1087"/>
            <ac:grpSpMk id="12" creationId="{63A71691-0F54-9A0E-5E1D-4F58C893B931}"/>
          </ac:grpSpMkLst>
        </pc:grpChg>
        <pc:grpChg chg="mod">
          <ac:chgData name="Matthieu GRALL" userId="cec3ba0d20552ff9" providerId="LiveId" clId="{7078BA1D-0DDB-4910-B890-79D7165836C1}" dt="2025-06-10T12:22:23.060" v="2564" actId="1035"/>
          <ac:grpSpMkLst>
            <pc:docMk/>
            <pc:sldMk cId="2392014724" sldId="1087"/>
            <ac:grpSpMk id="17" creationId="{2826E985-D612-3AC2-6EB8-BCA48037B239}"/>
          </ac:grpSpMkLst>
        </pc:grpChg>
        <pc:grpChg chg="mod">
          <ac:chgData name="Matthieu GRALL" userId="cec3ba0d20552ff9" providerId="LiveId" clId="{7078BA1D-0DDB-4910-B890-79D7165836C1}" dt="2025-06-10T12:22:23.060" v="2564" actId="1035"/>
          <ac:grpSpMkLst>
            <pc:docMk/>
            <pc:sldMk cId="2392014724" sldId="1087"/>
            <ac:grpSpMk id="18" creationId="{DB19514E-7BB1-AA15-41A8-2646CC55AD71}"/>
          </ac:grpSpMkLst>
        </pc:grpChg>
        <pc:grpChg chg="mod">
          <ac:chgData name="Matthieu GRALL" userId="cec3ba0d20552ff9" providerId="LiveId" clId="{7078BA1D-0DDB-4910-B890-79D7165836C1}" dt="2025-06-10T12:22:23.060" v="2564" actId="1035"/>
          <ac:grpSpMkLst>
            <pc:docMk/>
            <pc:sldMk cId="2392014724" sldId="1087"/>
            <ac:grpSpMk id="19" creationId="{CA264F5A-2497-DB5B-F064-A36305E17F98}"/>
          </ac:grpSpMkLst>
        </pc:grpChg>
        <pc:cxnChg chg="mod">
          <ac:chgData name="Matthieu GRALL" userId="cec3ba0d20552ff9" providerId="LiveId" clId="{7078BA1D-0DDB-4910-B890-79D7165836C1}" dt="2025-06-10T12:25:05.088" v="2687" actId="1035"/>
          <ac:cxnSpMkLst>
            <pc:docMk/>
            <pc:sldMk cId="2392014724" sldId="1087"/>
            <ac:cxnSpMk id="22" creationId="{1A405290-BC95-065B-0688-F1CB8610A455}"/>
          </ac:cxnSpMkLst>
        </pc:cxnChg>
        <pc:cxnChg chg="mod">
          <ac:chgData name="Matthieu GRALL" userId="cec3ba0d20552ff9" providerId="LiveId" clId="{7078BA1D-0DDB-4910-B890-79D7165836C1}" dt="2025-06-10T12:25:05.088" v="2687" actId="1035"/>
          <ac:cxnSpMkLst>
            <pc:docMk/>
            <pc:sldMk cId="2392014724" sldId="1087"/>
            <ac:cxnSpMk id="23" creationId="{C32CDA4E-F399-F72A-5510-A00A3391AC08}"/>
          </ac:cxnSpMkLst>
        </pc:cxnChg>
        <pc:cxnChg chg="add del mod">
          <ac:chgData name="Matthieu GRALL" userId="cec3ba0d20552ff9" providerId="LiveId" clId="{7078BA1D-0DDB-4910-B890-79D7165836C1}" dt="2025-06-10T12:25:05.088" v="2687" actId="1035"/>
          <ac:cxnSpMkLst>
            <pc:docMk/>
            <pc:sldMk cId="2392014724" sldId="1087"/>
            <ac:cxnSpMk id="26" creationId="{384B40E5-207C-957C-D00C-C53220D7B672}"/>
          </ac:cxnSpMkLst>
        </pc:cxnChg>
        <pc:cxnChg chg="mod">
          <ac:chgData name="Matthieu GRALL" userId="cec3ba0d20552ff9" providerId="LiveId" clId="{7078BA1D-0DDB-4910-B890-79D7165836C1}" dt="2025-06-10T12:24:36.795" v="2665" actId="1035"/>
          <ac:cxnSpMkLst>
            <pc:docMk/>
            <pc:sldMk cId="2392014724" sldId="1087"/>
            <ac:cxnSpMk id="32" creationId="{717436E0-2614-779C-77D4-C060F4FBD861}"/>
          </ac:cxnSpMkLst>
        </pc:cxnChg>
        <pc:cxnChg chg="mod">
          <ac:chgData name="Matthieu GRALL" userId="cec3ba0d20552ff9" providerId="LiveId" clId="{7078BA1D-0DDB-4910-B890-79D7165836C1}" dt="2025-06-10T12:22:23.060" v="2564" actId="1035"/>
          <ac:cxnSpMkLst>
            <pc:docMk/>
            <pc:sldMk cId="2392014724" sldId="1087"/>
            <ac:cxnSpMk id="38" creationId="{7F355350-C44A-221A-4A61-901FC2925FAD}"/>
          </ac:cxnSpMkLst>
        </pc:cxnChg>
        <pc:cxnChg chg="mod">
          <ac:chgData name="Matthieu GRALL" userId="cec3ba0d20552ff9" providerId="LiveId" clId="{7078BA1D-0DDB-4910-B890-79D7165836C1}" dt="2025-06-10T12:22:53.700" v="2587" actId="1035"/>
          <ac:cxnSpMkLst>
            <pc:docMk/>
            <pc:sldMk cId="2392014724" sldId="1087"/>
            <ac:cxnSpMk id="41" creationId="{E103491D-4B96-9AEA-F787-7F873B9F40C2}"/>
          </ac:cxnSpMkLst>
        </pc:cxnChg>
        <pc:cxnChg chg="mod">
          <ac:chgData name="Matthieu GRALL" userId="cec3ba0d20552ff9" providerId="LiveId" clId="{7078BA1D-0DDB-4910-B890-79D7165836C1}" dt="2025-06-10T12:23:08.481" v="2616" actId="1036"/>
          <ac:cxnSpMkLst>
            <pc:docMk/>
            <pc:sldMk cId="2392014724" sldId="1087"/>
            <ac:cxnSpMk id="52" creationId="{E7B6EBFC-FCFA-F359-B0DD-66C7EC2D3803}"/>
          </ac:cxnSpMkLst>
        </pc:cxnChg>
        <pc:cxnChg chg="mod">
          <ac:chgData name="Matthieu GRALL" userId="cec3ba0d20552ff9" providerId="LiveId" clId="{7078BA1D-0DDB-4910-B890-79D7165836C1}" dt="2025-06-10T12:23:08.481" v="2616" actId="1036"/>
          <ac:cxnSpMkLst>
            <pc:docMk/>
            <pc:sldMk cId="2392014724" sldId="1087"/>
            <ac:cxnSpMk id="53" creationId="{B72E78C9-6FB5-AA7F-A126-0E83314623B0}"/>
          </ac:cxnSpMkLst>
        </pc:cxnChg>
        <pc:cxnChg chg="mod">
          <ac:chgData name="Matthieu GRALL" userId="cec3ba0d20552ff9" providerId="LiveId" clId="{7078BA1D-0DDB-4910-B890-79D7165836C1}" dt="2025-06-10T12:23:08.481" v="2616" actId="1036"/>
          <ac:cxnSpMkLst>
            <pc:docMk/>
            <pc:sldMk cId="2392014724" sldId="1087"/>
            <ac:cxnSpMk id="54" creationId="{15A69D0D-B718-10F9-6D6F-311E57156EE5}"/>
          </ac:cxnSpMkLst>
        </pc:cxnChg>
      </pc:sldChg>
      <pc:sldChg chg="addSp delSp modSp mod modClrScheme chgLayout">
        <pc:chgData name="Matthieu GRALL" userId="cec3ba0d20552ff9" providerId="LiveId" clId="{7078BA1D-0DDB-4910-B890-79D7165836C1}" dt="2025-06-10T12:14:58.623" v="2471" actId="1035"/>
        <pc:sldMkLst>
          <pc:docMk/>
          <pc:sldMk cId="1471937505" sldId="1096"/>
        </pc:sldMkLst>
        <pc:spChg chg="mod ord">
          <ac:chgData name="Matthieu GRALL" userId="cec3ba0d20552ff9" providerId="LiveId" clId="{7078BA1D-0DDB-4910-B890-79D7165836C1}" dt="2025-06-10T12:14:37.705" v="2459" actId="20577"/>
          <ac:spMkLst>
            <pc:docMk/>
            <pc:sldMk cId="1471937505" sldId="1096"/>
            <ac:spMk id="2" creationId="{BEBDBE27-46D5-38C5-ED2B-4047B3D42ED8}"/>
          </ac:spMkLst>
        </pc:spChg>
        <pc:spChg chg="mod ord">
          <ac:chgData name="Matthieu GRALL" userId="cec3ba0d20552ff9" providerId="LiveId" clId="{7078BA1D-0DDB-4910-B890-79D7165836C1}" dt="2025-06-10T12:14:33.434" v="2457" actId="700"/>
          <ac:spMkLst>
            <pc:docMk/>
            <pc:sldMk cId="1471937505" sldId="1096"/>
            <ac:spMk id="3" creationId="{2689B3F6-8626-5235-5AB3-BE9C08976A40}"/>
          </ac:spMkLst>
        </pc:spChg>
        <pc:spChg chg="mod ord">
          <ac:chgData name="Matthieu GRALL" userId="cec3ba0d20552ff9" providerId="LiveId" clId="{7078BA1D-0DDB-4910-B890-79D7165836C1}" dt="2025-06-10T12:14:33.434" v="2457" actId="700"/>
          <ac:spMkLst>
            <pc:docMk/>
            <pc:sldMk cId="1471937505" sldId="1096"/>
            <ac:spMk id="4" creationId="{C410E1A6-036C-6605-DED8-5E2092F3AF4E}"/>
          </ac:spMkLst>
        </pc:spChg>
        <pc:spChg chg="mod ord">
          <ac:chgData name="Matthieu GRALL" userId="cec3ba0d20552ff9" providerId="LiveId" clId="{7078BA1D-0DDB-4910-B890-79D7165836C1}" dt="2025-06-10T12:14:33.434" v="2457" actId="700"/>
          <ac:spMkLst>
            <pc:docMk/>
            <pc:sldMk cId="1471937505" sldId="1096"/>
            <ac:spMk id="5" creationId="{225D972E-DC64-C3CA-A0BA-D955A60F6371}"/>
          </ac:spMkLst>
        </pc:spChg>
        <pc:spChg chg="mod">
          <ac:chgData name="Matthieu GRALL" userId="cec3ba0d20552ff9" providerId="LiveId" clId="{7078BA1D-0DDB-4910-B890-79D7165836C1}" dt="2025-06-10T12:14:58.623" v="2471" actId="1035"/>
          <ac:spMkLst>
            <pc:docMk/>
            <pc:sldMk cId="1471937505" sldId="1096"/>
            <ac:spMk id="18" creationId="{9CDE3700-71F3-0532-8F91-5093625CCF72}"/>
          </ac:spMkLst>
        </pc:spChg>
        <pc:spChg chg="mod">
          <ac:chgData name="Matthieu GRALL" userId="cec3ba0d20552ff9" providerId="LiveId" clId="{7078BA1D-0DDB-4910-B890-79D7165836C1}" dt="2025-06-10T12:14:58.623" v="2471" actId="1035"/>
          <ac:spMkLst>
            <pc:docMk/>
            <pc:sldMk cId="1471937505" sldId="1096"/>
            <ac:spMk id="19" creationId="{1DA1DFEC-300B-3553-D91A-AB14890084ED}"/>
          </ac:spMkLst>
        </pc:spChg>
        <pc:spChg chg="mod">
          <ac:chgData name="Matthieu GRALL" userId="cec3ba0d20552ff9" providerId="LiveId" clId="{7078BA1D-0DDB-4910-B890-79D7165836C1}" dt="2025-06-10T12:14:58.623" v="2471" actId="1035"/>
          <ac:spMkLst>
            <pc:docMk/>
            <pc:sldMk cId="1471937505" sldId="1096"/>
            <ac:spMk id="20" creationId="{718BBF13-3E03-149C-9D0D-1AD6D948EEEA}"/>
          </ac:spMkLst>
        </pc:spChg>
        <pc:spChg chg="add mod">
          <ac:chgData name="Matthieu GRALL" userId="cec3ba0d20552ff9" providerId="LiveId" clId="{7078BA1D-0DDB-4910-B890-79D7165836C1}" dt="2025-06-10T12:14:26.669" v="2456" actId="20577"/>
          <ac:spMkLst>
            <pc:docMk/>
            <pc:sldMk cId="1471937505" sldId="1096"/>
            <ac:spMk id="23" creationId="{829A97A8-B21E-84BD-ADB4-F99D0BD3122E}"/>
          </ac:spMkLst>
        </pc:spChg>
        <pc:spChg chg="add mod ord">
          <ac:chgData name="Matthieu GRALL" userId="cec3ba0d20552ff9" providerId="LiveId" clId="{7078BA1D-0DDB-4910-B890-79D7165836C1}" dt="2025-06-10T12:14:42.526" v="2460"/>
          <ac:spMkLst>
            <pc:docMk/>
            <pc:sldMk cId="1471937505" sldId="1096"/>
            <ac:spMk id="29" creationId="{FA62E343-819D-57B7-8B92-1A107969FE39}"/>
          </ac:spMkLst>
        </pc:spChg>
        <pc:grpChg chg="mod">
          <ac:chgData name="Matthieu GRALL" userId="cec3ba0d20552ff9" providerId="LiveId" clId="{7078BA1D-0DDB-4910-B890-79D7165836C1}" dt="2025-06-10T12:14:58.623" v="2471" actId="1035"/>
          <ac:grpSpMkLst>
            <pc:docMk/>
            <pc:sldMk cId="1471937505" sldId="1096"/>
            <ac:grpSpMk id="6" creationId="{454B0478-1551-5568-9CDD-C66A393DED9E}"/>
          </ac:grpSpMkLst>
        </pc:grpChg>
        <pc:grpChg chg="mod">
          <ac:chgData name="Matthieu GRALL" userId="cec3ba0d20552ff9" providerId="LiveId" clId="{7078BA1D-0DDB-4910-B890-79D7165836C1}" dt="2025-06-10T12:14:58.623" v="2471" actId="1035"/>
          <ac:grpSpMkLst>
            <pc:docMk/>
            <pc:sldMk cId="1471937505" sldId="1096"/>
            <ac:grpSpMk id="16" creationId="{6CA4251C-32EA-E79A-12CC-174F1B29D330}"/>
          </ac:grpSpMkLst>
        </pc:grpChg>
        <pc:grpChg chg="mod">
          <ac:chgData name="Matthieu GRALL" userId="cec3ba0d20552ff9" providerId="LiveId" clId="{7078BA1D-0DDB-4910-B890-79D7165836C1}" dt="2025-06-10T12:14:58.623" v="2471" actId="1035"/>
          <ac:grpSpMkLst>
            <pc:docMk/>
            <pc:sldMk cId="1471937505" sldId="1096"/>
            <ac:grpSpMk id="21" creationId="{6543715C-48B7-1C5B-BEF2-B66A9E48183A}"/>
          </ac:grpSpMkLst>
        </pc:grpChg>
        <pc:cxnChg chg="mod">
          <ac:chgData name="Matthieu GRALL" userId="cec3ba0d20552ff9" providerId="LiveId" clId="{7078BA1D-0DDB-4910-B890-79D7165836C1}" dt="2025-06-10T12:14:58.623" v="2471" actId="1035"/>
          <ac:cxnSpMkLst>
            <pc:docMk/>
            <pc:sldMk cId="1471937505" sldId="1096"/>
            <ac:cxnSpMk id="10" creationId="{1E4C8F60-9B2B-4909-5218-B0E029FFBC6E}"/>
          </ac:cxnSpMkLst>
        </pc:cxnChg>
      </pc:sldChg>
      <pc:sldChg chg="del">
        <pc:chgData name="Matthieu GRALL" userId="cec3ba0d20552ff9" providerId="LiveId" clId="{7078BA1D-0DDB-4910-B890-79D7165836C1}" dt="2025-06-10T12:17:10.875" v="2506" actId="47"/>
        <pc:sldMkLst>
          <pc:docMk/>
          <pc:sldMk cId="3438634571" sldId="1097"/>
        </pc:sldMkLst>
      </pc:sldChg>
      <pc:sldChg chg="addSp delSp modSp mod modClrScheme chgLayout">
        <pc:chgData name="Matthieu GRALL" userId="cec3ba0d20552ff9" providerId="LiveId" clId="{7078BA1D-0DDB-4910-B890-79D7165836C1}" dt="2025-06-10T12:27:36.084" v="2764" actId="1035"/>
        <pc:sldMkLst>
          <pc:docMk/>
          <pc:sldMk cId="2205092931" sldId="1098"/>
        </pc:sldMkLst>
        <pc:spChg chg="mod ord">
          <ac:chgData name="Matthieu GRALL" userId="cec3ba0d20552ff9" providerId="LiveId" clId="{7078BA1D-0DDB-4910-B890-79D7165836C1}" dt="2025-06-10T12:26:42.647" v="2717" actId="20577"/>
          <ac:spMkLst>
            <pc:docMk/>
            <pc:sldMk cId="2205092931" sldId="1098"/>
            <ac:spMk id="2" creationId="{DAB79748-10DA-8148-3F95-D2AF12E4394C}"/>
          </ac:spMkLst>
        </pc:spChg>
        <pc:spChg chg="add mod ord">
          <ac:chgData name="Matthieu GRALL" userId="cec3ba0d20552ff9" providerId="LiveId" clId="{7078BA1D-0DDB-4910-B890-79D7165836C1}" dt="2025-06-10T12:26:47.319" v="2718"/>
          <ac:spMkLst>
            <pc:docMk/>
            <pc:sldMk cId="2205092931" sldId="1098"/>
            <ac:spMk id="3" creationId="{6C4DAFB0-8486-BAB2-6809-1F6394D5CDDC}"/>
          </ac:spMkLst>
        </pc:spChg>
        <pc:spChg chg="mod ord">
          <ac:chgData name="Matthieu GRALL" userId="cec3ba0d20552ff9" providerId="LiveId" clId="{7078BA1D-0DDB-4910-B890-79D7165836C1}" dt="2025-06-10T12:26:29.118" v="2713" actId="700"/>
          <ac:spMkLst>
            <pc:docMk/>
            <pc:sldMk cId="2205092931" sldId="1098"/>
            <ac:spMk id="4" creationId="{331EEC1E-A208-6E43-12D8-F8DBE2AA072E}"/>
          </ac:spMkLst>
        </pc:spChg>
        <pc:spChg chg="mod ord">
          <ac:chgData name="Matthieu GRALL" userId="cec3ba0d20552ff9" providerId="LiveId" clId="{7078BA1D-0DDB-4910-B890-79D7165836C1}" dt="2025-06-10T12:26:29.118" v="2713" actId="700"/>
          <ac:spMkLst>
            <pc:docMk/>
            <pc:sldMk cId="2205092931" sldId="1098"/>
            <ac:spMk id="5" creationId="{FFAE49FC-EC3F-F806-44C7-277A53053766}"/>
          </ac:spMkLst>
        </pc:spChg>
        <pc:spChg chg="mod ord">
          <ac:chgData name="Matthieu GRALL" userId="cec3ba0d20552ff9" providerId="LiveId" clId="{7078BA1D-0DDB-4910-B890-79D7165836C1}" dt="2025-06-10T12:26:29.118" v="2713" actId="700"/>
          <ac:spMkLst>
            <pc:docMk/>
            <pc:sldMk cId="2205092931" sldId="1098"/>
            <ac:spMk id="6" creationId="{5C1361D8-A8F2-C851-F750-3DAEA44B3A2A}"/>
          </ac:spMkLst>
        </pc:spChg>
        <pc:spChg chg="add mod">
          <ac:chgData name="Matthieu GRALL" userId="cec3ba0d20552ff9" providerId="LiveId" clId="{7078BA1D-0DDB-4910-B890-79D7165836C1}" dt="2025-06-10T12:26:37.730" v="2715"/>
          <ac:spMkLst>
            <pc:docMk/>
            <pc:sldMk cId="2205092931" sldId="1098"/>
            <ac:spMk id="8" creationId="{52136272-37E5-AD91-EB44-D12880912C58}"/>
          </ac:spMkLst>
        </pc:spChg>
        <pc:graphicFrameChg chg="mod">
          <ac:chgData name="Matthieu GRALL" userId="cec3ba0d20552ff9" providerId="LiveId" clId="{7078BA1D-0DDB-4910-B890-79D7165836C1}" dt="2025-06-10T12:27:36.084" v="2764" actId="1035"/>
          <ac:graphicFrameMkLst>
            <pc:docMk/>
            <pc:sldMk cId="2205092931" sldId="1098"/>
            <ac:graphicFrameMk id="29" creationId="{45AB1589-3110-7DD1-458A-F5E05BFC4C71}"/>
          </ac:graphicFrameMkLst>
        </pc:graphicFrameChg>
      </pc:sldChg>
      <pc:sldChg chg="addSp delSp modSp mod modClrScheme chgLayout">
        <pc:chgData name="Matthieu GRALL" userId="cec3ba0d20552ff9" providerId="LiveId" clId="{7078BA1D-0DDB-4910-B890-79D7165836C1}" dt="2025-06-17T10:27:13.573" v="10511" actId="6549"/>
        <pc:sldMkLst>
          <pc:docMk/>
          <pc:sldMk cId="1059960124" sldId="1100"/>
        </pc:sldMkLst>
        <pc:spChg chg="mod ord">
          <ac:chgData name="Matthieu GRALL" userId="cec3ba0d20552ff9" providerId="LiveId" clId="{7078BA1D-0DDB-4910-B890-79D7165836C1}" dt="2025-06-10T11:25:31.140" v="1736" actId="20577"/>
          <ac:spMkLst>
            <pc:docMk/>
            <pc:sldMk cId="1059960124" sldId="1100"/>
            <ac:spMk id="2" creationId="{B4D4046C-10DA-E8F4-570F-32ED28DF1BD8}"/>
          </ac:spMkLst>
        </pc:spChg>
        <pc:spChg chg="mod ord">
          <ac:chgData name="Matthieu GRALL" userId="cec3ba0d20552ff9" providerId="LiveId" clId="{7078BA1D-0DDB-4910-B890-79D7165836C1}" dt="2025-06-10T11:25:24.427" v="1734" actId="700"/>
          <ac:spMkLst>
            <pc:docMk/>
            <pc:sldMk cId="1059960124" sldId="1100"/>
            <ac:spMk id="3" creationId="{EB0AB07B-4B23-A59C-FE40-6254F7A0EA88}"/>
          </ac:spMkLst>
        </pc:spChg>
        <pc:spChg chg="mod ord">
          <ac:chgData name="Matthieu GRALL" userId="cec3ba0d20552ff9" providerId="LiveId" clId="{7078BA1D-0DDB-4910-B890-79D7165836C1}" dt="2025-06-10T11:25:24.427" v="1734" actId="700"/>
          <ac:spMkLst>
            <pc:docMk/>
            <pc:sldMk cId="1059960124" sldId="1100"/>
            <ac:spMk id="4" creationId="{F7804912-E3D0-9290-B913-96CE5726F404}"/>
          </ac:spMkLst>
        </pc:spChg>
        <pc:spChg chg="mod ord">
          <ac:chgData name="Matthieu GRALL" userId="cec3ba0d20552ff9" providerId="LiveId" clId="{7078BA1D-0DDB-4910-B890-79D7165836C1}" dt="2025-06-10T11:25:24.427" v="1734" actId="700"/>
          <ac:spMkLst>
            <pc:docMk/>
            <pc:sldMk cId="1059960124" sldId="1100"/>
            <ac:spMk id="5" creationId="{3F1B6C58-C6F3-121D-843C-6068D5D780B8}"/>
          </ac:spMkLst>
        </pc:spChg>
        <pc:spChg chg="add mod ord">
          <ac:chgData name="Matthieu GRALL" userId="cec3ba0d20552ff9" providerId="LiveId" clId="{7078BA1D-0DDB-4910-B890-79D7165836C1}" dt="2025-06-17T10:27:13.573" v="10511" actId="6549"/>
          <ac:spMkLst>
            <pc:docMk/>
            <pc:sldMk cId="1059960124" sldId="1100"/>
            <ac:spMk id="8" creationId="{98F27C97-A9D6-C5CE-C34A-3853A2537138}"/>
          </ac:spMkLst>
        </pc:spChg>
        <pc:picChg chg="add mod">
          <ac:chgData name="Matthieu GRALL" userId="cec3ba0d20552ff9" providerId="LiveId" clId="{7078BA1D-0DDB-4910-B890-79D7165836C1}" dt="2025-06-10T11:26:00.775" v="1741" actId="14100"/>
          <ac:picMkLst>
            <pc:docMk/>
            <pc:sldMk cId="1059960124" sldId="1100"/>
            <ac:picMk id="9" creationId="{4C4E9E7C-A1E2-617F-3588-234C3FBACD63}"/>
          </ac:picMkLst>
        </pc:picChg>
      </pc:sldChg>
      <pc:sldChg chg="addSp delSp modSp mod modClrScheme chgLayout">
        <pc:chgData name="Matthieu GRALL" userId="cec3ba0d20552ff9" providerId="LiveId" clId="{7078BA1D-0DDB-4910-B890-79D7165836C1}" dt="2025-06-18T15:01:24.424" v="18048" actId="1037"/>
        <pc:sldMkLst>
          <pc:docMk/>
          <pc:sldMk cId="3034365359" sldId="1101"/>
        </pc:sldMkLst>
        <pc:spChg chg="mod ord">
          <ac:chgData name="Matthieu GRALL" userId="cec3ba0d20552ff9" providerId="LiveId" clId="{7078BA1D-0DDB-4910-B890-79D7165836C1}" dt="2025-06-18T15:00:40.666" v="17956" actId="700"/>
          <ac:spMkLst>
            <pc:docMk/>
            <pc:sldMk cId="3034365359" sldId="1101"/>
            <ac:spMk id="2" creationId="{A88AB417-2B6D-DFB2-C6DD-939E7967176D}"/>
          </ac:spMkLst>
        </pc:spChg>
        <pc:spChg chg="mod ord">
          <ac:chgData name="Matthieu GRALL" userId="cec3ba0d20552ff9" providerId="LiveId" clId="{7078BA1D-0DDB-4910-B890-79D7165836C1}" dt="2025-06-18T15:00:40.666" v="17956" actId="700"/>
          <ac:spMkLst>
            <pc:docMk/>
            <pc:sldMk cId="3034365359" sldId="1101"/>
            <ac:spMk id="3" creationId="{2A8CE9F7-3C29-F9BA-F4E3-360E1A33C079}"/>
          </ac:spMkLst>
        </pc:spChg>
        <pc:spChg chg="mod ord">
          <ac:chgData name="Matthieu GRALL" userId="cec3ba0d20552ff9" providerId="LiveId" clId="{7078BA1D-0DDB-4910-B890-79D7165836C1}" dt="2025-06-18T15:00:40.666" v="17956" actId="700"/>
          <ac:spMkLst>
            <pc:docMk/>
            <pc:sldMk cId="3034365359" sldId="1101"/>
            <ac:spMk id="4" creationId="{DDF3F0FB-79A6-FCC2-161B-40EEB4B0C9CB}"/>
          </ac:spMkLst>
        </pc:spChg>
        <pc:spChg chg="mod ord">
          <ac:chgData name="Matthieu GRALL" userId="cec3ba0d20552ff9" providerId="LiveId" clId="{7078BA1D-0DDB-4910-B890-79D7165836C1}" dt="2025-06-18T15:00:40.666" v="17956" actId="700"/>
          <ac:spMkLst>
            <pc:docMk/>
            <pc:sldMk cId="3034365359" sldId="1101"/>
            <ac:spMk id="5" creationId="{90AA16F6-E713-768C-3861-384DCFC83853}"/>
          </ac:spMkLst>
        </pc:spChg>
        <pc:spChg chg="add mod">
          <ac:chgData name="Matthieu GRALL" userId="cec3ba0d20552ff9" providerId="LiveId" clId="{7078BA1D-0DDB-4910-B890-79D7165836C1}" dt="2025-06-18T15:01:15.540" v="18019" actId="1037"/>
          <ac:spMkLst>
            <pc:docMk/>
            <pc:sldMk cId="3034365359" sldId="1101"/>
            <ac:spMk id="6" creationId="{C934E321-05BE-167E-DAB1-6CE6B5A93656}"/>
          </ac:spMkLst>
        </pc:spChg>
        <pc:spChg chg="add mod ord">
          <ac:chgData name="Matthieu GRALL" userId="cec3ba0d20552ff9" providerId="LiveId" clId="{7078BA1D-0DDB-4910-B890-79D7165836C1}" dt="2025-06-18T15:00:40.666" v="17956" actId="700"/>
          <ac:spMkLst>
            <pc:docMk/>
            <pc:sldMk cId="3034365359" sldId="1101"/>
            <ac:spMk id="7" creationId="{9746BBCE-299C-863E-1D34-B17CDF5A893D}"/>
          </ac:spMkLst>
        </pc:spChg>
        <pc:spChg chg="add mod">
          <ac:chgData name="Matthieu GRALL" userId="cec3ba0d20552ff9" providerId="LiveId" clId="{7078BA1D-0DDB-4910-B890-79D7165836C1}" dt="2025-06-18T15:01:24.424" v="18048" actId="1037"/>
          <ac:spMkLst>
            <pc:docMk/>
            <pc:sldMk cId="3034365359" sldId="1101"/>
            <ac:spMk id="8" creationId="{5A60E9F1-DBD0-656A-2C37-F6533956365C}"/>
          </ac:spMkLst>
        </pc:spChg>
        <pc:picChg chg="add mod">
          <ac:chgData name="Matthieu GRALL" userId="cec3ba0d20552ff9" providerId="LiveId" clId="{7078BA1D-0DDB-4910-B890-79D7165836C1}" dt="2025-06-18T15:01:15.540" v="18019" actId="1037"/>
          <ac:picMkLst>
            <pc:docMk/>
            <pc:sldMk cId="3034365359" sldId="1101"/>
            <ac:picMk id="12" creationId="{045C1F2A-DA05-894A-4787-87D73FF77657}"/>
          </ac:picMkLst>
        </pc:picChg>
        <pc:picChg chg="add mod">
          <ac:chgData name="Matthieu GRALL" userId="cec3ba0d20552ff9" providerId="LiveId" clId="{7078BA1D-0DDB-4910-B890-79D7165836C1}" dt="2025-06-18T15:01:24.424" v="18048" actId="1037"/>
          <ac:picMkLst>
            <pc:docMk/>
            <pc:sldMk cId="3034365359" sldId="1101"/>
            <ac:picMk id="16" creationId="{5E7097BA-C4B2-6348-C5BD-43041CD19996}"/>
          </ac:picMkLst>
        </pc:picChg>
      </pc:sldChg>
      <pc:sldChg chg="addSp delSp modSp mod modClrScheme chgLayout">
        <pc:chgData name="Matthieu GRALL" userId="cec3ba0d20552ff9" providerId="LiveId" clId="{7078BA1D-0DDB-4910-B890-79D7165836C1}" dt="2025-06-10T12:27:25.117" v="2744" actId="1035"/>
        <pc:sldMkLst>
          <pc:docMk/>
          <pc:sldMk cId="2493712290" sldId="1102"/>
        </pc:sldMkLst>
        <pc:spChg chg="mod ord">
          <ac:chgData name="Matthieu GRALL" userId="cec3ba0d20552ff9" providerId="LiveId" clId="{7078BA1D-0DDB-4910-B890-79D7165836C1}" dt="2025-06-10T12:27:07.471" v="2723" actId="20577"/>
          <ac:spMkLst>
            <pc:docMk/>
            <pc:sldMk cId="2493712290" sldId="1102"/>
            <ac:spMk id="2" creationId="{DAB79748-10DA-8148-3F95-D2AF12E4394C}"/>
          </ac:spMkLst>
        </pc:spChg>
        <pc:spChg chg="mod ord">
          <ac:chgData name="Matthieu GRALL" userId="cec3ba0d20552ff9" providerId="LiveId" clId="{7078BA1D-0DDB-4910-B890-79D7165836C1}" dt="2025-06-10T12:27:03.774" v="2721" actId="700"/>
          <ac:spMkLst>
            <pc:docMk/>
            <pc:sldMk cId="2493712290" sldId="1102"/>
            <ac:spMk id="4" creationId="{331EEC1E-A208-6E43-12D8-F8DBE2AA072E}"/>
          </ac:spMkLst>
        </pc:spChg>
        <pc:spChg chg="mod ord">
          <ac:chgData name="Matthieu GRALL" userId="cec3ba0d20552ff9" providerId="LiveId" clId="{7078BA1D-0DDB-4910-B890-79D7165836C1}" dt="2025-06-10T12:27:03.774" v="2721" actId="700"/>
          <ac:spMkLst>
            <pc:docMk/>
            <pc:sldMk cId="2493712290" sldId="1102"/>
            <ac:spMk id="5" creationId="{FFAE49FC-EC3F-F806-44C7-277A53053766}"/>
          </ac:spMkLst>
        </pc:spChg>
        <pc:spChg chg="mod ord">
          <ac:chgData name="Matthieu GRALL" userId="cec3ba0d20552ff9" providerId="LiveId" clId="{7078BA1D-0DDB-4910-B890-79D7165836C1}" dt="2025-06-10T12:27:03.774" v="2721" actId="700"/>
          <ac:spMkLst>
            <pc:docMk/>
            <pc:sldMk cId="2493712290" sldId="1102"/>
            <ac:spMk id="6" creationId="{5C1361D8-A8F2-C851-F750-3DAEA44B3A2A}"/>
          </ac:spMkLst>
        </pc:spChg>
        <pc:spChg chg="add mod">
          <ac:chgData name="Matthieu GRALL" userId="cec3ba0d20552ff9" providerId="LiveId" clId="{7078BA1D-0DDB-4910-B890-79D7165836C1}" dt="2025-06-10T12:27:00.950" v="2720"/>
          <ac:spMkLst>
            <pc:docMk/>
            <pc:sldMk cId="2493712290" sldId="1102"/>
            <ac:spMk id="8" creationId="{9B78FD8A-5FFF-859F-160F-522F3C1E7D87}"/>
          </ac:spMkLst>
        </pc:spChg>
        <pc:spChg chg="mod">
          <ac:chgData name="Matthieu GRALL" userId="cec3ba0d20552ff9" providerId="LiveId" clId="{7078BA1D-0DDB-4910-B890-79D7165836C1}" dt="2025-06-10T12:27:25.117" v="2744" actId="1035"/>
          <ac:spMkLst>
            <pc:docMk/>
            <pc:sldMk cId="2493712290" sldId="1102"/>
            <ac:spMk id="15" creationId="{0B8B79AC-557E-8810-F027-2FBC3CA5FE76}"/>
          </ac:spMkLst>
        </pc:spChg>
        <pc:spChg chg="mod">
          <ac:chgData name="Matthieu GRALL" userId="cec3ba0d20552ff9" providerId="LiveId" clId="{7078BA1D-0DDB-4910-B890-79D7165836C1}" dt="2025-06-10T12:27:25.117" v="2744" actId="1035"/>
          <ac:spMkLst>
            <pc:docMk/>
            <pc:sldMk cId="2493712290" sldId="1102"/>
            <ac:spMk id="16" creationId="{F5A719DE-9AF0-9A20-C73D-45B99B846874}"/>
          </ac:spMkLst>
        </pc:spChg>
        <pc:spChg chg="mod">
          <ac:chgData name="Matthieu GRALL" userId="cec3ba0d20552ff9" providerId="LiveId" clId="{7078BA1D-0DDB-4910-B890-79D7165836C1}" dt="2025-06-10T12:27:25.117" v="2744" actId="1035"/>
          <ac:spMkLst>
            <pc:docMk/>
            <pc:sldMk cId="2493712290" sldId="1102"/>
            <ac:spMk id="17" creationId="{321AB17C-3213-597C-DCC7-9C6A932D01F6}"/>
          </ac:spMkLst>
        </pc:spChg>
        <pc:spChg chg="mod">
          <ac:chgData name="Matthieu GRALL" userId="cec3ba0d20552ff9" providerId="LiveId" clId="{7078BA1D-0DDB-4910-B890-79D7165836C1}" dt="2025-06-10T12:27:25.117" v="2744" actId="1035"/>
          <ac:spMkLst>
            <pc:docMk/>
            <pc:sldMk cId="2493712290" sldId="1102"/>
            <ac:spMk id="18" creationId="{867227C5-ADE3-779C-82DE-9B809136D173}"/>
          </ac:spMkLst>
        </pc:spChg>
        <pc:spChg chg="mod">
          <ac:chgData name="Matthieu GRALL" userId="cec3ba0d20552ff9" providerId="LiveId" clId="{7078BA1D-0DDB-4910-B890-79D7165836C1}" dt="2025-06-10T12:27:25.117" v="2744" actId="1035"/>
          <ac:spMkLst>
            <pc:docMk/>
            <pc:sldMk cId="2493712290" sldId="1102"/>
            <ac:spMk id="19" creationId="{B56CFE07-1525-5046-7324-2E62FF8B20AD}"/>
          </ac:spMkLst>
        </pc:spChg>
        <pc:spChg chg="mod">
          <ac:chgData name="Matthieu GRALL" userId="cec3ba0d20552ff9" providerId="LiveId" clId="{7078BA1D-0DDB-4910-B890-79D7165836C1}" dt="2025-06-10T12:27:25.117" v="2744" actId="1035"/>
          <ac:spMkLst>
            <pc:docMk/>
            <pc:sldMk cId="2493712290" sldId="1102"/>
            <ac:spMk id="20" creationId="{2175EBE5-E3FD-D64A-36A1-5017E9A74D99}"/>
          </ac:spMkLst>
        </pc:spChg>
        <pc:spChg chg="mod">
          <ac:chgData name="Matthieu GRALL" userId="cec3ba0d20552ff9" providerId="LiveId" clId="{7078BA1D-0DDB-4910-B890-79D7165836C1}" dt="2025-06-10T12:27:25.117" v="2744" actId="1035"/>
          <ac:spMkLst>
            <pc:docMk/>
            <pc:sldMk cId="2493712290" sldId="1102"/>
            <ac:spMk id="21" creationId="{4B8A5F03-CBF8-B05E-D9C1-08FA5EFF6F49}"/>
          </ac:spMkLst>
        </pc:spChg>
        <pc:spChg chg="add mod ord">
          <ac:chgData name="Matthieu GRALL" userId="cec3ba0d20552ff9" providerId="LiveId" clId="{7078BA1D-0DDB-4910-B890-79D7165836C1}" dt="2025-06-10T12:27:11.897" v="2724"/>
          <ac:spMkLst>
            <pc:docMk/>
            <pc:sldMk cId="2493712290" sldId="1102"/>
            <ac:spMk id="29" creationId="{E84FACD5-1FF2-9DD3-E604-A5E74D2B27F9}"/>
          </ac:spMkLst>
        </pc:spChg>
        <pc:picChg chg="mod">
          <ac:chgData name="Matthieu GRALL" userId="cec3ba0d20552ff9" providerId="LiveId" clId="{7078BA1D-0DDB-4910-B890-79D7165836C1}" dt="2025-06-10T12:27:25.117" v="2744" actId="1035"/>
          <ac:picMkLst>
            <pc:docMk/>
            <pc:sldMk cId="2493712290" sldId="1102"/>
            <ac:picMk id="10" creationId="{80FB8F34-A447-4055-8AF5-85160AE35C80}"/>
          </ac:picMkLst>
        </pc:picChg>
        <pc:picChg chg="mod">
          <ac:chgData name="Matthieu GRALL" userId="cec3ba0d20552ff9" providerId="LiveId" clId="{7078BA1D-0DDB-4910-B890-79D7165836C1}" dt="2025-06-10T12:27:25.117" v="2744" actId="1035"/>
          <ac:picMkLst>
            <pc:docMk/>
            <pc:sldMk cId="2493712290" sldId="1102"/>
            <ac:picMk id="13" creationId="{85146A74-B17C-F25E-8FFB-7448CC468B32}"/>
          </ac:picMkLst>
        </pc:picChg>
        <pc:picChg chg="mod">
          <ac:chgData name="Matthieu GRALL" userId="cec3ba0d20552ff9" providerId="LiveId" clId="{7078BA1D-0DDB-4910-B890-79D7165836C1}" dt="2025-06-10T12:27:25.117" v="2744" actId="1035"/>
          <ac:picMkLst>
            <pc:docMk/>
            <pc:sldMk cId="2493712290" sldId="1102"/>
            <ac:picMk id="30" creationId="{7463F39A-6706-5A55-418A-FFAC2EADF9D4}"/>
          </ac:picMkLst>
        </pc:picChg>
      </pc:sldChg>
      <pc:sldChg chg="addSp delSp modSp mod">
        <pc:chgData name="Matthieu GRALL" userId="cec3ba0d20552ff9" providerId="LiveId" clId="{7078BA1D-0DDB-4910-B890-79D7165836C1}" dt="2025-06-11T13:32:11.500" v="2898"/>
        <pc:sldMkLst>
          <pc:docMk/>
          <pc:sldMk cId="406103256" sldId="1104"/>
        </pc:sldMkLst>
        <pc:spChg chg="add mod">
          <ac:chgData name="Matthieu GRALL" userId="cec3ba0d20552ff9" providerId="LiveId" clId="{7078BA1D-0DDB-4910-B890-79D7165836C1}" dt="2025-06-11T13:31:34.462" v="2894" actId="27636"/>
          <ac:spMkLst>
            <pc:docMk/>
            <pc:sldMk cId="406103256" sldId="1104"/>
            <ac:spMk id="3" creationId="{42734B1D-0D9D-FC91-3644-B9412987DD01}"/>
          </ac:spMkLst>
        </pc:spChg>
        <pc:spChg chg="add mod">
          <ac:chgData name="Matthieu GRALL" userId="cec3ba0d20552ff9" providerId="LiveId" clId="{7078BA1D-0DDB-4910-B890-79D7165836C1}" dt="2025-06-11T13:32:11.500" v="2898"/>
          <ac:spMkLst>
            <pc:docMk/>
            <pc:sldMk cId="406103256" sldId="1104"/>
            <ac:spMk id="4" creationId="{1DC89595-4267-400E-B301-16EB4D7B2A9C}"/>
          </ac:spMkLst>
        </pc:spChg>
        <pc:spChg chg="mod">
          <ac:chgData name="Matthieu GRALL" userId="cec3ba0d20552ff9" providerId="LiveId" clId="{7078BA1D-0DDB-4910-B890-79D7165836C1}" dt="2025-06-11T13:32:00.942" v="2897" actId="207"/>
          <ac:spMkLst>
            <pc:docMk/>
            <pc:sldMk cId="406103256" sldId="1104"/>
            <ac:spMk id="7" creationId="{933358CD-F754-2556-FBF1-10821F85E35B}"/>
          </ac:spMkLst>
        </pc:spChg>
      </pc:sldChg>
      <pc:sldChg chg="addSp delSp modSp mod modClrScheme chgLayout">
        <pc:chgData name="Matthieu GRALL" userId="cec3ba0d20552ff9" providerId="LiveId" clId="{7078BA1D-0DDB-4910-B890-79D7165836C1}" dt="2025-06-11T13:28:09.092" v="2838" actId="20577"/>
        <pc:sldMkLst>
          <pc:docMk/>
          <pc:sldMk cId="1660377139" sldId="1105"/>
        </pc:sldMkLst>
        <pc:spChg chg="mod ord">
          <ac:chgData name="Matthieu GRALL" userId="cec3ba0d20552ff9" providerId="LiveId" clId="{7078BA1D-0DDB-4910-B890-79D7165836C1}" dt="2025-06-11T13:28:09.092" v="2838" actId="20577"/>
          <ac:spMkLst>
            <pc:docMk/>
            <pc:sldMk cId="1660377139" sldId="1105"/>
            <ac:spMk id="2" creationId="{7DBA69A9-95FC-1F46-5194-CFA4F6E18817}"/>
          </ac:spMkLst>
        </pc:spChg>
        <pc:spChg chg="add mod">
          <ac:chgData name="Matthieu GRALL" userId="cec3ba0d20552ff9" providerId="LiveId" clId="{7078BA1D-0DDB-4910-B890-79D7165836C1}" dt="2025-06-10T12:27:55.812" v="2766"/>
          <ac:spMkLst>
            <pc:docMk/>
            <pc:sldMk cId="1660377139" sldId="1105"/>
            <ac:spMk id="3" creationId="{B5E59246-1005-535C-EB14-0C4B2320CD41}"/>
          </ac:spMkLst>
        </pc:spChg>
        <pc:spChg chg="mod ord">
          <ac:chgData name="Matthieu GRALL" userId="cec3ba0d20552ff9" providerId="LiveId" clId="{7078BA1D-0DDB-4910-B890-79D7165836C1}" dt="2025-06-10T12:28:03.558" v="2767" actId="700"/>
          <ac:spMkLst>
            <pc:docMk/>
            <pc:sldMk cId="1660377139" sldId="1105"/>
            <ac:spMk id="4" creationId="{E4F9559F-E54F-87EA-94AC-0DC98D1DA57F}"/>
          </ac:spMkLst>
        </pc:spChg>
        <pc:spChg chg="mod ord">
          <ac:chgData name="Matthieu GRALL" userId="cec3ba0d20552ff9" providerId="LiveId" clId="{7078BA1D-0DDB-4910-B890-79D7165836C1}" dt="2025-06-10T12:28:03.558" v="2767" actId="700"/>
          <ac:spMkLst>
            <pc:docMk/>
            <pc:sldMk cId="1660377139" sldId="1105"/>
            <ac:spMk id="5" creationId="{811F4039-5322-0CDF-968B-0D6529E155AE}"/>
          </ac:spMkLst>
        </pc:spChg>
        <pc:spChg chg="mod ord">
          <ac:chgData name="Matthieu GRALL" userId="cec3ba0d20552ff9" providerId="LiveId" clId="{7078BA1D-0DDB-4910-B890-79D7165836C1}" dt="2025-06-10T12:28:03.558" v="2767" actId="700"/>
          <ac:spMkLst>
            <pc:docMk/>
            <pc:sldMk cId="1660377139" sldId="1105"/>
            <ac:spMk id="6" creationId="{4216E9A7-58A4-F073-D56A-A3C2802D582F}"/>
          </ac:spMkLst>
        </pc:spChg>
        <pc:spChg chg="add mod ord">
          <ac:chgData name="Matthieu GRALL" userId="cec3ba0d20552ff9" providerId="LiveId" clId="{7078BA1D-0DDB-4910-B890-79D7165836C1}" dt="2025-06-10T12:28:12.766" v="2770"/>
          <ac:spMkLst>
            <pc:docMk/>
            <pc:sldMk cId="1660377139" sldId="1105"/>
            <ac:spMk id="9" creationId="{60EE5629-A2EC-2967-6F80-CFDBEA8AC2E9}"/>
          </ac:spMkLst>
        </pc:spChg>
        <pc:graphicFrameChg chg="mod ord">
          <ac:chgData name="Matthieu GRALL" userId="cec3ba0d20552ff9" providerId="LiveId" clId="{7078BA1D-0DDB-4910-B890-79D7165836C1}" dt="2025-06-11T13:27:37.111" v="2822" actId="20577"/>
          <ac:graphicFrameMkLst>
            <pc:docMk/>
            <pc:sldMk cId="1660377139" sldId="1105"/>
            <ac:graphicFrameMk id="7" creationId="{72BCD1BC-2F4F-3639-D514-73B44FBACC4F}"/>
          </ac:graphicFrameMkLst>
        </pc:graphicFrameChg>
      </pc:sldChg>
      <pc:sldChg chg="addSp delSp modSp mod modClrScheme chgLayout">
        <pc:chgData name="Matthieu GRALL" userId="cec3ba0d20552ff9" providerId="LiveId" clId="{7078BA1D-0DDB-4910-B890-79D7165836C1}" dt="2025-06-10T11:57:47.034" v="2222" actId="1035"/>
        <pc:sldMkLst>
          <pc:docMk/>
          <pc:sldMk cId="2181861508" sldId="1106"/>
        </pc:sldMkLst>
        <pc:spChg chg="mod ord">
          <ac:chgData name="Matthieu GRALL" userId="cec3ba0d20552ff9" providerId="LiveId" clId="{7078BA1D-0DDB-4910-B890-79D7165836C1}" dt="2025-06-10T11:57:30.283" v="2198" actId="20577"/>
          <ac:spMkLst>
            <pc:docMk/>
            <pc:sldMk cId="2181861508" sldId="1106"/>
            <ac:spMk id="2" creationId="{C6B41E56-250F-2115-FB0E-64438200F256}"/>
          </ac:spMkLst>
        </pc:spChg>
        <pc:spChg chg="mod ord">
          <ac:chgData name="Matthieu GRALL" userId="cec3ba0d20552ff9" providerId="LiveId" clId="{7078BA1D-0DDB-4910-B890-79D7165836C1}" dt="2025-06-10T11:57:10.884" v="2194" actId="700"/>
          <ac:spMkLst>
            <pc:docMk/>
            <pc:sldMk cId="2181861508" sldId="1106"/>
            <ac:spMk id="4" creationId="{C5884FD9-E1F4-603E-9E2E-93ED20AE0B01}"/>
          </ac:spMkLst>
        </pc:spChg>
        <pc:spChg chg="mod ord">
          <ac:chgData name="Matthieu GRALL" userId="cec3ba0d20552ff9" providerId="LiveId" clId="{7078BA1D-0DDB-4910-B890-79D7165836C1}" dt="2025-06-10T11:57:10.884" v="2194" actId="700"/>
          <ac:spMkLst>
            <pc:docMk/>
            <pc:sldMk cId="2181861508" sldId="1106"/>
            <ac:spMk id="5" creationId="{65DA9965-BB76-6ACC-2298-C2FDD9401D76}"/>
          </ac:spMkLst>
        </pc:spChg>
        <pc:spChg chg="mod ord">
          <ac:chgData name="Matthieu GRALL" userId="cec3ba0d20552ff9" providerId="LiveId" clId="{7078BA1D-0DDB-4910-B890-79D7165836C1}" dt="2025-06-10T11:57:10.884" v="2194" actId="700"/>
          <ac:spMkLst>
            <pc:docMk/>
            <pc:sldMk cId="2181861508" sldId="1106"/>
            <ac:spMk id="6" creationId="{A11548E2-5611-06CF-EBC2-1FA24083B30D}"/>
          </ac:spMkLst>
        </pc:spChg>
        <pc:spChg chg="add mod ord">
          <ac:chgData name="Matthieu GRALL" userId="cec3ba0d20552ff9" providerId="LiveId" clId="{7078BA1D-0DDB-4910-B890-79D7165836C1}" dt="2025-06-10T11:57:34.928" v="2199"/>
          <ac:spMkLst>
            <pc:docMk/>
            <pc:sldMk cId="2181861508" sldId="1106"/>
            <ac:spMk id="7" creationId="{828867CB-8EB0-49FC-2520-86E3F6906D0A}"/>
          </ac:spMkLst>
        </pc:spChg>
        <pc:spChg chg="mod">
          <ac:chgData name="Matthieu GRALL" userId="cec3ba0d20552ff9" providerId="LiveId" clId="{7078BA1D-0DDB-4910-B890-79D7165836C1}" dt="2025-06-10T11:57:47.034" v="2222" actId="1035"/>
          <ac:spMkLst>
            <pc:docMk/>
            <pc:sldMk cId="2181861508" sldId="1106"/>
            <ac:spMk id="8" creationId="{C939CB93-C386-DB26-6F89-409C1E6AD7A3}"/>
          </ac:spMkLst>
        </pc:spChg>
        <pc:spChg chg="add mod">
          <ac:chgData name="Matthieu GRALL" userId="cec3ba0d20552ff9" providerId="LiveId" clId="{7078BA1D-0DDB-4910-B890-79D7165836C1}" dt="2025-06-10T11:57:24.490" v="2196"/>
          <ac:spMkLst>
            <pc:docMk/>
            <pc:sldMk cId="2181861508" sldId="1106"/>
            <ac:spMk id="9" creationId="{0C83F741-3F8B-11CC-111A-93B7D86E8971}"/>
          </ac:spMkLst>
        </pc:spChg>
        <pc:spChg chg="mod">
          <ac:chgData name="Matthieu GRALL" userId="cec3ba0d20552ff9" providerId="LiveId" clId="{7078BA1D-0DDB-4910-B890-79D7165836C1}" dt="2025-06-10T11:57:47.034" v="2222" actId="1035"/>
          <ac:spMkLst>
            <pc:docMk/>
            <pc:sldMk cId="2181861508" sldId="1106"/>
            <ac:spMk id="15" creationId="{F14FD0DE-3253-036D-6D65-9233E89F2AB4}"/>
          </ac:spMkLst>
        </pc:spChg>
        <pc:picChg chg="mod">
          <ac:chgData name="Matthieu GRALL" userId="cec3ba0d20552ff9" providerId="LiveId" clId="{7078BA1D-0DDB-4910-B890-79D7165836C1}" dt="2025-06-10T11:57:47.034" v="2222" actId="1035"/>
          <ac:picMkLst>
            <pc:docMk/>
            <pc:sldMk cId="2181861508" sldId="1106"/>
            <ac:picMk id="26" creationId="{2A2E8A27-CE3D-4D39-9752-3AB3EE2FFA08}"/>
          </ac:picMkLst>
        </pc:picChg>
        <pc:cxnChg chg="mod">
          <ac:chgData name="Matthieu GRALL" userId="cec3ba0d20552ff9" providerId="LiveId" clId="{7078BA1D-0DDB-4910-B890-79D7165836C1}" dt="2025-06-10T11:57:47.034" v="2222" actId="1035"/>
          <ac:cxnSpMkLst>
            <pc:docMk/>
            <pc:sldMk cId="2181861508" sldId="1106"/>
            <ac:cxnSpMk id="11" creationId="{DE41D49E-C0F7-CE97-6AA5-74A04B2574B5}"/>
          </ac:cxnSpMkLst>
        </pc:cxnChg>
        <pc:cxnChg chg="mod">
          <ac:chgData name="Matthieu GRALL" userId="cec3ba0d20552ff9" providerId="LiveId" clId="{7078BA1D-0DDB-4910-B890-79D7165836C1}" dt="2025-06-10T11:57:47.034" v="2222" actId="1035"/>
          <ac:cxnSpMkLst>
            <pc:docMk/>
            <pc:sldMk cId="2181861508" sldId="1106"/>
            <ac:cxnSpMk id="14" creationId="{F70A883C-469A-BF8B-7992-83D94402C281}"/>
          </ac:cxnSpMkLst>
        </pc:cxnChg>
      </pc:sldChg>
      <pc:sldChg chg="addSp delSp modSp mod modClrScheme chgLayout">
        <pc:chgData name="Matthieu GRALL" userId="cec3ba0d20552ff9" providerId="LiveId" clId="{7078BA1D-0DDB-4910-B890-79D7165836C1}" dt="2025-06-10T11:59:34.837" v="2274" actId="1035"/>
        <pc:sldMkLst>
          <pc:docMk/>
          <pc:sldMk cId="1609253854" sldId="1107"/>
        </pc:sldMkLst>
        <pc:spChg chg="mod ord">
          <ac:chgData name="Matthieu GRALL" userId="cec3ba0d20552ff9" providerId="LiveId" clId="{7078BA1D-0DDB-4910-B890-79D7165836C1}" dt="2025-06-10T11:58:05.080" v="2225" actId="20577"/>
          <ac:spMkLst>
            <pc:docMk/>
            <pc:sldMk cId="1609253854" sldId="1107"/>
            <ac:spMk id="2" creationId="{27994E41-45A8-D645-D0A1-949493820F21}"/>
          </ac:spMkLst>
        </pc:spChg>
        <pc:spChg chg="mod ord">
          <ac:chgData name="Matthieu GRALL" userId="cec3ba0d20552ff9" providerId="LiveId" clId="{7078BA1D-0DDB-4910-B890-79D7165836C1}" dt="2025-06-10T11:58:00.157" v="2223" actId="700"/>
          <ac:spMkLst>
            <pc:docMk/>
            <pc:sldMk cId="1609253854" sldId="1107"/>
            <ac:spMk id="4" creationId="{C2DDA6F4-2ADC-3EB6-2E05-95AA38E0F195}"/>
          </ac:spMkLst>
        </pc:spChg>
        <pc:spChg chg="mod ord">
          <ac:chgData name="Matthieu GRALL" userId="cec3ba0d20552ff9" providerId="LiveId" clId="{7078BA1D-0DDB-4910-B890-79D7165836C1}" dt="2025-06-10T11:58:00.157" v="2223" actId="700"/>
          <ac:spMkLst>
            <pc:docMk/>
            <pc:sldMk cId="1609253854" sldId="1107"/>
            <ac:spMk id="5" creationId="{2A7F62C4-0F43-F5DC-5E91-0A420C5B7EBB}"/>
          </ac:spMkLst>
        </pc:spChg>
        <pc:spChg chg="mod ord">
          <ac:chgData name="Matthieu GRALL" userId="cec3ba0d20552ff9" providerId="LiveId" clId="{7078BA1D-0DDB-4910-B890-79D7165836C1}" dt="2025-06-10T11:58:00.157" v="2223" actId="700"/>
          <ac:spMkLst>
            <pc:docMk/>
            <pc:sldMk cId="1609253854" sldId="1107"/>
            <ac:spMk id="6" creationId="{696F95F7-CB2F-5AB2-C209-6DBA5218DE68}"/>
          </ac:spMkLst>
        </pc:spChg>
        <pc:spChg chg="mod">
          <ac:chgData name="Matthieu GRALL" userId="cec3ba0d20552ff9" providerId="LiveId" clId="{7078BA1D-0DDB-4910-B890-79D7165836C1}" dt="2025-06-10T11:59:34.837" v="2274" actId="1035"/>
          <ac:spMkLst>
            <pc:docMk/>
            <pc:sldMk cId="1609253854" sldId="1107"/>
            <ac:spMk id="7" creationId="{B4B449CF-837D-4949-7C90-701E1EBDF796}"/>
          </ac:spMkLst>
        </pc:spChg>
        <pc:spChg chg="mod">
          <ac:chgData name="Matthieu GRALL" userId="cec3ba0d20552ff9" providerId="LiveId" clId="{7078BA1D-0DDB-4910-B890-79D7165836C1}" dt="2025-06-10T11:59:34.837" v="2274" actId="1035"/>
          <ac:spMkLst>
            <pc:docMk/>
            <pc:sldMk cId="1609253854" sldId="1107"/>
            <ac:spMk id="8" creationId="{D8B2DE86-D477-7C99-2B40-169C6CC69046}"/>
          </ac:spMkLst>
        </pc:spChg>
        <pc:spChg chg="mod">
          <ac:chgData name="Matthieu GRALL" userId="cec3ba0d20552ff9" providerId="LiveId" clId="{7078BA1D-0DDB-4910-B890-79D7165836C1}" dt="2025-06-10T11:59:34.837" v="2274" actId="1035"/>
          <ac:spMkLst>
            <pc:docMk/>
            <pc:sldMk cId="1609253854" sldId="1107"/>
            <ac:spMk id="9" creationId="{A57B66C0-B352-DA7A-AD23-B59E16B3AB07}"/>
          </ac:spMkLst>
        </pc:spChg>
        <pc:spChg chg="mod">
          <ac:chgData name="Matthieu GRALL" userId="cec3ba0d20552ff9" providerId="LiveId" clId="{7078BA1D-0DDB-4910-B890-79D7165836C1}" dt="2025-06-10T11:59:34.837" v="2274" actId="1035"/>
          <ac:spMkLst>
            <pc:docMk/>
            <pc:sldMk cId="1609253854" sldId="1107"/>
            <ac:spMk id="10" creationId="{705505CD-EAF2-2D85-37B7-5D63524C9B79}"/>
          </ac:spMkLst>
        </pc:spChg>
        <pc:spChg chg="add mod ord">
          <ac:chgData name="Matthieu GRALL" userId="cec3ba0d20552ff9" providerId="LiveId" clId="{7078BA1D-0DDB-4910-B890-79D7165836C1}" dt="2025-06-10T11:58:09.447" v="2226"/>
          <ac:spMkLst>
            <pc:docMk/>
            <pc:sldMk cId="1609253854" sldId="1107"/>
            <ac:spMk id="11" creationId="{D1E0AF81-7D8C-A466-9B0D-3882B764A1EE}"/>
          </ac:spMkLst>
        </pc:spChg>
        <pc:spChg chg="add mod">
          <ac:chgData name="Matthieu GRALL" userId="cec3ba0d20552ff9" providerId="LiveId" clId="{7078BA1D-0DDB-4910-B890-79D7165836C1}" dt="2025-06-10T11:58:17.963" v="2228"/>
          <ac:spMkLst>
            <pc:docMk/>
            <pc:sldMk cId="1609253854" sldId="1107"/>
            <ac:spMk id="12" creationId="{1BD61A82-1649-260B-0C9E-4D12282B3004}"/>
          </ac:spMkLst>
        </pc:spChg>
        <pc:spChg chg="mod">
          <ac:chgData name="Matthieu GRALL" userId="cec3ba0d20552ff9" providerId="LiveId" clId="{7078BA1D-0DDB-4910-B890-79D7165836C1}" dt="2025-06-10T11:59:34.837" v="2274" actId="1035"/>
          <ac:spMkLst>
            <pc:docMk/>
            <pc:sldMk cId="1609253854" sldId="1107"/>
            <ac:spMk id="81" creationId="{064AFF01-074D-AA4C-6696-510766006FDD}"/>
          </ac:spMkLst>
        </pc:spChg>
        <pc:spChg chg="mod">
          <ac:chgData name="Matthieu GRALL" userId="cec3ba0d20552ff9" providerId="LiveId" clId="{7078BA1D-0DDB-4910-B890-79D7165836C1}" dt="2025-06-10T11:59:34.837" v="2274" actId="1035"/>
          <ac:spMkLst>
            <pc:docMk/>
            <pc:sldMk cId="1609253854" sldId="1107"/>
            <ac:spMk id="82" creationId="{88D20D08-EEA3-F828-0BEE-FB41D072C440}"/>
          </ac:spMkLst>
        </pc:spChg>
      </pc:sldChg>
      <pc:sldChg chg="addSp delSp modSp mod modClrScheme chgLayout">
        <pc:chgData name="Matthieu GRALL" userId="cec3ba0d20552ff9" providerId="LiveId" clId="{7078BA1D-0DDB-4910-B890-79D7165836C1}" dt="2025-06-10T11:59:39.960" v="2279" actId="1035"/>
        <pc:sldMkLst>
          <pc:docMk/>
          <pc:sldMk cId="963854095" sldId="1108"/>
        </pc:sldMkLst>
        <pc:spChg chg="mod ord">
          <ac:chgData name="Matthieu GRALL" userId="cec3ba0d20552ff9" providerId="LiveId" clId="{7078BA1D-0DDB-4910-B890-79D7165836C1}" dt="2025-06-10T11:58:37.626" v="2233" actId="20577"/>
          <ac:spMkLst>
            <pc:docMk/>
            <pc:sldMk cId="963854095" sldId="1108"/>
            <ac:spMk id="2" creationId="{27994E41-45A8-D645-D0A1-949493820F21}"/>
          </ac:spMkLst>
        </pc:spChg>
        <pc:spChg chg="mod ord">
          <ac:chgData name="Matthieu GRALL" userId="cec3ba0d20552ff9" providerId="LiveId" clId="{7078BA1D-0DDB-4910-B890-79D7165836C1}" dt="2025-06-10T11:58:33.217" v="2231" actId="700"/>
          <ac:spMkLst>
            <pc:docMk/>
            <pc:sldMk cId="963854095" sldId="1108"/>
            <ac:spMk id="4" creationId="{C2DDA6F4-2ADC-3EB6-2E05-95AA38E0F195}"/>
          </ac:spMkLst>
        </pc:spChg>
        <pc:spChg chg="mod ord">
          <ac:chgData name="Matthieu GRALL" userId="cec3ba0d20552ff9" providerId="LiveId" clId="{7078BA1D-0DDB-4910-B890-79D7165836C1}" dt="2025-06-10T11:58:33.217" v="2231" actId="700"/>
          <ac:spMkLst>
            <pc:docMk/>
            <pc:sldMk cId="963854095" sldId="1108"/>
            <ac:spMk id="5" creationId="{2A7F62C4-0F43-F5DC-5E91-0A420C5B7EBB}"/>
          </ac:spMkLst>
        </pc:spChg>
        <pc:spChg chg="mod ord">
          <ac:chgData name="Matthieu GRALL" userId="cec3ba0d20552ff9" providerId="LiveId" clId="{7078BA1D-0DDB-4910-B890-79D7165836C1}" dt="2025-06-10T11:58:33.217" v="2231" actId="700"/>
          <ac:spMkLst>
            <pc:docMk/>
            <pc:sldMk cId="963854095" sldId="1108"/>
            <ac:spMk id="6" creationId="{696F95F7-CB2F-5AB2-C209-6DBA5218DE68}"/>
          </ac:spMkLst>
        </pc:spChg>
        <pc:spChg chg="mod">
          <ac:chgData name="Matthieu GRALL" userId="cec3ba0d20552ff9" providerId="LiveId" clId="{7078BA1D-0DDB-4910-B890-79D7165836C1}" dt="2025-06-10T11:59:24.689" v="2259" actId="1035"/>
          <ac:spMkLst>
            <pc:docMk/>
            <pc:sldMk cId="963854095" sldId="1108"/>
            <ac:spMk id="7" creationId="{B4B449CF-837D-4949-7C90-701E1EBDF796}"/>
          </ac:spMkLst>
        </pc:spChg>
        <pc:spChg chg="mod">
          <ac:chgData name="Matthieu GRALL" userId="cec3ba0d20552ff9" providerId="LiveId" clId="{7078BA1D-0DDB-4910-B890-79D7165836C1}" dt="2025-06-10T11:59:24.689" v="2259" actId="1035"/>
          <ac:spMkLst>
            <pc:docMk/>
            <pc:sldMk cId="963854095" sldId="1108"/>
            <ac:spMk id="8" creationId="{D8B2DE86-D477-7C99-2B40-169C6CC69046}"/>
          </ac:spMkLst>
        </pc:spChg>
        <pc:spChg chg="mod">
          <ac:chgData name="Matthieu GRALL" userId="cec3ba0d20552ff9" providerId="LiveId" clId="{7078BA1D-0DDB-4910-B890-79D7165836C1}" dt="2025-06-10T11:59:24.689" v="2259" actId="1035"/>
          <ac:spMkLst>
            <pc:docMk/>
            <pc:sldMk cId="963854095" sldId="1108"/>
            <ac:spMk id="9" creationId="{A57B66C0-B352-DA7A-AD23-B59E16B3AB07}"/>
          </ac:spMkLst>
        </pc:spChg>
        <pc:spChg chg="mod">
          <ac:chgData name="Matthieu GRALL" userId="cec3ba0d20552ff9" providerId="LiveId" clId="{7078BA1D-0DDB-4910-B890-79D7165836C1}" dt="2025-06-10T11:59:24.689" v="2259" actId="1035"/>
          <ac:spMkLst>
            <pc:docMk/>
            <pc:sldMk cId="963854095" sldId="1108"/>
            <ac:spMk id="10" creationId="{705505CD-EAF2-2D85-37B7-5D63524C9B79}"/>
          </ac:spMkLst>
        </pc:spChg>
        <pc:spChg chg="add mod">
          <ac:chgData name="Matthieu GRALL" userId="cec3ba0d20552ff9" providerId="LiveId" clId="{7078BA1D-0DDB-4910-B890-79D7165836C1}" dt="2025-06-10T11:58:27.525" v="2230"/>
          <ac:spMkLst>
            <pc:docMk/>
            <pc:sldMk cId="963854095" sldId="1108"/>
            <ac:spMk id="12" creationId="{871B1D01-6978-9DC4-CDB8-FA4B06427DB6}"/>
          </ac:spMkLst>
        </pc:spChg>
        <pc:spChg chg="add mod ord">
          <ac:chgData name="Matthieu GRALL" userId="cec3ba0d20552ff9" providerId="LiveId" clId="{7078BA1D-0DDB-4910-B890-79D7165836C1}" dt="2025-06-10T11:58:42.017" v="2234"/>
          <ac:spMkLst>
            <pc:docMk/>
            <pc:sldMk cId="963854095" sldId="1108"/>
            <ac:spMk id="13" creationId="{6F2E6417-C2E5-5129-411E-D174B3876A69}"/>
          </ac:spMkLst>
        </pc:spChg>
        <pc:spChg chg="mod">
          <ac:chgData name="Matthieu GRALL" userId="cec3ba0d20552ff9" providerId="LiveId" clId="{7078BA1D-0DDB-4910-B890-79D7165836C1}" dt="2025-06-10T11:59:24.689" v="2259" actId="1035"/>
          <ac:spMkLst>
            <pc:docMk/>
            <pc:sldMk cId="963854095" sldId="1108"/>
            <ac:spMk id="77" creationId="{B25D4C37-3223-B7E3-B162-4C66FC215E2C}"/>
          </ac:spMkLst>
        </pc:spChg>
        <pc:spChg chg="mod">
          <ac:chgData name="Matthieu GRALL" userId="cec3ba0d20552ff9" providerId="LiveId" clId="{7078BA1D-0DDB-4910-B890-79D7165836C1}" dt="2025-06-10T11:59:24.689" v="2259" actId="1035"/>
          <ac:spMkLst>
            <pc:docMk/>
            <pc:sldMk cId="963854095" sldId="1108"/>
            <ac:spMk id="81" creationId="{064AFF01-074D-AA4C-6696-510766006FDD}"/>
          </ac:spMkLst>
        </pc:spChg>
        <pc:spChg chg="mod">
          <ac:chgData name="Matthieu GRALL" userId="cec3ba0d20552ff9" providerId="LiveId" clId="{7078BA1D-0DDB-4910-B890-79D7165836C1}" dt="2025-06-10T11:59:24.689" v="2259" actId="1035"/>
          <ac:spMkLst>
            <pc:docMk/>
            <pc:sldMk cId="963854095" sldId="1108"/>
            <ac:spMk id="82" creationId="{88D20D08-EEA3-F828-0BEE-FB41D072C440}"/>
          </ac:spMkLst>
        </pc:spChg>
        <pc:spChg chg="mod">
          <ac:chgData name="Matthieu GRALL" userId="cec3ba0d20552ff9" providerId="LiveId" clId="{7078BA1D-0DDB-4910-B890-79D7165836C1}" dt="2025-06-10T11:59:39.960" v="2279" actId="1035"/>
          <ac:spMkLst>
            <pc:docMk/>
            <pc:sldMk cId="963854095" sldId="1108"/>
            <ac:spMk id="83" creationId="{9A666A76-CEDA-9C96-D6A0-5CB65392043B}"/>
          </ac:spMkLst>
        </pc:spChg>
        <pc:spChg chg="mod">
          <ac:chgData name="Matthieu GRALL" userId="cec3ba0d20552ff9" providerId="LiveId" clId="{7078BA1D-0DDB-4910-B890-79D7165836C1}" dt="2025-06-10T11:59:24.689" v="2259" actId="1035"/>
          <ac:spMkLst>
            <pc:docMk/>
            <pc:sldMk cId="963854095" sldId="1108"/>
            <ac:spMk id="89" creationId="{A3FF59B6-BC98-83D7-2976-11A3B7C2EFA3}"/>
          </ac:spMkLst>
        </pc:spChg>
        <pc:spChg chg="mod">
          <ac:chgData name="Matthieu GRALL" userId="cec3ba0d20552ff9" providerId="LiveId" clId="{7078BA1D-0DDB-4910-B890-79D7165836C1}" dt="2025-06-10T11:59:24.689" v="2259" actId="1035"/>
          <ac:spMkLst>
            <pc:docMk/>
            <pc:sldMk cId="963854095" sldId="1108"/>
            <ac:spMk id="92" creationId="{635406D4-041F-000C-E2A5-FA7742D9E88E}"/>
          </ac:spMkLst>
        </pc:spChg>
        <pc:spChg chg="mod">
          <ac:chgData name="Matthieu GRALL" userId="cec3ba0d20552ff9" providerId="LiveId" clId="{7078BA1D-0DDB-4910-B890-79D7165836C1}" dt="2025-06-10T11:59:24.689" v="2259" actId="1035"/>
          <ac:spMkLst>
            <pc:docMk/>
            <pc:sldMk cId="963854095" sldId="1108"/>
            <ac:spMk id="95" creationId="{5DE7C9D2-4173-CCD9-05DB-C573AD1232C3}"/>
          </ac:spMkLst>
        </pc:spChg>
      </pc:sldChg>
      <pc:sldChg chg="addSp delSp modSp mod modClrScheme chgLayout">
        <pc:chgData name="Matthieu GRALL" userId="cec3ba0d20552ff9" providerId="LiveId" clId="{7078BA1D-0DDB-4910-B890-79D7165836C1}" dt="2025-06-10T12:04:00.941" v="2318" actId="20577"/>
        <pc:sldMkLst>
          <pc:docMk/>
          <pc:sldMk cId="3678163508" sldId="1109"/>
        </pc:sldMkLst>
        <pc:spChg chg="mod ord">
          <ac:chgData name="Matthieu GRALL" userId="cec3ba0d20552ff9" providerId="LiveId" clId="{7078BA1D-0DDB-4910-B890-79D7165836C1}" dt="2025-06-10T12:03:32.781" v="2300" actId="700"/>
          <ac:spMkLst>
            <pc:docMk/>
            <pc:sldMk cId="3678163508" sldId="1109"/>
            <ac:spMk id="2" creationId="{EF226E39-548F-3B45-FA87-8A6D10717C2F}"/>
          </ac:spMkLst>
        </pc:spChg>
        <pc:spChg chg="mod ord">
          <ac:chgData name="Matthieu GRALL" userId="cec3ba0d20552ff9" providerId="LiveId" clId="{7078BA1D-0DDB-4910-B890-79D7165836C1}" dt="2025-06-10T12:03:32.781" v="2300" actId="700"/>
          <ac:spMkLst>
            <pc:docMk/>
            <pc:sldMk cId="3678163508" sldId="1109"/>
            <ac:spMk id="4" creationId="{3C1BC47C-EBA6-8B31-78F7-11100C6EC197}"/>
          </ac:spMkLst>
        </pc:spChg>
        <pc:spChg chg="mod ord">
          <ac:chgData name="Matthieu GRALL" userId="cec3ba0d20552ff9" providerId="LiveId" clId="{7078BA1D-0DDB-4910-B890-79D7165836C1}" dt="2025-06-10T12:03:32.781" v="2300" actId="700"/>
          <ac:spMkLst>
            <pc:docMk/>
            <pc:sldMk cId="3678163508" sldId="1109"/>
            <ac:spMk id="5" creationId="{2BDAEA1D-DB4C-76A3-44FD-08971289371C}"/>
          </ac:spMkLst>
        </pc:spChg>
        <pc:spChg chg="mod ord">
          <ac:chgData name="Matthieu GRALL" userId="cec3ba0d20552ff9" providerId="LiveId" clId="{7078BA1D-0DDB-4910-B890-79D7165836C1}" dt="2025-06-10T12:03:32.781" v="2300" actId="700"/>
          <ac:spMkLst>
            <pc:docMk/>
            <pc:sldMk cId="3678163508" sldId="1109"/>
            <ac:spMk id="6" creationId="{93BD9181-1083-C3E7-507B-0A1968D6A043}"/>
          </ac:spMkLst>
        </pc:spChg>
        <pc:spChg chg="add mod ord">
          <ac:chgData name="Matthieu GRALL" userId="cec3ba0d20552ff9" providerId="LiveId" clId="{7078BA1D-0DDB-4910-B890-79D7165836C1}" dt="2025-06-10T12:03:32.781" v="2300" actId="700"/>
          <ac:spMkLst>
            <pc:docMk/>
            <pc:sldMk cId="3678163508" sldId="1109"/>
            <ac:spMk id="7" creationId="{83DE09F3-DF3C-CFC0-2B27-6351EABE835B}"/>
          </ac:spMkLst>
        </pc:spChg>
        <pc:spChg chg="add mod">
          <ac:chgData name="Matthieu GRALL" userId="cec3ba0d20552ff9" providerId="LiveId" clId="{7078BA1D-0DDB-4910-B890-79D7165836C1}" dt="2025-06-10T12:00:34.104" v="2287"/>
          <ac:spMkLst>
            <pc:docMk/>
            <pc:sldMk cId="3678163508" sldId="1109"/>
            <ac:spMk id="8" creationId="{F6A7E4C6-4309-4A13-5AFB-D50445DAF423}"/>
          </ac:spMkLst>
        </pc:spChg>
        <pc:graphicFrameChg chg="add mod">
          <ac:chgData name="Matthieu GRALL" userId="cec3ba0d20552ff9" providerId="LiveId" clId="{7078BA1D-0DDB-4910-B890-79D7165836C1}" dt="2025-06-10T12:04:00.941" v="2318" actId="20577"/>
          <ac:graphicFrameMkLst>
            <pc:docMk/>
            <pc:sldMk cId="3678163508" sldId="1109"/>
            <ac:graphicFrameMk id="12" creationId="{465FFAC6-6299-DCC4-8B2D-FA0623716C31}"/>
          </ac:graphicFrameMkLst>
        </pc:graphicFrameChg>
      </pc:sldChg>
      <pc:sldChg chg="addSp delSp modSp mod modClrScheme chgLayout">
        <pc:chgData name="Matthieu GRALL" userId="cec3ba0d20552ff9" providerId="LiveId" clId="{7078BA1D-0DDB-4910-B890-79D7165836C1}" dt="2025-06-18T13:18:21.287" v="15970" actId="14100"/>
        <pc:sldMkLst>
          <pc:docMk/>
          <pc:sldMk cId="4058146610" sldId="1110"/>
        </pc:sldMkLst>
        <pc:spChg chg="mod ord">
          <ac:chgData name="Matthieu GRALL" userId="cec3ba0d20552ff9" providerId="LiveId" clId="{7078BA1D-0DDB-4910-B890-79D7165836C1}" dt="2025-06-10T12:05:27.236" v="2329" actId="20577"/>
          <ac:spMkLst>
            <pc:docMk/>
            <pc:sldMk cId="4058146610" sldId="1110"/>
            <ac:spMk id="2" creationId="{EF226E39-548F-3B45-FA87-8A6D10717C2F}"/>
          </ac:spMkLst>
        </pc:spChg>
        <pc:spChg chg="mod ord">
          <ac:chgData name="Matthieu GRALL" userId="cec3ba0d20552ff9" providerId="LiveId" clId="{7078BA1D-0DDB-4910-B890-79D7165836C1}" dt="2025-06-10T12:05:17.877" v="2326" actId="700"/>
          <ac:spMkLst>
            <pc:docMk/>
            <pc:sldMk cId="4058146610" sldId="1110"/>
            <ac:spMk id="4" creationId="{3C1BC47C-EBA6-8B31-78F7-11100C6EC197}"/>
          </ac:spMkLst>
        </pc:spChg>
        <pc:spChg chg="mod ord">
          <ac:chgData name="Matthieu GRALL" userId="cec3ba0d20552ff9" providerId="LiveId" clId="{7078BA1D-0DDB-4910-B890-79D7165836C1}" dt="2025-06-10T12:05:17.877" v="2326" actId="700"/>
          <ac:spMkLst>
            <pc:docMk/>
            <pc:sldMk cId="4058146610" sldId="1110"/>
            <ac:spMk id="5" creationId="{2BDAEA1D-DB4C-76A3-44FD-08971289371C}"/>
          </ac:spMkLst>
        </pc:spChg>
        <pc:spChg chg="mod ord">
          <ac:chgData name="Matthieu GRALL" userId="cec3ba0d20552ff9" providerId="LiveId" clId="{7078BA1D-0DDB-4910-B890-79D7165836C1}" dt="2025-06-10T12:05:17.877" v="2326" actId="700"/>
          <ac:spMkLst>
            <pc:docMk/>
            <pc:sldMk cId="4058146610" sldId="1110"/>
            <ac:spMk id="6" creationId="{93BD9181-1083-C3E7-507B-0A1968D6A043}"/>
          </ac:spMkLst>
        </pc:spChg>
        <pc:spChg chg="add mod ord">
          <ac:chgData name="Matthieu GRALL" userId="cec3ba0d20552ff9" providerId="LiveId" clId="{7078BA1D-0DDB-4910-B890-79D7165836C1}" dt="2025-06-10T12:06:06.924" v="2333" actId="3064"/>
          <ac:spMkLst>
            <pc:docMk/>
            <pc:sldMk cId="4058146610" sldId="1110"/>
            <ac:spMk id="8" creationId="{B103351C-CD8E-2382-8843-4053D1380500}"/>
          </ac:spMkLst>
        </pc:spChg>
        <pc:spChg chg="add mod">
          <ac:chgData name="Matthieu GRALL" userId="cec3ba0d20552ff9" providerId="LiveId" clId="{7078BA1D-0DDB-4910-B890-79D7165836C1}" dt="2025-06-10T12:05:21.558" v="2327"/>
          <ac:spMkLst>
            <pc:docMk/>
            <pc:sldMk cId="4058146610" sldId="1110"/>
            <ac:spMk id="9" creationId="{55DD2AAF-B8B0-3E4B-41B9-79074E8430A1}"/>
          </ac:spMkLst>
        </pc:spChg>
        <pc:graphicFrameChg chg="add mod">
          <ac:chgData name="Matthieu GRALL" userId="cec3ba0d20552ff9" providerId="LiveId" clId="{7078BA1D-0DDB-4910-B890-79D7165836C1}" dt="2025-06-18T13:18:21.287" v="15970" actId="14100"/>
          <ac:graphicFrameMkLst>
            <pc:docMk/>
            <pc:sldMk cId="4058146610" sldId="1110"/>
            <ac:graphicFrameMk id="12" creationId="{0A710D29-A50E-3207-5831-22E3B365CF9A}"/>
          </ac:graphicFrameMkLst>
        </pc:graphicFrameChg>
      </pc:sldChg>
      <pc:sldChg chg="addSp delSp modSp mod modClrScheme chgLayout">
        <pc:chgData name="Matthieu GRALL" userId="cec3ba0d20552ff9" providerId="LiveId" clId="{7078BA1D-0DDB-4910-B890-79D7165836C1}" dt="2025-06-18T13:38:59.310" v="16444" actId="13782"/>
        <pc:sldMkLst>
          <pc:docMk/>
          <pc:sldMk cId="1348902480" sldId="1111"/>
        </pc:sldMkLst>
        <pc:spChg chg="mod ord">
          <ac:chgData name="Matthieu GRALL" userId="cec3ba0d20552ff9" providerId="LiveId" clId="{7078BA1D-0DDB-4910-B890-79D7165836C1}" dt="2025-06-10T12:03:02.829" v="2295" actId="20577"/>
          <ac:spMkLst>
            <pc:docMk/>
            <pc:sldMk cId="1348902480" sldId="1111"/>
            <ac:spMk id="2" creationId="{EF226E39-548F-3B45-FA87-8A6D10717C2F}"/>
          </ac:spMkLst>
        </pc:spChg>
        <pc:spChg chg="mod ord">
          <ac:chgData name="Matthieu GRALL" userId="cec3ba0d20552ff9" providerId="LiveId" clId="{7078BA1D-0DDB-4910-B890-79D7165836C1}" dt="2025-06-10T12:02:53.091" v="2292" actId="700"/>
          <ac:spMkLst>
            <pc:docMk/>
            <pc:sldMk cId="1348902480" sldId="1111"/>
            <ac:spMk id="4" creationId="{3C1BC47C-EBA6-8B31-78F7-11100C6EC197}"/>
          </ac:spMkLst>
        </pc:spChg>
        <pc:spChg chg="mod ord">
          <ac:chgData name="Matthieu GRALL" userId="cec3ba0d20552ff9" providerId="LiveId" clId="{7078BA1D-0DDB-4910-B890-79D7165836C1}" dt="2025-06-10T12:02:53.091" v="2292" actId="700"/>
          <ac:spMkLst>
            <pc:docMk/>
            <pc:sldMk cId="1348902480" sldId="1111"/>
            <ac:spMk id="5" creationId="{2BDAEA1D-DB4C-76A3-44FD-08971289371C}"/>
          </ac:spMkLst>
        </pc:spChg>
        <pc:spChg chg="mod ord">
          <ac:chgData name="Matthieu GRALL" userId="cec3ba0d20552ff9" providerId="LiveId" clId="{7078BA1D-0DDB-4910-B890-79D7165836C1}" dt="2025-06-10T12:02:53.091" v="2292" actId="700"/>
          <ac:spMkLst>
            <pc:docMk/>
            <pc:sldMk cId="1348902480" sldId="1111"/>
            <ac:spMk id="6" creationId="{93BD9181-1083-C3E7-507B-0A1968D6A043}"/>
          </ac:spMkLst>
        </pc:spChg>
        <pc:spChg chg="add mod ord">
          <ac:chgData name="Matthieu GRALL" userId="cec3ba0d20552ff9" providerId="LiveId" clId="{7078BA1D-0DDB-4910-B890-79D7165836C1}" dt="2025-06-10T12:03:06.752" v="2296"/>
          <ac:spMkLst>
            <pc:docMk/>
            <pc:sldMk cId="1348902480" sldId="1111"/>
            <ac:spMk id="12" creationId="{71717E39-4160-C08E-E78F-C4C0C3898422}"/>
          </ac:spMkLst>
        </pc:spChg>
        <pc:spChg chg="add mod">
          <ac:chgData name="Matthieu GRALL" userId="cec3ba0d20552ff9" providerId="LiveId" clId="{7078BA1D-0DDB-4910-B890-79D7165836C1}" dt="2025-06-10T12:03:15.349" v="2298"/>
          <ac:spMkLst>
            <pc:docMk/>
            <pc:sldMk cId="1348902480" sldId="1111"/>
            <ac:spMk id="14" creationId="{0BD06A49-14B1-6064-9E04-4CC880E01E23}"/>
          </ac:spMkLst>
        </pc:spChg>
        <pc:graphicFrameChg chg="add mod">
          <ac:chgData name="Matthieu GRALL" userId="cec3ba0d20552ff9" providerId="LiveId" clId="{7078BA1D-0DDB-4910-B890-79D7165836C1}" dt="2025-06-18T13:38:59.310" v="16444" actId="13782"/>
          <ac:graphicFrameMkLst>
            <pc:docMk/>
            <pc:sldMk cId="1348902480" sldId="1111"/>
            <ac:graphicFrameMk id="13" creationId="{465FFAC6-6299-DCC4-8B2D-FA0623716C31}"/>
          </ac:graphicFrameMkLst>
        </pc:graphicFrameChg>
      </pc:sldChg>
      <pc:sldChg chg="addSp delSp modSp mod modClrScheme chgLayout">
        <pc:chgData name="Matthieu GRALL" userId="cec3ba0d20552ff9" providerId="LiveId" clId="{7078BA1D-0DDB-4910-B890-79D7165836C1}" dt="2025-06-18T13:16:30.271" v="15950"/>
        <pc:sldMkLst>
          <pc:docMk/>
          <pc:sldMk cId="2330890016" sldId="1112"/>
        </pc:sldMkLst>
        <pc:spChg chg="mod ord">
          <ac:chgData name="Matthieu GRALL" userId="cec3ba0d20552ff9" providerId="LiveId" clId="{7078BA1D-0DDB-4910-B890-79D7165836C1}" dt="2025-06-10T12:06:47.714" v="2338" actId="20577"/>
          <ac:spMkLst>
            <pc:docMk/>
            <pc:sldMk cId="2330890016" sldId="1112"/>
            <ac:spMk id="2" creationId="{EF226E39-548F-3B45-FA87-8A6D10717C2F}"/>
          </ac:spMkLst>
        </pc:spChg>
        <pc:spChg chg="mod ord">
          <ac:chgData name="Matthieu GRALL" userId="cec3ba0d20552ff9" providerId="LiveId" clId="{7078BA1D-0DDB-4910-B890-79D7165836C1}" dt="2025-06-10T12:06:41.572" v="2336" actId="700"/>
          <ac:spMkLst>
            <pc:docMk/>
            <pc:sldMk cId="2330890016" sldId="1112"/>
            <ac:spMk id="4" creationId="{3C1BC47C-EBA6-8B31-78F7-11100C6EC197}"/>
          </ac:spMkLst>
        </pc:spChg>
        <pc:spChg chg="mod ord">
          <ac:chgData name="Matthieu GRALL" userId="cec3ba0d20552ff9" providerId="LiveId" clId="{7078BA1D-0DDB-4910-B890-79D7165836C1}" dt="2025-06-10T12:06:41.572" v="2336" actId="700"/>
          <ac:spMkLst>
            <pc:docMk/>
            <pc:sldMk cId="2330890016" sldId="1112"/>
            <ac:spMk id="5" creationId="{2BDAEA1D-DB4C-76A3-44FD-08971289371C}"/>
          </ac:spMkLst>
        </pc:spChg>
        <pc:spChg chg="mod ord">
          <ac:chgData name="Matthieu GRALL" userId="cec3ba0d20552ff9" providerId="LiveId" clId="{7078BA1D-0DDB-4910-B890-79D7165836C1}" dt="2025-06-10T12:06:41.572" v="2336" actId="700"/>
          <ac:spMkLst>
            <pc:docMk/>
            <pc:sldMk cId="2330890016" sldId="1112"/>
            <ac:spMk id="6" creationId="{93BD9181-1083-C3E7-507B-0A1968D6A043}"/>
          </ac:spMkLst>
        </pc:spChg>
        <pc:spChg chg="add mod">
          <ac:chgData name="Matthieu GRALL" userId="cec3ba0d20552ff9" providerId="LiveId" clId="{7078BA1D-0DDB-4910-B890-79D7165836C1}" dt="2025-06-10T12:06:36.362" v="2335"/>
          <ac:spMkLst>
            <pc:docMk/>
            <pc:sldMk cId="2330890016" sldId="1112"/>
            <ac:spMk id="8" creationId="{7CE2A14B-01BA-74A6-0E7C-9632A88C1B4B}"/>
          </ac:spMkLst>
        </pc:spChg>
        <pc:spChg chg="add mod ord">
          <ac:chgData name="Matthieu GRALL" userId="cec3ba0d20552ff9" providerId="LiveId" clId="{7078BA1D-0DDB-4910-B890-79D7165836C1}" dt="2025-06-10T12:06:51.515" v="2339"/>
          <ac:spMkLst>
            <pc:docMk/>
            <pc:sldMk cId="2330890016" sldId="1112"/>
            <ac:spMk id="9" creationId="{0BD64A1C-6B5A-5ED2-381A-AEBE6A87E339}"/>
          </ac:spMkLst>
        </pc:spChg>
        <pc:graphicFrameChg chg="add mod">
          <ac:chgData name="Matthieu GRALL" userId="cec3ba0d20552ff9" providerId="LiveId" clId="{7078BA1D-0DDB-4910-B890-79D7165836C1}" dt="2025-06-18T13:16:30.271" v="15950"/>
          <ac:graphicFrameMkLst>
            <pc:docMk/>
            <pc:sldMk cId="2330890016" sldId="1112"/>
            <ac:graphicFrameMk id="12" creationId="{465FFAC6-6299-DCC4-8B2D-FA0623716C31}"/>
          </ac:graphicFrameMkLst>
        </pc:graphicFrameChg>
      </pc:sldChg>
      <pc:sldChg chg="addSp delSp modSp mod modClrScheme chgLayout">
        <pc:chgData name="Matthieu GRALL" userId="cec3ba0d20552ff9" providerId="LiveId" clId="{7078BA1D-0DDB-4910-B890-79D7165836C1}" dt="2025-06-11T13:28:57.544" v="2840" actId="113"/>
        <pc:sldMkLst>
          <pc:docMk/>
          <pc:sldMk cId="362970679" sldId="1113"/>
        </pc:sldMkLst>
        <pc:spChg chg="mod ord">
          <ac:chgData name="Matthieu GRALL" userId="cec3ba0d20552ff9" providerId="LiveId" clId="{7078BA1D-0DDB-4910-B890-79D7165836C1}" dt="2025-06-10T12:29:00.850" v="2778" actId="700"/>
          <ac:spMkLst>
            <pc:docMk/>
            <pc:sldMk cId="362970679" sldId="1113"/>
            <ac:spMk id="2" creationId="{BEBA47DC-C125-AB24-1005-986089DF869B}"/>
          </ac:spMkLst>
        </pc:spChg>
        <pc:spChg chg="add mod">
          <ac:chgData name="Matthieu GRALL" userId="cec3ba0d20552ff9" providerId="LiveId" clId="{7078BA1D-0DDB-4910-B890-79D7165836C1}" dt="2025-06-10T12:28:35.961" v="2772"/>
          <ac:spMkLst>
            <pc:docMk/>
            <pc:sldMk cId="362970679" sldId="1113"/>
            <ac:spMk id="3" creationId="{04892078-65B0-9D82-0FE4-250114A29EE6}"/>
          </ac:spMkLst>
        </pc:spChg>
        <pc:spChg chg="mod ord">
          <ac:chgData name="Matthieu GRALL" userId="cec3ba0d20552ff9" providerId="LiveId" clId="{7078BA1D-0DDB-4910-B890-79D7165836C1}" dt="2025-06-10T12:29:00.850" v="2778" actId="700"/>
          <ac:spMkLst>
            <pc:docMk/>
            <pc:sldMk cId="362970679" sldId="1113"/>
            <ac:spMk id="4" creationId="{A3A3438E-C611-EE91-C8E8-71D0331EA63B}"/>
          </ac:spMkLst>
        </pc:spChg>
        <pc:spChg chg="mod ord">
          <ac:chgData name="Matthieu GRALL" userId="cec3ba0d20552ff9" providerId="LiveId" clId="{7078BA1D-0DDB-4910-B890-79D7165836C1}" dt="2025-06-10T12:29:00.850" v="2778" actId="700"/>
          <ac:spMkLst>
            <pc:docMk/>
            <pc:sldMk cId="362970679" sldId="1113"/>
            <ac:spMk id="5" creationId="{C863325E-3E53-D640-0935-4F0AB51A1D3F}"/>
          </ac:spMkLst>
        </pc:spChg>
        <pc:spChg chg="mod ord">
          <ac:chgData name="Matthieu GRALL" userId="cec3ba0d20552ff9" providerId="LiveId" clId="{7078BA1D-0DDB-4910-B890-79D7165836C1}" dt="2025-06-10T12:29:00.850" v="2778" actId="700"/>
          <ac:spMkLst>
            <pc:docMk/>
            <pc:sldMk cId="362970679" sldId="1113"/>
            <ac:spMk id="6" creationId="{9CCC2550-784A-4F49-63D2-388C9912D166}"/>
          </ac:spMkLst>
        </pc:spChg>
        <pc:spChg chg="mod ord">
          <ac:chgData name="Matthieu GRALL" userId="cec3ba0d20552ff9" providerId="LiveId" clId="{7078BA1D-0DDB-4910-B890-79D7165836C1}" dt="2025-06-11T13:28:57.544" v="2840" actId="113"/>
          <ac:spMkLst>
            <pc:docMk/>
            <pc:sldMk cId="362970679" sldId="1113"/>
            <ac:spMk id="7" creationId="{BA002C44-9800-6766-F1EF-9ACCB3D8F556}"/>
          </ac:spMkLst>
        </pc:spChg>
        <pc:picChg chg="mod ord">
          <ac:chgData name="Matthieu GRALL" userId="cec3ba0d20552ff9" providerId="LiveId" clId="{7078BA1D-0DDB-4910-B890-79D7165836C1}" dt="2025-06-10T12:29:00.850" v="2778" actId="700"/>
          <ac:picMkLst>
            <pc:docMk/>
            <pc:sldMk cId="362970679" sldId="1113"/>
            <ac:picMk id="8" creationId="{ACF20237-C35C-9B8B-2BF1-8345F8FBF799}"/>
          </ac:picMkLst>
        </pc:picChg>
      </pc:sldChg>
      <pc:sldChg chg="addSp delSp modSp mod">
        <pc:chgData name="Matthieu GRALL" userId="cec3ba0d20552ff9" providerId="LiveId" clId="{7078BA1D-0DDB-4910-B890-79D7165836C1}" dt="2025-06-17T09:28:55.122" v="9240" actId="20577"/>
        <pc:sldMkLst>
          <pc:docMk/>
          <pc:sldMk cId="2858516459" sldId="1116"/>
        </pc:sldMkLst>
        <pc:spChg chg="mod">
          <ac:chgData name="Matthieu GRALL" userId="cec3ba0d20552ff9" providerId="LiveId" clId="{7078BA1D-0DDB-4910-B890-79D7165836C1}" dt="2025-06-15T14:38:34.294" v="4437" actId="14100"/>
          <ac:spMkLst>
            <pc:docMk/>
            <pc:sldMk cId="2858516459" sldId="1116"/>
            <ac:spMk id="10" creationId="{06929740-90E9-9872-FB53-9FD4C42B7172}"/>
          </ac:spMkLst>
        </pc:spChg>
        <pc:spChg chg="mod">
          <ac:chgData name="Matthieu GRALL" userId="cec3ba0d20552ff9" providerId="LiveId" clId="{7078BA1D-0DDB-4910-B890-79D7165836C1}" dt="2025-06-17T09:23:01.091" v="8929" actId="20577"/>
          <ac:spMkLst>
            <pc:docMk/>
            <pc:sldMk cId="2858516459" sldId="1116"/>
            <ac:spMk id="11" creationId="{0FC8373B-AEAA-75B2-885B-C2ED9FCB75E4}"/>
          </ac:spMkLst>
        </pc:spChg>
        <pc:spChg chg="mod">
          <ac:chgData name="Matthieu GRALL" userId="cec3ba0d20552ff9" providerId="LiveId" clId="{7078BA1D-0DDB-4910-B890-79D7165836C1}" dt="2025-06-17T09:28:55.122" v="9240" actId="20577"/>
          <ac:spMkLst>
            <pc:docMk/>
            <pc:sldMk cId="2858516459" sldId="1116"/>
            <ac:spMk id="12" creationId="{ED04FD54-899E-AF30-D58E-ACB6ACAAD9EB}"/>
          </ac:spMkLst>
        </pc:spChg>
        <pc:spChg chg="add mod">
          <ac:chgData name="Matthieu GRALL" userId="cec3ba0d20552ff9" providerId="LiveId" clId="{7078BA1D-0DDB-4910-B890-79D7165836C1}" dt="2025-06-11T13:38:14.177" v="3023"/>
          <ac:spMkLst>
            <pc:docMk/>
            <pc:sldMk cId="2858516459" sldId="1116"/>
            <ac:spMk id="14" creationId="{3FCEA4DD-5259-997A-E59C-2119B724BF7F}"/>
          </ac:spMkLst>
        </pc:spChg>
        <pc:picChg chg="mod">
          <ac:chgData name="Matthieu GRALL" userId="cec3ba0d20552ff9" providerId="LiveId" clId="{7078BA1D-0DDB-4910-B890-79D7165836C1}" dt="2025-06-11T13:38:32.321" v="3042" actId="1036"/>
          <ac:picMkLst>
            <pc:docMk/>
            <pc:sldMk cId="2858516459" sldId="1116"/>
            <ac:picMk id="2" creationId="{CE7396C6-56E7-759A-D57E-4EE822AF3817}"/>
          </ac:picMkLst>
        </pc:picChg>
        <pc:picChg chg="mod">
          <ac:chgData name="Matthieu GRALL" userId="cec3ba0d20552ff9" providerId="LiveId" clId="{7078BA1D-0DDB-4910-B890-79D7165836C1}" dt="2025-06-11T13:38:32.321" v="3042" actId="1036"/>
          <ac:picMkLst>
            <pc:docMk/>
            <pc:sldMk cId="2858516459" sldId="1116"/>
            <ac:picMk id="3" creationId="{2F1CD116-B726-81CF-A112-2D2E698F1043}"/>
          </ac:picMkLst>
        </pc:picChg>
      </pc:sldChg>
      <pc:sldChg chg="addSp delSp modSp mod modClrScheme chgLayout">
        <pc:chgData name="Matthieu GRALL" userId="cec3ba0d20552ff9" providerId="LiveId" clId="{7078BA1D-0DDB-4910-B890-79D7165836C1}" dt="2025-06-17T09:44:05.839" v="9799" actId="20577"/>
        <pc:sldMkLst>
          <pc:docMk/>
          <pc:sldMk cId="2904657892" sldId="1117"/>
        </pc:sldMkLst>
        <pc:spChg chg="mod ord">
          <ac:chgData name="Matthieu GRALL" userId="cec3ba0d20552ff9" providerId="LiveId" clId="{7078BA1D-0DDB-4910-B890-79D7165836C1}" dt="2025-06-11T13:40:25.971" v="3073" actId="20577"/>
          <ac:spMkLst>
            <pc:docMk/>
            <pc:sldMk cId="2904657892" sldId="1117"/>
            <ac:spMk id="2" creationId="{E87E244D-E0C1-61EC-640E-7F75F35CCFA2}"/>
          </ac:spMkLst>
        </pc:spChg>
        <pc:spChg chg="add mod ord">
          <ac:chgData name="Matthieu GRALL" userId="cec3ba0d20552ff9" providerId="LiveId" clId="{7078BA1D-0DDB-4910-B890-79D7165836C1}" dt="2025-06-17T09:11:05.675" v="8513" actId="27636"/>
          <ac:spMkLst>
            <pc:docMk/>
            <pc:sldMk cId="2904657892" sldId="1117"/>
            <ac:spMk id="4" creationId="{E981C3E6-2902-5964-40F7-2B4A4EFBBC62}"/>
          </ac:spMkLst>
        </pc:spChg>
        <pc:spChg chg="mod ord">
          <ac:chgData name="Matthieu GRALL" userId="cec3ba0d20552ff9" providerId="LiveId" clId="{7078BA1D-0DDB-4910-B890-79D7165836C1}" dt="2025-06-11T13:40:11.280" v="3069" actId="700"/>
          <ac:spMkLst>
            <pc:docMk/>
            <pc:sldMk cId="2904657892" sldId="1117"/>
            <ac:spMk id="5" creationId="{EC5FC85A-418F-E1C7-7E03-E20629DEF4AF}"/>
          </ac:spMkLst>
        </pc:spChg>
        <pc:spChg chg="mod ord">
          <ac:chgData name="Matthieu GRALL" userId="cec3ba0d20552ff9" providerId="LiveId" clId="{7078BA1D-0DDB-4910-B890-79D7165836C1}" dt="2025-06-11T13:40:11.280" v="3069" actId="700"/>
          <ac:spMkLst>
            <pc:docMk/>
            <pc:sldMk cId="2904657892" sldId="1117"/>
            <ac:spMk id="6" creationId="{C4A2DA90-E0D1-B446-D2D0-AC03C4BF4547}"/>
          </ac:spMkLst>
        </pc:spChg>
        <pc:spChg chg="mod ord">
          <ac:chgData name="Matthieu GRALL" userId="cec3ba0d20552ff9" providerId="LiveId" clId="{7078BA1D-0DDB-4910-B890-79D7165836C1}" dt="2025-06-11T13:40:11.280" v="3069" actId="700"/>
          <ac:spMkLst>
            <pc:docMk/>
            <pc:sldMk cId="2904657892" sldId="1117"/>
            <ac:spMk id="7" creationId="{58E82CDD-6BE3-5811-8BF8-16D7739313D3}"/>
          </ac:spMkLst>
        </pc:spChg>
        <pc:spChg chg="add mod">
          <ac:chgData name="Matthieu GRALL" userId="cec3ba0d20552ff9" providerId="LiveId" clId="{7078BA1D-0DDB-4910-B890-79D7165836C1}" dt="2025-06-17T09:44:05.839" v="9799" actId="20577"/>
          <ac:spMkLst>
            <pc:docMk/>
            <pc:sldMk cId="2904657892" sldId="1117"/>
            <ac:spMk id="8" creationId="{A50D3E94-97C3-8397-6ED9-C41016AFB497}"/>
          </ac:spMkLst>
        </pc:spChg>
        <pc:spChg chg="mod">
          <ac:chgData name="Matthieu GRALL" userId="cec3ba0d20552ff9" providerId="LiveId" clId="{7078BA1D-0DDB-4910-B890-79D7165836C1}" dt="2025-06-11T13:40:53.231" v="3125" actId="1035"/>
          <ac:spMkLst>
            <pc:docMk/>
            <pc:sldMk cId="2904657892" sldId="1117"/>
            <ac:spMk id="9" creationId="{05522E6E-4F77-341F-37A2-884E42AB305E}"/>
          </ac:spMkLst>
        </pc:spChg>
        <pc:graphicFrameChg chg="mod ord modGraphic">
          <ac:chgData name="Matthieu GRALL" userId="cec3ba0d20552ff9" providerId="LiveId" clId="{7078BA1D-0DDB-4910-B890-79D7165836C1}" dt="2025-06-17T09:12:52.631" v="8621" actId="20577"/>
          <ac:graphicFrameMkLst>
            <pc:docMk/>
            <pc:sldMk cId="2904657892" sldId="1117"/>
            <ac:graphicFrameMk id="3" creationId="{0C7432AB-C2A0-8DBF-AF40-CF155C02D03C}"/>
          </ac:graphicFrameMkLst>
        </pc:graphicFrameChg>
      </pc:sldChg>
      <pc:sldChg chg="addSp delSp modSp mod modClrScheme chgLayout">
        <pc:chgData name="Matthieu GRALL" userId="cec3ba0d20552ff9" providerId="LiveId" clId="{7078BA1D-0DDB-4910-B890-79D7165836C1}" dt="2025-06-17T09:13:28" v="8650"/>
        <pc:sldMkLst>
          <pc:docMk/>
          <pc:sldMk cId="858906089" sldId="1118"/>
        </pc:sldMkLst>
        <pc:spChg chg="mod ord">
          <ac:chgData name="Matthieu GRALL" userId="cec3ba0d20552ff9" providerId="LiveId" clId="{7078BA1D-0DDB-4910-B890-79D7165836C1}" dt="2025-06-11T13:41:35.178" v="3130" actId="20577"/>
          <ac:spMkLst>
            <pc:docMk/>
            <pc:sldMk cId="858906089" sldId="1118"/>
            <ac:spMk id="2" creationId="{C3A9A461-F920-EE39-084E-3F08318FDD83}"/>
          </ac:spMkLst>
        </pc:spChg>
        <pc:spChg chg="mod ord">
          <ac:chgData name="Matthieu GRALL" userId="cec3ba0d20552ff9" providerId="LiveId" clId="{7078BA1D-0DDB-4910-B890-79D7165836C1}" dt="2025-06-11T13:41:19.952" v="3126" actId="700"/>
          <ac:spMkLst>
            <pc:docMk/>
            <pc:sldMk cId="858906089" sldId="1118"/>
            <ac:spMk id="4" creationId="{B65FEB79-317D-9A6B-D626-19E321EB2027}"/>
          </ac:spMkLst>
        </pc:spChg>
        <pc:spChg chg="mod ord">
          <ac:chgData name="Matthieu GRALL" userId="cec3ba0d20552ff9" providerId="LiveId" clId="{7078BA1D-0DDB-4910-B890-79D7165836C1}" dt="2025-06-11T13:41:19.952" v="3126" actId="700"/>
          <ac:spMkLst>
            <pc:docMk/>
            <pc:sldMk cId="858906089" sldId="1118"/>
            <ac:spMk id="5" creationId="{7E18916C-3081-099F-3E67-F5460DA3810E}"/>
          </ac:spMkLst>
        </pc:spChg>
        <pc:spChg chg="mod ord">
          <ac:chgData name="Matthieu GRALL" userId="cec3ba0d20552ff9" providerId="LiveId" clId="{7078BA1D-0DDB-4910-B890-79D7165836C1}" dt="2025-06-11T13:41:19.952" v="3126" actId="700"/>
          <ac:spMkLst>
            <pc:docMk/>
            <pc:sldMk cId="858906089" sldId="1118"/>
            <ac:spMk id="6" creationId="{C0C9F221-2FDD-BE72-16A6-91C71D49EA35}"/>
          </ac:spMkLst>
        </pc:spChg>
        <pc:spChg chg="add mod ord">
          <ac:chgData name="Matthieu GRALL" userId="cec3ba0d20552ff9" providerId="LiveId" clId="{7078BA1D-0DDB-4910-B890-79D7165836C1}" dt="2025-06-11T13:41:40.052" v="3131"/>
          <ac:spMkLst>
            <pc:docMk/>
            <pc:sldMk cId="858906089" sldId="1118"/>
            <ac:spMk id="9" creationId="{A07AAE01-E35F-0CD9-4BC3-94955E2B805C}"/>
          </ac:spMkLst>
        </pc:spChg>
        <pc:spChg chg="add mod">
          <ac:chgData name="Matthieu GRALL" userId="cec3ba0d20552ff9" providerId="LiveId" clId="{7078BA1D-0DDB-4910-B890-79D7165836C1}" dt="2025-06-11T13:41:56.574" v="3133"/>
          <ac:spMkLst>
            <pc:docMk/>
            <pc:sldMk cId="858906089" sldId="1118"/>
            <ac:spMk id="12" creationId="{F5A0A741-47FD-5990-AFAE-7EEF8A5E22BE}"/>
          </ac:spMkLst>
        </pc:spChg>
        <pc:graphicFrameChg chg="add mod modGraphic">
          <ac:chgData name="Matthieu GRALL" userId="cec3ba0d20552ff9" providerId="LiveId" clId="{7078BA1D-0DDB-4910-B890-79D7165836C1}" dt="2025-06-17T09:13:28" v="8650"/>
          <ac:graphicFrameMkLst>
            <pc:docMk/>
            <pc:sldMk cId="858906089" sldId="1118"/>
            <ac:graphicFrameMk id="11" creationId="{77B78416-3CB4-0470-6FD1-51B6E1990025}"/>
          </ac:graphicFrameMkLst>
        </pc:graphicFrameChg>
      </pc:sldChg>
      <pc:sldChg chg="addSp delSp modSp mod modClrScheme chgLayout">
        <pc:chgData name="Matthieu GRALL" userId="cec3ba0d20552ff9" providerId="LiveId" clId="{7078BA1D-0DDB-4910-B890-79D7165836C1}" dt="2025-06-11T14:04:30.081" v="3631" actId="27636"/>
        <pc:sldMkLst>
          <pc:docMk/>
          <pc:sldMk cId="3967936223" sldId="1119"/>
        </pc:sldMkLst>
        <pc:spChg chg="mod ord">
          <ac:chgData name="Matthieu GRALL" userId="cec3ba0d20552ff9" providerId="LiveId" clId="{7078BA1D-0DDB-4910-B890-79D7165836C1}" dt="2025-06-11T14:04:12.053" v="3627" actId="700"/>
          <ac:spMkLst>
            <pc:docMk/>
            <pc:sldMk cId="3967936223" sldId="1119"/>
            <ac:spMk id="2" creationId="{3935ED4E-3EE4-E266-7D35-4214D3DE623C}"/>
          </ac:spMkLst>
        </pc:spChg>
        <pc:spChg chg="add mod">
          <ac:chgData name="Matthieu GRALL" userId="cec3ba0d20552ff9" providerId="LiveId" clId="{7078BA1D-0DDB-4910-B890-79D7165836C1}" dt="2025-06-11T14:03:56.624" v="3626"/>
          <ac:spMkLst>
            <pc:docMk/>
            <pc:sldMk cId="3967936223" sldId="1119"/>
            <ac:spMk id="3" creationId="{396D4B6D-0BAF-EE18-49B7-85A25E8F7D4F}"/>
          </ac:spMkLst>
        </pc:spChg>
        <pc:spChg chg="mod ord">
          <ac:chgData name="Matthieu GRALL" userId="cec3ba0d20552ff9" providerId="LiveId" clId="{7078BA1D-0DDB-4910-B890-79D7165836C1}" dt="2025-06-11T14:04:12.053" v="3627" actId="700"/>
          <ac:spMkLst>
            <pc:docMk/>
            <pc:sldMk cId="3967936223" sldId="1119"/>
            <ac:spMk id="4" creationId="{1871E24A-6F0C-836B-6189-0C884F3F3B24}"/>
          </ac:spMkLst>
        </pc:spChg>
        <pc:spChg chg="mod ord">
          <ac:chgData name="Matthieu GRALL" userId="cec3ba0d20552ff9" providerId="LiveId" clId="{7078BA1D-0DDB-4910-B890-79D7165836C1}" dt="2025-06-11T14:04:12.053" v="3627" actId="700"/>
          <ac:spMkLst>
            <pc:docMk/>
            <pc:sldMk cId="3967936223" sldId="1119"/>
            <ac:spMk id="5" creationId="{C86513DD-7B7E-6AD8-5A79-77BEF20FED78}"/>
          </ac:spMkLst>
        </pc:spChg>
        <pc:spChg chg="mod ord">
          <ac:chgData name="Matthieu GRALL" userId="cec3ba0d20552ff9" providerId="LiveId" clId="{7078BA1D-0DDB-4910-B890-79D7165836C1}" dt="2025-06-11T14:04:12.053" v="3627" actId="700"/>
          <ac:spMkLst>
            <pc:docMk/>
            <pc:sldMk cId="3967936223" sldId="1119"/>
            <ac:spMk id="6" creationId="{92F47133-87D6-F269-4772-436317246AB2}"/>
          </ac:spMkLst>
        </pc:spChg>
        <pc:spChg chg="mod ord">
          <ac:chgData name="Matthieu GRALL" userId="cec3ba0d20552ff9" providerId="LiveId" clId="{7078BA1D-0DDB-4910-B890-79D7165836C1}" dt="2025-06-11T14:04:30.081" v="3631" actId="27636"/>
          <ac:spMkLst>
            <pc:docMk/>
            <pc:sldMk cId="3967936223" sldId="1119"/>
            <ac:spMk id="58" creationId="{D525CAA0-E79A-23A1-D73A-38093443BF96}"/>
          </ac:spMkLst>
        </pc:spChg>
      </pc:sldChg>
      <pc:sldChg chg="addSp delSp modSp mod modClrScheme chgLayout">
        <pc:chgData name="Matthieu GRALL" userId="cec3ba0d20552ff9" providerId="LiveId" clId="{7078BA1D-0DDB-4910-B890-79D7165836C1}" dt="2025-06-17T11:39:55.012" v="10661"/>
        <pc:sldMkLst>
          <pc:docMk/>
          <pc:sldMk cId="1932322543" sldId="1120"/>
        </pc:sldMkLst>
        <pc:spChg chg="mod ord">
          <ac:chgData name="Matthieu GRALL" userId="cec3ba0d20552ff9" providerId="LiveId" clId="{7078BA1D-0DDB-4910-B890-79D7165836C1}" dt="2025-06-11T13:43:21.749" v="3145" actId="20577"/>
          <ac:spMkLst>
            <pc:docMk/>
            <pc:sldMk cId="1932322543" sldId="1120"/>
            <ac:spMk id="2" creationId="{2DB04E07-297E-FAB3-6CAA-2B875624766A}"/>
          </ac:spMkLst>
        </pc:spChg>
        <pc:spChg chg="mod ord">
          <ac:chgData name="Matthieu GRALL" userId="cec3ba0d20552ff9" providerId="LiveId" clId="{7078BA1D-0DDB-4910-B890-79D7165836C1}" dt="2025-06-17T09:31:17.686" v="9267" actId="20577"/>
          <ac:spMkLst>
            <pc:docMk/>
            <pc:sldMk cId="1932322543" sldId="1120"/>
            <ac:spMk id="3" creationId="{9BB27509-F0BE-128F-645A-613859774A00}"/>
          </ac:spMkLst>
        </pc:spChg>
        <pc:spChg chg="mod ord">
          <ac:chgData name="Matthieu GRALL" userId="cec3ba0d20552ff9" providerId="LiveId" clId="{7078BA1D-0DDB-4910-B890-79D7165836C1}" dt="2025-06-11T13:43:15.842" v="3142" actId="700"/>
          <ac:spMkLst>
            <pc:docMk/>
            <pc:sldMk cId="1932322543" sldId="1120"/>
            <ac:spMk id="4" creationId="{17677A18-E504-C302-A3F4-F0021C38332B}"/>
          </ac:spMkLst>
        </pc:spChg>
        <pc:spChg chg="mod ord">
          <ac:chgData name="Matthieu GRALL" userId="cec3ba0d20552ff9" providerId="LiveId" clId="{7078BA1D-0DDB-4910-B890-79D7165836C1}" dt="2025-06-11T13:43:15.842" v="3142" actId="700"/>
          <ac:spMkLst>
            <pc:docMk/>
            <pc:sldMk cId="1932322543" sldId="1120"/>
            <ac:spMk id="5" creationId="{D9908F30-3B86-45F5-F4BB-098951E053B3}"/>
          </ac:spMkLst>
        </pc:spChg>
        <pc:spChg chg="mod ord">
          <ac:chgData name="Matthieu GRALL" userId="cec3ba0d20552ff9" providerId="LiveId" clId="{7078BA1D-0DDB-4910-B890-79D7165836C1}" dt="2025-06-11T13:43:15.842" v="3142" actId="700"/>
          <ac:spMkLst>
            <pc:docMk/>
            <pc:sldMk cId="1932322543" sldId="1120"/>
            <ac:spMk id="6" creationId="{F687975D-1463-61E7-89FE-296789F80409}"/>
          </ac:spMkLst>
        </pc:spChg>
        <pc:spChg chg="mod">
          <ac:chgData name="Matthieu GRALL" userId="cec3ba0d20552ff9" providerId="LiveId" clId="{7078BA1D-0DDB-4910-B890-79D7165836C1}" dt="2025-06-17T11:39:55.012" v="10661"/>
          <ac:spMkLst>
            <pc:docMk/>
            <pc:sldMk cId="1932322543" sldId="1120"/>
            <ac:spMk id="8" creationId="{0AC193C0-4AE4-14C1-AC54-91A30EA7ACB5}"/>
          </ac:spMkLst>
        </pc:spChg>
        <pc:spChg chg="add mod ord">
          <ac:chgData name="Matthieu GRALL" userId="cec3ba0d20552ff9" providerId="LiveId" clId="{7078BA1D-0DDB-4910-B890-79D7165836C1}" dt="2025-06-11T13:43:25.784" v="3146"/>
          <ac:spMkLst>
            <pc:docMk/>
            <pc:sldMk cId="1932322543" sldId="1120"/>
            <ac:spMk id="10" creationId="{E35C8DF3-87E6-4E9B-0975-96DC1E099AF5}"/>
          </ac:spMkLst>
        </pc:spChg>
        <pc:spChg chg="add mod">
          <ac:chgData name="Matthieu GRALL" userId="cec3ba0d20552ff9" providerId="LiveId" clId="{7078BA1D-0DDB-4910-B890-79D7165836C1}" dt="2025-06-11T13:44:03.205" v="3183" actId="20577"/>
          <ac:spMkLst>
            <pc:docMk/>
            <pc:sldMk cId="1932322543" sldId="1120"/>
            <ac:spMk id="11" creationId="{B500C69E-0793-6850-1072-C420F8647989}"/>
          </ac:spMkLst>
        </pc:spChg>
      </pc:sldChg>
      <pc:sldChg chg="addSp delSp modSp mod modClrScheme chgLayout">
        <pc:chgData name="Matthieu GRALL" userId="cec3ba0d20552ff9" providerId="LiveId" clId="{7078BA1D-0DDB-4910-B890-79D7165836C1}" dt="2025-06-11T13:37:23.663" v="3019" actId="20577"/>
        <pc:sldMkLst>
          <pc:docMk/>
          <pc:sldMk cId="2258595350" sldId="1121"/>
        </pc:sldMkLst>
        <pc:spChg chg="mod ord">
          <ac:chgData name="Matthieu GRALL" userId="cec3ba0d20552ff9" providerId="LiveId" clId="{7078BA1D-0DDB-4910-B890-79D7165836C1}" dt="2025-06-11T13:36:37.249" v="3009" actId="20577"/>
          <ac:spMkLst>
            <pc:docMk/>
            <pc:sldMk cId="2258595350" sldId="1121"/>
            <ac:spMk id="2" creationId="{67D2D0D7-065D-2A43-7618-C7329EF3FE94}"/>
          </ac:spMkLst>
        </pc:spChg>
        <pc:spChg chg="add mod ord">
          <ac:chgData name="Matthieu GRALL" userId="cec3ba0d20552ff9" providerId="LiveId" clId="{7078BA1D-0DDB-4910-B890-79D7165836C1}" dt="2025-06-11T13:36:48.419" v="3016" actId="20577"/>
          <ac:spMkLst>
            <pc:docMk/>
            <pc:sldMk cId="2258595350" sldId="1121"/>
            <ac:spMk id="3" creationId="{5C990C89-F385-F6C8-80CB-B540CF7DAB95}"/>
          </ac:spMkLst>
        </pc:spChg>
        <pc:spChg chg="mod ord">
          <ac:chgData name="Matthieu GRALL" userId="cec3ba0d20552ff9" providerId="LiveId" clId="{7078BA1D-0DDB-4910-B890-79D7165836C1}" dt="2025-06-11T13:36:23.722" v="3005" actId="700"/>
          <ac:spMkLst>
            <pc:docMk/>
            <pc:sldMk cId="2258595350" sldId="1121"/>
            <ac:spMk id="4" creationId="{9CAC8D59-A9DD-4D9E-8B69-393479D38434}"/>
          </ac:spMkLst>
        </pc:spChg>
        <pc:spChg chg="mod ord">
          <ac:chgData name="Matthieu GRALL" userId="cec3ba0d20552ff9" providerId="LiveId" clId="{7078BA1D-0DDB-4910-B890-79D7165836C1}" dt="2025-06-11T13:36:23.722" v="3005" actId="700"/>
          <ac:spMkLst>
            <pc:docMk/>
            <pc:sldMk cId="2258595350" sldId="1121"/>
            <ac:spMk id="5" creationId="{9DBDF4BF-A3DB-5610-DC27-EE4AF96A19A3}"/>
          </ac:spMkLst>
        </pc:spChg>
        <pc:spChg chg="mod ord">
          <ac:chgData name="Matthieu GRALL" userId="cec3ba0d20552ff9" providerId="LiveId" clId="{7078BA1D-0DDB-4910-B890-79D7165836C1}" dt="2025-06-11T13:36:23.722" v="3005" actId="700"/>
          <ac:spMkLst>
            <pc:docMk/>
            <pc:sldMk cId="2258595350" sldId="1121"/>
            <ac:spMk id="6" creationId="{C29E669A-9FEA-7F57-05E0-BDB243B0823B}"/>
          </ac:spMkLst>
        </pc:spChg>
        <pc:spChg chg="add mod">
          <ac:chgData name="Matthieu GRALL" userId="cec3ba0d20552ff9" providerId="LiveId" clId="{7078BA1D-0DDB-4910-B890-79D7165836C1}" dt="2025-06-11T13:36:31.193" v="3007"/>
          <ac:spMkLst>
            <pc:docMk/>
            <pc:sldMk cId="2258595350" sldId="1121"/>
            <ac:spMk id="9" creationId="{2CB8C7BA-9521-E7BE-99E1-CEFD91DA3306}"/>
          </ac:spMkLst>
        </pc:spChg>
        <pc:graphicFrameChg chg="mod ord">
          <ac:chgData name="Matthieu GRALL" userId="cec3ba0d20552ff9" providerId="LiveId" clId="{7078BA1D-0DDB-4910-B890-79D7165836C1}" dt="2025-06-11T13:37:23.663" v="3019" actId="20577"/>
          <ac:graphicFrameMkLst>
            <pc:docMk/>
            <pc:sldMk cId="2258595350" sldId="1121"/>
            <ac:graphicFrameMk id="7" creationId="{C9467867-81B2-2F67-514D-0C7853F09722}"/>
          </ac:graphicFrameMkLst>
        </pc:graphicFrameChg>
      </pc:sldChg>
      <pc:sldChg chg="addSp delSp modSp mod modClrScheme chgLayout">
        <pc:chgData name="Matthieu GRALL" userId="cec3ba0d20552ff9" providerId="LiveId" clId="{7078BA1D-0DDB-4910-B890-79D7165836C1}" dt="2025-06-11T13:53:54.265" v="3402"/>
        <pc:sldMkLst>
          <pc:docMk/>
          <pc:sldMk cId="793694464" sldId="1122"/>
        </pc:sldMkLst>
        <pc:spChg chg="mod ord">
          <ac:chgData name="Matthieu GRALL" userId="cec3ba0d20552ff9" providerId="LiveId" clId="{7078BA1D-0DDB-4910-B890-79D7165836C1}" dt="2025-06-11T13:53:51.886" v="3401" actId="20577"/>
          <ac:spMkLst>
            <pc:docMk/>
            <pc:sldMk cId="793694464" sldId="1122"/>
            <ac:spMk id="2" creationId="{6B1FE7AE-8FF8-A383-788B-0559D60A7063}"/>
          </ac:spMkLst>
        </pc:spChg>
        <pc:spChg chg="add mod">
          <ac:chgData name="Matthieu GRALL" userId="cec3ba0d20552ff9" providerId="LiveId" clId="{7078BA1D-0DDB-4910-B890-79D7165836C1}" dt="2025-06-11T13:53:24.275" v="3395"/>
          <ac:spMkLst>
            <pc:docMk/>
            <pc:sldMk cId="793694464" sldId="1122"/>
            <ac:spMk id="3" creationId="{55155000-0ECB-BD95-5FB8-6D6C8824F756}"/>
          </ac:spMkLst>
        </pc:spChg>
        <pc:spChg chg="mod ord">
          <ac:chgData name="Matthieu GRALL" userId="cec3ba0d20552ff9" providerId="LiveId" clId="{7078BA1D-0DDB-4910-B890-79D7165836C1}" dt="2025-06-11T13:53:34.528" v="3396" actId="700"/>
          <ac:spMkLst>
            <pc:docMk/>
            <pc:sldMk cId="793694464" sldId="1122"/>
            <ac:spMk id="4" creationId="{9593C614-A167-BB32-40D8-7614D75938DC}"/>
          </ac:spMkLst>
        </pc:spChg>
        <pc:spChg chg="mod ord">
          <ac:chgData name="Matthieu GRALL" userId="cec3ba0d20552ff9" providerId="LiveId" clId="{7078BA1D-0DDB-4910-B890-79D7165836C1}" dt="2025-06-11T13:53:34.528" v="3396" actId="700"/>
          <ac:spMkLst>
            <pc:docMk/>
            <pc:sldMk cId="793694464" sldId="1122"/>
            <ac:spMk id="5" creationId="{198BECD9-6B7F-3018-75F8-393EFD715B36}"/>
          </ac:spMkLst>
        </pc:spChg>
        <pc:spChg chg="mod ord">
          <ac:chgData name="Matthieu GRALL" userId="cec3ba0d20552ff9" providerId="LiveId" clId="{7078BA1D-0DDB-4910-B890-79D7165836C1}" dt="2025-06-11T13:53:34.528" v="3396" actId="700"/>
          <ac:spMkLst>
            <pc:docMk/>
            <pc:sldMk cId="793694464" sldId="1122"/>
            <ac:spMk id="6" creationId="{AC5B61BF-F5E3-3268-9F94-34B4C2263DC2}"/>
          </ac:spMkLst>
        </pc:spChg>
        <pc:spChg chg="add mod ord">
          <ac:chgData name="Matthieu GRALL" userId="cec3ba0d20552ff9" providerId="LiveId" clId="{7078BA1D-0DDB-4910-B890-79D7165836C1}" dt="2025-06-11T13:53:54.265" v="3402"/>
          <ac:spMkLst>
            <pc:docMk/>
            <pc:sldMk cId="793694464" sldId="1122"/>
            <ac:spMk id="11" creationId="{CB7B3341-A259-4F2F-40DE-A03895F5C951}"/>
          </ac:spMkLst>
        </pc:spChg>
        <pc:graphicFrameChg chg="mod">
          <ac:chgData name="Matthieu GRALL" userId="cec3ba0d20552ff9" providerId="LiveId" clId="{7078BA1D-0DDB-4910-B890-79D7165836C1}" dt="2025-06-11T13:53:47.501" v="3399" actId="1076"/>
          <ac:graphicFrameMkLst>
            <pc:docMk/>
            <pc:sldMk cId="793694464" sldId="1122"/>
            <ac:graphicFrameMk id="8" creationId="{45A902E0-E612-BE54-2DB7-F5BAB9B2D362}"/>
          </ac:graphicFrameMkLst>
        </pc:graphicFrameChg>
      </pc:sldChg>
      <pc:sldChg chg="addSp delSp modSp mod modClrScheme chgLayout">
        <pc:chgData name="Matthieu GRALL" userId="cec3ba0d20552ff9" providerId="LiveId" clId="{7078BA1D-0DDB-4910-B890-79D7165836C1}" dt="2025-06-11T14:30:00.170" v="4142" actId="1035"/>
        <pc:sldMkLst>
          <pc:docMk/>
          <pc:sldMk cId="2401667870" sldId="1125"/>
        </pc:sldMkLst>
        <pc:spChg chg="mod ord">
          <ac:chgData name="Matthieu GRALL" userId="cec3ba0d20552ff9" providerId="LiveId" clId="{7078BA1D-0DDB-4910-B890-79D7165836C1}" dt="2025-06-11T14:29:21.746" v="4132" actId="20577"/>
          <ac:spMkLst>
            <pc:docMk/>
            <pc:sldMk cId="2401667870" sldId="1125"/>
            <ac:spMk id="2" creationId="{5760C411-A8B0-290F-B6FB-3A1C835F4A64}"/>
          </ac:spMkLst>
        </pc:spChg>
        <pc:spChg chg="add mod ord">
          <ac:chgData name="Matthieu GRALL" userId="cec3ba0d20552ff9" providerId="LiveId" clId="{7078BA1D-0DDB-4910-B890-79D7165836C1}" dt="2025-06-11T14:29:24.013" v="4133"/>
          <ac:spMkLst>
            <pc:docMk/>
            <pc:sldMk cId="2401667870" sldId="1125"/>
            <ac:spMk id="3" creationId="{A4561AB3-3E66-B06B-4610-B5EF207C8FD4}"/>
          </ac:spMkLst>
        </pc:spChg>
        <pc:spChg chg="mod ord">
          <ac:chgData name="Matthieu GRALL" userId="cec3ba0d20552ff9" providerId="LiveId" clId="{7078BA1D-0DDB-4910-B890-79D7165836C1}" dt="2025-06-11T14:29:16.658" v="4130" actId="700"/>
          <ac:spMkLst>
            <pc:docMk/>
            <pc:sldMk cId="2401667870" sldId="1125"/>
            <ac:spMk id="4" creationId="{F71F990C-FA4B-18BF-5682-E0C2D6B4DB62}"/>
          </ac:spMkLst>
        </pc:spChg>
        <pc:spChg chg="mod ord">
          <ac:chgData name="Matthieu GRALL" userId="cec3ba0d20552ff9" providerId="LiveId" clId="{7078BA1D-0DDB-4910-B890-79D7165836C1}" dt="2025-06-11T14:29:16.658" v="4130" actId="700"/>
          <ac:spMkLst>
            <pc:docMk/>
            <pc:sldMk cId="2401667870" sldId="1125"/>
            <ac:spMk id="5" creationId="{86082501-7261-3A73-EFD1-52C38B1D2AD6}"/>
          </ac:spMkLst>
        </pc:spChg>
        <pc:spChg chg="mod ord">
          <ac:chgData name="Matthieu GRALL" userId="cec3ba0d20552ff9" providerId="LiveId" clId="{7078BA1D-0DDB-4910-B890-79D7165836C1}" dt="2025-06-11T14:29:16.658" v="4130" actId="700"/>
          <ac:spMkLst>
            <pc:docMk/>
            <pc:sldMk cId="2401667870" sldId="1125"/>
            <ac:spMk id="6" creationId="{49DD9A04-29FB-EBD7-771B-2B14BED62CB3}"/>
          </ac:spMkLst>
        </pc:spChg>
        <pc:spChg chg="mod">
          <ac:chgData name="Matthieu GRALL" userId="cec3ba0d20552ff9" providerId="LiveId" clId="{7078BA1D-0DDB-4910-B890-79D7165836C1}" dt="2025-06-11T14:30:00.170" v="4142" actId="1035"/>
          <ac:spMkLst>
            <pc:docMk/>
            <pc:sldMk cId="2401667870" sldId="1125"/>
            <ac:spMk id="9" creationId="{63A4FBDA-7B0B-AEC9-2525-B813AD49F055}"/>
          </ac:spMkLst>
        </pc:spChg>
        <pc:spChg chg="mod">
          <ac:chgData name="Matthieu GRALL" userId="cec3ba0d20552ff9" providerId="LiveId" clId="{7078BA1D-0DDB-4910-B890-79D7165836C1}" dt="2025-06-11T14:30:00.170" v="4142" actId="1035"/>
          <ac:spMkLst>
            <pc:docMk/>
            <pc:sldMk cId="2401667870" sldId="1125"/>
            <ac:spMk id="10" creationId="{5E3F89A3-124B-1D01-52F6-8D9FA3F4A39B}"/>
          </ac:spMkLst>
        </pc:spChg>
        <pc:spChg chg="mod">
          <ac:chgData name="Matthieu GRALL" userId="cec3ba0d20552ff9" providerId="LiveId" clId="{7078BA1D-0DDB-4910-B890-79D7165836C1}" dt="2025-06-11T14:30:00.170" v="4142" actId="1035"/>
          <ac:spMkLst>
            <pc:docMk/>
            <pc:sldMk cId="2401667870" sldId="1125"/>
            <ac:spMk id="11" creationId="{2000039A-F3F4-E070-F4DD-5F8225F9A655}"/>
          </ac:spMkLst>
        </pc:spChg>
        <pc:spChg chg="mod">
          <ac:chgData name="Matthieu GRALL" userId="cec3ba0d20552ff9" providerId="LiveId" clId="{7078BA1D-0DDB-4910-B890-79D7165836C1}" dt="2025-06-11T14:30:00.170" v="4142" actId="1035"/>
          <ac:spMkLst>
            <pc:docMk/>
            <pc:sldMk cId="2401667870" sldId="1125"/>
            <ac:spMk id="12" creationId="{E2497A52-7C48-8D5A-C029-F6648690BDCF}"/>
          </ac:spMkLst>
        </pc:spChg>
        <pc:spChg chg="add mod">
          <ac:chgData name="Matthieu GRALL" userId="cec3ba0d20552ff9" providerId="LiveId" clId="{7078BA1D-0DDB-4910-B890-79D7165836C1}" dt="2025-06-11T14:29:43.696" v="4137"/>
          <ac:spMkLst>
            <pc:docMk/>
            <pc:sldMk cId="2401667870" sldId="1125"/>
            <ac:spMk id="14" creationId="{119A681A-F4A8-BA86-9C9A-C9320F691E3A}"/>
          </ac:spMkLst>
        </pc:spChg>
        <pc:spChg chg="mod">
          <ac:chgData name="Matthieu GRALL" userId="cec3ba0d20552ff9" providerId="LiveId" clId="{7078BA1D-0DDB-4910-B890-79D7165836C1}" dt="2025-06-11T14:30:00.170" v="4142" actId="1035"/>
          <ac:spMkLst>
            <pc:docMk/>
            <pc:sldMk cId="2401667870" sldId="1125"/>
            <ac:spMk id="48" creationId="{5F25A429-091E-14F2-7025-A2D0A813A5C0}"/>
          </ac:spMkLst>
        </pc:spChg>
        <pc:spChg chg="mod">
          <ac:chgData name="Matthieu GRALL" userId="cec3ba0d20552ff9" providerId="LiveId" clId="{7078BA1D-0DDB-4910-B890-79D7165836C1}" dt="2025-06-11T14:30:00.170" v="4142" actId="1035"/>
          <ac:spMkLst>
            <pc:docMk/>
            <pc:sldMk cId="2401667870" sldId="1125"/>
            <ac:spMk id="49" creationId="{E5C1E7CA-FBB9-97BB-330F-82C12C7B9458}"/>
          </ac:spMkLst>
        </pc:spChg>
        <pc:spChg chg="mod">
          <ac:chgData name="Matthieu GRALL" userId="cec3ba0d20552ff9" providerId="LiveId" clId="{7078BA1D-0DDB-4910-B890-79D7165836C1}" dt="2025-06-11T14:30:00.170" v="4142" actId="1035"/>
          <ac:spMkLst>
            <pc:docMk/>
            <pc:sldMk cId="2401667870" sldId="1125"/>
            <ac:spMk id="50" creationId="{A22CE5CA-1039-BFFC-D74A-71E598C2E415}"/>
          </ac:spMkLst>
        </pc:spChg>
        <pc:cxnChg chg="mod">
          <ac:chgData name="Matthieu GRALL" userId="cec3ba0d20552ff9" providerId="LiveId" clId="{7078BA1D-0DDB-4910-B890-79D7165836C1}" dt="2025-06-11T14:30:00.170" v="4142" actId="1035"/>
          <ac:cxnSpMkLst>
            <pc:docMk/>
            <pc:sldMk cId="2401667870" sldId="1125"/>
            <ac:cxnSpMk id="51" creationId="{1E2BD64B-508F-F3FA-D10C-F2D421DCC768}"/>
          </ac:cxnSpMkLst>
        </pc:cxnChg>
      </pc:sldChg>
      <pc:sldChg chg="addSp delSp modSp mod modClrScheme chgLayout">
        <pc:chgData name="Matthieu GRALL" userId="cec3ba0d20552ff9" providerId="LiveId" clId="{7078BA1D-0DDB-4910-B890-79D7165836C1}" dt="2025-06-17T11:39:55.012" v="10661"/>
        <pc:sldMkLst>
          <pc:docMk/>
          <pc:sldMk cId="218010953" sldId="1126"/>
        </pc:sldMkLst>
        <pc:spChg chg="mod ord">
          <ac:chgData name="Matthieu GRALL" userId="cec3ba0d20552ff9" providerId="LiveId" clId="{7078BA1D-0DDB-4910-B890-79D7165836C1}" dt="2025-06-11T14:31:30.128" v="4157" actId="20577"/>
          <ac:spMkLst>
            <pc:docMk/>
            <pc:sldMk cId="218010953" sldId="1126"/>
            <ac:spMk id="2" creationId="{165B5052-4BCF-7162-1D5D-8D14927A339C}"/>
          </ac:spMkLst>
        </pc:spChg>
        <pc:spChg chg="add mod">
          <ac:chgData name="Matthieu GRALL" userId="cec3ba0d20552ff9" providerId="LiveId" clId="{7078BA1D-0DDB-4910-B890-79D7165836C1}" dt="2025-06-11T14:31:16.623" v="4153"/>
          <ac:spMkLst>
            <pc:docMk/>
            <pc:sldMk cId="218010953" sldId="1126"/>
            <ac:spMk id="3" creationId="{7FEEA61E-BCC2-F9A3-0CF2-8C46C6A367F5}"/>
          </ac:spMkLst>
        </pc:spChg>
        <pc:spChg chg="mod ord">
          <ac:chgData name="Matthieu GRALL" userId="cec3ba0d20552ff9" providerId="LiveId" clId="{7078BA1D-0DDB-4910-B890-79D7165836C1}" dt="2025-06-11T14:31:22.917" v="4154" actId="700"/>
          <ac:spMkLst>
            <pc:docMk/>
            <pc:sldMk cId="218010953" sldId="1126"/>
            <ac:spMk id="4" creationId="{EACAFC0D-6841-3D1A-67C2-86B7755EB769}"/>
          </ac:spMkLst>
        </pc:spChg>
        <pc:spChg chg="mod ord">
          <ac:chgData name="Matthieu GRALL" userId="cec3ba0d20552ff9" providerId="LiveId" clId="{7078BA1D-0DDB-4910-B890-79D7165836C1}" dt="2025-06-11T14:31:22.917" v="4154" actId="700"/>
          <ac:spMkLst>
            <pc:docMk/>
            <pc:sldMk cId="218010953" sldId="1126"/>
            <ac:spMk id="5" creationId="{49F9FD0F-4D60-A670-1CFF-D8AB49759D38}"/>
          </ac:spMkLst>
        </pc:spChg>
        <pc:spChg chg="mod ord">
          <ac:chgData name="Matthieu GRALL" userId="cec3ba0d20552ff9" providerId="LiveId" clId="{7078BA1D-0DDB-4910-B890-79D7165836C1}" dt="2025-06-11T14:31:22.917" v="4154" actId="700"/>
          <ac:spMkLst>
            <pc:docMk/>
            <pc:sldMk cId="218010953" sldId="1126"/>
            <ac:spMk id="6" creationId="{CE479F16-72A8-3CCE-8EE9-09D4F103489C}"/>
          </ac:spMkLst>
        </pc:spChg>
        <pc:spChg chg="mod ord">
          <ac:chgData name="Matthieu GRALL" userId="cec3ba0d20552ff9" providerId="LiveId" clId="{7078BA1D-0DDB-4910-B890-79D7165836C1}" dt="2025-06-11T14:31:22.931" v="4155" actId="27636"/>
          <ac:spMkLst>
            <pc:docMk/>
            <pc:sldMk cId="218010953" sldId="1126"/>
            <ac:spMk id="9" creationId="{5E37E16A-5FBB-3740-4282-7A660A7C3099}"/>
          </ac:spMkLst>
        </pc:spChg>
        <pc:spChg chg="mod">
          <ac:chgData name="Matthieu GRALL" userId="cec3ba0d20552ff9" providerId="LiveId" clId="{7078BA1D-0DDB-4910-B890-79D7165836C1}" dt="2025-06-17T11:39:55.012" v="10661"/>
          <ac:spMkLst>
            <pc:docMk/>
            <pc:sldMk cId="218010953" sldId="1126"/>
            <ac:spMk id="10" creationId="{D09CF33F-DEE4-7E02-5EB7-223155077C6C}"/>
          </ac:spMkLst>
        </pc:spChg>
        <pc:spChg chg="add mod ord">
          <ac:chgData name="Matthieu GRALL" userId="cec3ba0d20552ff9" providerId="LiveId" clId="{7078BA1D-0DDB-4910-B890-79D7165836C1}" dt="2025-06-11T14:31:32.329" v="4158"/>
          <ac:spMkLst>
            <pc:docMk/>
            <pc:sldMk cId="218010953" sldId="1126"/>
            <ac:spMk id="11" creationId="{EC5BBCF1-9932-F361-3BCE-B56F0D012DE7}"/>
          </ac:spMkLst>
        </pc:spChg>
      </pc:sldChg>
      <pc:sldChg chg="del">
        <pc:chgData name="Matthieu GRALL" userId="cec3ba0d20552ff9" providerId="LiveId" clId="{7078BA1D-0DDB-4910-B890-79D7165836C1}" dt="2025-06-11T13:36:13.911" v="3004" actId="47"/>
        <pc:sldMkLst>
          <pc:docMk/>
          <pc:sldMk cId="2008000353" sldId="1127"/>
        </pc:sldMkLst>
      </pc:sldChg>
      <pc:sldChg chg="addSp delSp modSp mod modClrScheme chgLayout">
        <pc:chgData name="Matthieu GRALL" userId="cec3ba0d20552ff9" providerId="LiveId" clId="{7078BA1D-0DDB-4910-B890-79D7165836C1}" dt="2025-06-15T15:25:08.146" v="5592" actId="20577"/>
        <pc:sldMkLst>
          <pc:docMk/>
          <pc:sldMk cId="2806509409" sldId="1128"/>
        </pc:sldMkLst>
        <pc:spChg chg="mod ord">
          <ac:chgData name="Matthieu GRALL" userId="cec3ba0d20552ff9" providerId="LiveId" clId="{7078BA1D-0DDB-4910-B890-79D7165836C1}" dt="2025-06-11T14:33:17.249" v="4182" actId="26606"/>
          <ac:spMkLst>
            <pc:docMk/>
            <pc:sldMk cId="2806509409" sldId="1128"/>
            <ac:spMk id="2" creationId="{D602C469-B1B1-1B16-40F5-C92A4D0F48E4}"/>
          </ac:spMkLst>
        </pc:spChg>
        <pc:spChg chg="add del mod ord">
          <ac:chgData name="Matthieu GRALL" userId="cec3ba0d20552ff9" providerId="LiveId" clId="{7078BA1D-0DDB-4910-B890-79D7165836C1}" dt="2025-06-15T15:25:08.146" v="5592" actId="20577"/>
          <ac:spMkLst>
            <pc:docMk/>
            <pc:sldMk cId="2806509409" sldId="1128"/>
            <ac:spMk id="3" creationId="{DADCBD6A-ACFA-DCE5-8D97-730DAC085C99}"/>
          </ac:spMkLst>
        </pc:spChg>
        <pc:spChg chg="mod ord">
          <ac:chgData name="Matthieu GRALL" userId="cec3ba0d20552ff9" providerId="LiveId" clId="{7078BA1D-0DDB-4910-B890-79D7165836C1}" dt="2025-06-11T14:33:17.249" v="4182" actId="26606"/>
          <ac:spMkLst>
            <pc:docMk/>
            <pc:sldMk cId="2806509409" sldId="1128"/>
            <ac:spMk id="4" creationId="{284A2423-F1C0-CF3C-99DD-F3AD74697A29}"/>
          </ac:spMkLst>
        </pc:spChg>
        <pc:spChg chg="mod ord">
          <ac:chgData name="Matthieu GRALL" userId="cec3ba0d20552ff9" providerId="LiveId" clId="{7078BA1D-0DDB-4910-B890-79D7165836C1}" dt="2025-06-11T14:33:17.249" v="4182" actId="26606"/>
          <ac:spMkLst>
            <pc:docMk/>
            <pc:sldMk cId="2806509409" sldId="1128"/>
            <ac:spMk id="5" creationId="{879C5F75-4FE9-617E-4627-16D4EAC94E22}"/>
          </ac:spMkLst>
        </pc:spChg>
        <pc:spChg chg="mod ord">
          <ac:chgData name="Matthieu GRALL" userId="cec3ba0d20552ff9" providerId="LiveId" clId="{7078BA1D-0DDB-4910-B890-79D7165836C1}" dt="2025-06-11T14:33:17.249" v="4182" actId="26606"/>
          <ac:spMkLst>
            <pc:docMk/>
            <pc:sldMk cId="2806509409" sldId="1128"/>
            <ac:spMk id="6" creationId="{1455EED3-B53D-278E-FCC3-A258B5177A1F}"/>
          </ac:spMkLst>
        </pc:spChg>
        <pc:spChg chg="add mod ord">
          <ac:chgData name="Matthieu GRALL" userId="cec3ba0d20552ff9" providerId="LiveId" clId="{7078BA1D-0DDB-4910-B890-79D7165836C1}" dt="2025-06-11T14:33:17.249" v="4182" actId="26606"/>
          <ac:spMkLst>
            <pc:docMk/>
            <pc:sldMk cId="2806509409" sldId="1128"/>
            <ac:spMk id="8" creationId="{3C92E4D4-9D46-7E95-3F18-54E2BBC57B7E}"/>
          </ac:spMkLst>
        </pc:spChg>
        <pc:spChg chg="add mod ord">
          <ac:chgData name="Matthieu GRALL" userId="cec3ba0d20552ff9" providerId="LiveId" clId="{7078BA1D-0DDB-4910-B890-79D7165836C1}" dt="2025-06-11T14:33:17.249" v="4182" actId="26606"/>
          <ac:spMkLst>
            <pc:docMk/>
            <pc:sldMk cId="2806509409" sldId="1128"/>
            <ac:spMk id="9" creationId="{C658A76B-2F99-8056-3688-40600173338A}"/>
          </ac:spMkLst>
        </pc:spChg>
      </pc:sldChg>
      <pc:sldChg chg="addSp delSp modSp mod">
        <pc:chgData name="Matthieu GRALL" userId="cec3ba0d20552ff9" providerId="LiveId" clId="{7078BA1D-0DDB-4910-B890-79D7165836C1}" dt="2025-06-15T14:37:27.452" v="4402" actId="20577"/>
        <pc:sldMkLst>
          <pc:docMk/>
          <pc:sldMk cId="1014956570" sldId="1129"/>
        </pc:sldMkLst>
        <pc:spChg chg="mod">
          <ac:chgData name="Matthieu GRALL" userId="cec3ba0d20552ff9" providerId="LiveId" clId="{7078BA1D-0DDB-4910-B890-79D7165836C1}" dt="2025-06-11T13:44:30.425" v="3217" actId="1036"/>
          <ac:spMkLst>
            <pc:docMk/>
            <pc:sldMk cId="1014956570" sldId="1129"/>
            <ac:spMk id="2" creationId="{F1D02084-D140-40D5-CB29-98DB69048DCB}"/>
          </ac:spMkLst>
        </pc:spChg>
        <pc:spChg chg="mod">
          <ac:chgData name="Matthieu GRALL" userId="cec3ba0d20552ff9" providerId="LiveId" clId="{7078BA1D-0DDB-4910-B890-79D7165836C1}" dt="2025-06-11T13:44:30.425" v="3217" actId="1036"/>
          <ac:spMkLst>
            <pc:docMk/>
            <pc:sldMk cId="1014956570" sldId="1129"/>
            <ac:spMk id="4" creationId="{D721E834-507A-8142-6FDD-0627737817AE}"/>
          </ac:spMkLst>
        </pc:spChg>
        <pc:spChg chg="add mod">
          <ac:chgData name="Matthieu GRALL" userId="cec3ba0d20552ff9" providerId="LiveId" clId="{7078BA1D-0DDB-4910-B890-79D7165836C1}" dt="2025-06-11T13:44:10.761" v="3185"/>
          <ac:spMkLst>
            <pc:docMk/>
            <pc:sldMk cId="1014956570" sldId="1129"/>
            <ac:spMk id="6" creationId="{152A3DB3-65AF-1C97-0885-1FEC2109A4B7}"/>
          </ac:spMkLst>
        </pc:spChg>
        <pc:spChg chg="mod">
          <ac:chgData name="Matthieu GRALL" userId="cec3ba0d20552ff9" providerId="LiveId" clId="{7078BA1D-0DDB-4910-B890-79D7165836C1}" dt="2025-06-15T14:37:27.452" v="4402" actId="20577"/>
          <ac:spMkLst>
            <pc:docMk/>
            <pc:sldMk cId="1014956570" sldId="1129"/>
            <ac:spMk id="10" creationId="{45A16254-C3EA-0E21-DA80-AA46414AA116}"/>
          </ac:spMkLst>
        </pc:spChg>
        <pc:spChg chg="mod">
          <ac:chgData name="Matthieu GRALL" userId="cec3ba0d20552ff9" providerId="LiveId" clId="{7078BA1D-0DDB-4910-B890-79D7165836C1}" dt="2025-06-11T13:44:40.650" v="3229" actId="1035"/>
          <ac:spMkLst>
            <pc:docMk/>
            <pc:sldMk cId="1014956570" sldId="1129"/>
            <ac:spMk id="17" creationId="{B38948AB-1441-DA39-63F6-CEBA0AAE04E7}"/>
          </ac:spMkLst>
        </pc:spChg>
        <pc:spChg chg="mod">
          <ac:chgData name="Matthieu GRALL" userId="cec3ba0d20552ff9" providerId="LiveId" clId="{7078BA1D-0DDB-4910-B890-79D7165836C1}" dt="2025-06-11T13:44:40.650" v="3229" actId="1035"/>
          <ac:spMkLst>
            <pc:docMk/>
            <pc:sldMk cId="1014956570" sldId="1129"/>
            <ac:spMk id="26" creationId="{760C47D2-7110-B05F-8947-323577F5012B}"/>
          </ac:spMkLst>
        </pc:spChg>
        <pc:spChg chg="mod">
          <ac:chgData name="Matthieu GRALL" userId="cec3ba0d20552ff9" providerId="LiveId" clId="{7078BA1D-0DDB-4910-B890-79D7165836C1}" dt="2025-06-11T13:44:40.650" v="3229" actId="1035"/>
          <ac:spMkLst>
            <pc:docMk/>
            <pc:sldMk cId="1014956570" sldId="1129"/>
            <ac:spMk id="34" creationId="{56EB7A05-07F7-E9BE-BBB4-E2B958AE87A6}"/>
          </ac:spMkLst>
        </pc:spChg>
        <pc:spChg chg="mod">
          <ac:chgData name="Matthieu GRALL" userId="cec3ba0d20552ff9" providerId="LiveId" clId="{7078BA1D-0DDB-4910-B890-79D7165836C1}" dt="2025-06-11T13:44:40.650" v="3229" actId="1035"/>
          <ac:spMkLst>
            <pc:docMk/>
            <pc:sldMk cId="1014956570" sldId="1129"/>
            <ac:spMk id="35" creationId="{465E1BD0-C5FF-4134-81CE-581ADB7CA868}"/>
          </ac:spMkLst>
        </pc:spChg>
        <pc:spChg chg="mod">
          <ac:chgData name="Matthieu GRALL" userId="cec3ba0d20552ff9" providerId="LiveId" clId="{7078BA1D-0DDB-4910-B890-79D7165836C1}" dt="2025-06-11T13:44:40.650" v="3229" actId="1035"/>
          <ac:spMkLst>
            <pc:docMk/>
            <pc:sldMk cId="1014956570" sldId="1129"/>
            <ac:spMk id="40" creationId="{86C976C3-9CCA-4ACE-1047-C192EAAE249D}"/>
          </ac:spMkLst>
        </pc:spChg>
        <pc:spChg chg="mod">
          <ac:chgData name="Matthieu GRALL" userId="cec3ba0d20552ff9" providerId="LiveId" clId="{7078BA1D-0DDB-4910-B890-79D7165836C1}" dt="2025-06-11T13:44:40.650" v="3229" actId="1035"/>
          <ac:spMkLst>
            <pc:docMk/>
            <pc:sldMk cId="1014956570" sldId="1129"/>
            <ac:spMk id="42" creationId="{E51DD532-FB80-8AD6-F5CE-FE41FF4797DA}"/>
          </ac:spMkLst>
        </pc:spChg>
        <pc:spChg chg="mod">
          <ac:chgData name="Matthieu GRALL" userId="cec3ba0d20552ff9" providerId="LiveId" clId="{7078BA1D-0DDB-4910-B890-79D7165836C1}" dt="2025-06-11T13:44:40.650" v="3229" actId="1035"/>
          <ac:spMkLst>
            <pc:docMk/>
            <pc:sldMk cId="1014956570" sldId="1129"/>
            <ac:spMk id="51" creationId="{AF73262B-C825-CBE3-0B34-311824AB5A1B}"/>
          </ac:spMkLst>
        </pc:spChg>
        <pc:spChg chg="mod">
          <ac:chgData name="Matthieu GRALL" userId="cec3ba0d20552ff9" providerId="LiveId" clId="{7078BA1D-0DDB-4910-B890-79D7165836C1}" dt="2025-06-11T13:44:40.650" v="3229" actId="1035"/>
          <ac:spMkLst>
            <pc:docMk/>
            <pc:sldMk cId="1014956570" sldId="1129"/>
            <ac:spMk id="59" creationId="{061F746E-4876-4BCF-ECF6-7186C9BFA919}"/>
          </ac:spMkLst>
        </pc:spChg>
        <pc:spChg chg="mod">
          <ac:chgData name="Matthieu GRALL" userId="cec3ba0d20552ff9" providerId="LiveId" clId="{7078BA1D-0DDB-4910-B890-79D7165836C1}" dt="2025-06-11T13:44:40.650" v="3229" actId="1035"/>
          <ac:spMkLst>
            <pc:docMk/>
            <pc:sldMk cId="1014956570" sldId="1129"/>
            <ac:spMk id="62" creationId="{C275FA48-4901-5FFA-3ED9-EFDA7A0555AC}"/>
          </ac:spMkLst>
        </pc:spChg>
        <pc:spChg chg="mod">
          <ac:chgData name="Matthieu GRALL" userId="cec3ba0d20552ff9" providerId="LiveId" clId="{7078BA1D-0DDB-4910-B890-79D7165836C1}" dt="2025-06-11T13:44:40.650" v="3229" actId="1035"/>
          <ac:spMkLst>
            <pc:docMk/>
            <pc:sldMk cId="1014956570" sldId="1129"/>
            <ac:spMk id="69" creationId="{0DEB3794-A58D-D27A-A662-F132BC868E53}"/>
          </ac:spMkLst>
        </pc:spChg>
        <pc:picChg chg="mod">
          <ac:chgData name="Matthieu GRALL" userId="cec3ba0d20552ff9" providerId="LiveId" clId="{7078BA1D-0DDB-4910-B890-79D7165836C1}" dt="2025-06-11T13:44:30.425" v="3217" actId="1036"/>
          <ac:picMkLst>
            <pc:docMk/>
            <pc:sldMk cId="1014956570" sldId="1129"/>
            <ac:picMk id="3" creationId="{1F334BEC-5E5E-5E27-5DB0-B3005C9F8183}"/>
          </ac:picMkLst>
        </pc:picChg>
        <pc:picChg chg="mod">
          <ac:chgData name="Matthieu GRALL" userId="cec3ba0d20552ff9" providerId="LiveId" clId="{7078BA1D-0DDB-4910-B890-79D7165836C1}" dt="2025-06-11T13:44:30.425" v="3217" actId="1036"/>
          <ac:picMkLst>
            <pc:docMk/>
            <pc:sldMk cId="1014956570" sldId="1129"/>
            <ac:picMk id="5" creationId="{AE07DF06-15BC-9998-66B0-783DE20EFFA1}"/>
          </ac:picMkLst>
        </pc:picChg>
      </pc:sldChg>
      <pc:sldChg chg="addSp delSp modSp mod modClrScheme chgLayout">
        <pc:chgData name="Matthieu GRALL" userId="cec3ba0d20552ff9" providerId="LiveId" clId="{7078BA1D-0DDB-4910-B890-79D7165836C1}" dt="2025-06-11T13:48:25.253" v="3270" actId="1035"/>
        <pc:sldMkLst>
          <pc:docMk/>
          <pc:sldMk cId="3855446942" sldId="1131"/>
        </pc:sldMkLst>
        <pc:spChg chg="mod ord">
          <ac:chgData name="Matthieu GRALL" userId="cec3ba0d20552ff9" providerId="LiveId" clId="{7078BA1D-0DDB-4910-B890-79D7165836C1}" dt="2025-06-11T13:48:15.727" v="3259" actId="20577"/>
          <ac:spMkLst>
            <pc:docMk/>
            <pc:sldMk cId="3855446942" sldId="1131"/>
            <ac:spMk id="2" creationId="{FFE6D937-9BCA-1C2F-3151-50C7763E609F}"/>
          </ac:spMkLst>
        </pc:spChg>
        <pc:spChg chg="add mod ord">
          <ac:chgData name="Matthieu GRALL" userId="cec3ba0d20552ff9" providerId="LiveId" clId="{7078BA1D-0DDB-4910-B890-79D7165836C1}" dt="2025-06-11T13:48:20.041" v="3260"/>
          <ac:spMkLst>
            <pc:docMk/>
            <pc:sldMk cId="3855446942" sldId="1131"/>
            <ac:spMk id="3" creationId="{999A019A-6A79-5B48-4E4B-14757223DA0C}"/>
          </ac:spMkLst>
        </pc:spChg>
        <pc:spChg chg="mod ord">
          <ac:chgData name="Matthieu GRALL" userId="cec3ba0d20552ff9" providerId="LiveId" clId="{7078BA1D-0DDB-4910-B890-79D7165836C1}" dt="2025-06-11T13:48:06.909" v="3255" actId="700"/>
          <ac:spMkLst>
            <pc:docMk/>
            <pc:sldMk cId="3855446942" sldId="1131"/>
            <ac:spMk id="4" creationId="{49AD172F-75AB-9FA1-CD8A-8F6ED17CC055}"/>
          </ac:spMkLst>
        </pc:spChg>
        <pc:spChg chg="mod ord">
          <ac:chgData name="Matthieu GRALL" userId="cec3ba0d20552ff9" providerId="LiveId" clId="{7078BA1D-0DDB-4910-B890-79D7165836C1}" dt="2025-06-11T13:48:06.909" v="3255" actId="700"/>
          <ac:spMkLst>
            <pc:docMk/>
            <pc:sldMk cId="3855446942" sldId="1131"/>
            <ac:spMk id="5" creationId="{E58B4950-C398-2C8B-FECB-BB5B3E02162A}"/>
          </ac:spMkLst>
        </pc:spChg>
        <pc:spChg chg="mod ord">
          <ac:chgData name="Matthieu GRALL" userId="cec3ba0d20552ff9" providerId="LiveId" clId="{7078BA1D-0DDB-4910-B890-79D7165836C1}" dt="2025-06-11T13:48:06.909" v="3255" actId="700"/>
          <ac:spMkLst>
            <pc:docMk/>
            <pc:sldMk cId="3855446942" sldId="1131"/>
            <ac:spMk id="6" creationId="{A3420564-B72A-F86B-3A97-A38C3B7ED2C7}"/>
          </ac:spMkLst>
        </pc:spChg>
        <pc:spChg chg="add mod">
          <ac:chgData name="Matthieu GRALL" userId="cec3ba0d20552ff9" providerId="LiveId" clId="{7078BA1D-0DDB-4910-B890-79D7165836C1}" dt="2025-06-11T13:48:10.316" v="3257"/>
          <ac:spMkLst>
            <pc:docMk/>
            <pc:sldMk cId="3855446942" sldId="1131"/>
            <ac:spMk id="8" creationId="{07A0049E-2480-79FA-EFEA-E83E4F8F34E7}"/>
          </ac:spMkLst>
        </pc:spChg>
        <pc:spChg chg="mod">
          <ac:chgData name="Matthieu GRALL" userId="cec3ba0d20552ff9" providerId="LiveId" clId="{7078BA1D-0DDB-4910-B890-79D7165836C1}" dt="2025-06-11T13:48:25.253" v="3270" actId="1035"/>
          <ac:spMkLst>
            <pc:docMk/>
            <pc:sldMk cId="3855446942" sldId="1131"/>
            <ac:spMk id="12" creationId="{78A133C7-96AE-F0CE-29E5-E1B648995B92}"/>
          </ac:spMkLst>
        </pc:spChg>
      </pc:sldChg>
      <pc:sldChg chg="addSp delSp modSp mod modClrScheme chgLayout">
        <pc:chgData name="Matthieu GRALL" userId="cec3ba0d20552ff9" providerId="LiveId" clId="{7078BA1D-0DDB-4910-B890-79D7165836C1}" dt="2025-06-17T11:39:55.012" v="10661"/>
        <pc:sldMkLst>
          <pc:docMk/>
          <pc:sldMk cId="259636404" sldId="1132"/>
        </pc:sldMkLst>
        <pc:spChg chg="mod ord">
          <ac:chgData name="Matthieu GRALL" userId="cec3ba0d20552ff9" providerId="LiveId" clId="{7078BA1D-0DDB-4910-B890-79D7165836C1}" dt="2025-06-11T13:50:31.073" v="3325" actId="20577"/>
          <ac:spMkLst>
            <pc:docMk/>
            <pc:sldMk cId="259636404" sldId="1132"/>
            <ac:spMk id="2" creationId="{3E81D035-2530-1A6B-EACF-D95C3AE3A63F}"/>
          </ac:spMkLst>
        </pc:spChg>
        <pc:spChg chg="mod ord">
          <ac:chgData name="Matthieu GRALL" userId="cec3ba0d20552ff9" providerId="LiveId" clId="{7078BA1D-0DDB-4910-B890-79D7165836C1}" dt="2025-06-11T13:50:23.131" v="3323" actId="27636"/>
          <ac:spMkLst>
            <pc:docMk/>
            <pc:sldMk cId="259636404" sldId="1132"/>
            <ac:spMk id="3" creationId="{15C2FEC7-492C-3C48-F3F1-33BA1F39A129}"/>
          </ac:spMkLst>
        </pc:spChg>
        <pc:spChg chg="mod ord">
          <ac:chgData name="Matthieu GRALL" userId="cec3ba0d20552ff9" providerId="LiveId" clId="{7078BA1D-0DDB-4910-B890-79D7165836C1}" dt="2025-06-11T13:50:23.114" v="3322" actId="700"/>
          <ac:spMkLst>
            <pc:docMk/>
            <pc:sldMk cId="259636404" sldId="1132"/>
            <ac:spMk id="4" creationId="{F9563309-F61C-66C8-6C90-A90DEDD30919}"/>
          </ac:spMkLst>
        </pc:spChg>
        <pc:spChg chg="mod ord">
          <ac:chgData name="Matthieu GRALL" userId="cec3ba0d20552ff9" providerId="LiveId" clId="{7078BA1D-0DDB-4910-B890-79D7165836C1}" dt="2025-06-11T13:50:23.114" v="3322" actId="700"/>
          <ac:spMkLst>
            <pc:docMk/>
            <pc:sldMk cId="259636404" sldId="1132"/>
            <ac:spMk id="5" creationId="{98E09B0C-5305-929C-77D2-B745C8BF5C63}"/>
          </ac:spMkLst>
        </pc:spChg>
        <pc:spChg chg="mod ord">
          <ac:chgData name="Matthieu GRALL" userId="cec3ba0d20552ff9" providerId="LiveId" clId="{7078BA1D-0DDB-4910-B890-79D7165836C1}" dt="2025-06-11T13:50:23.114" v="3322" actId="700"/>
          <ac:spMkLst>
            <pc:docMk/>
            <pc:sldMk cId="259636404" sldId="1132"/>
            <ac:spMk id="6" creationId="{71E345C6-0FD8-2261-2C54-0DD765101E1C}"/>
          </ac:spMkLst>
        </pc:spChg>
        <pc:spChg chg="mod">
          <ac:chgData name="Matthieu GRALL" userId="cec3ba0d20552ff9" providerId="LiveId" clId="{7078BA1D-0DDB-4910-B890-79D7165836C1}" dt="2025-06-17T11:39:55.012" v="10661"/>
          <ac:spMkLst>
            <pc:docMk/>
            <pc:sldMk cId="259636404" sldId="1132"/>
            <ac:spMk id="9" creationId="{BB88E2D5-E6A2-B623-FF9A-910421ED7963}"/>
          </ac:spMkLst>
        </pc:spChg>
        <pc:spChg chg="add mod ord">
          <ac:chgData name="Matthieu GRALL" userId="cec3ba0d20552ff9" providerId="LiveId" clId="{7078BA1D-0DDB-4910-B890-79D7165836C1}" dt="2025-06-11T13:50:32.986" v="3326"/>
          <ac:spMkLst>
            <pc:docMk/>
            <pc:sldMk cId="259636404" sldId="1132"/>
            <ac:spMk id="10" creationId="{10F340A1-35D8-9CA5-E345-BD461AAF8BA8}"/>
          </ac:spMkLst>
        </pc:spChg>
        <pc:spChg chg="add mod">
          <ac:chgData name="Matthieu GRALL" userId="cec3ba0d20552ff9" providerId="LiveId" clId="{7078BA1D-0DDB-4910-B890-79D7165836C1}" dt="2025-06-11T13:51:04.470" v="3362" actId="20577"/>
          <ac:spMkLst>
            <pc:docMk/>
            <pc:sldMk cId="259636404" sldId="1132"/>
            <ac:spMk id="11" creationId="{5B71F07F-9AC3-9BE3-8FB8-D5C03B53F0BF}"/>
          </ac:spMkLst>
        </pc:spChg>
      </pc:sldChg>
      <pc:sldChg chg="addSp delSp modSp mod modClrScheme chgLayout">
        <pc:chgData name="Matthieu GRALL" userId="cec3ba0d20552ff9" providerId="LiveId" clId="{7078BA1D-0DDB-4910-B890-79D7165836C1}" dt="2025-06-17T09:26:01.384" v="9100" actId="20577"/>
        <pc:sldMkLst>
          <pc:docMk/>
          <pc:sldMk cId="3615714820" sldId="1133"/>
        </pc:sldMkLst>
        <pc:spChg chg="mod ord">
          <ac:chgData name="Matthieu GRALL" userId="cec3ba0d20552ff9" providerId="LiveId" clId="{7078BA1D-0DDB-4910-B890-79D7165836C1}" dt="2025-06-11T13:42:19.157" v="3138" actId="20577"/>
          <ac:spMkLst>
            <pc:docMk/>
            <pc:sldMk cId="3615714820" sldId="1133"/>
            <ac:spMk id="2" creationId="{0787F426-6C32-4259-2B51-A4AFF5798B04}"/>
          </ac:spMkLst>
        </pc:spChg>
        <pc:spChg chg="mod ord">
          <ac:chgData name="Matthieu GRALL" userId="cec3ba0d20552ff9" providerId="LiveId" clId="{7078BA1D-0DDB-4910-B890-79D7165836C1}" dt="2025-06-11T13:42:07.334" v="3134" actId="700"/>
          <ac:spMkLst>
            <pc:docMk/>
            <pc:sldMk cId="3615714820" sldId="1133"/>
            <ac:spMk id="4" creationId="{9DB66096-2F49-41C7-1268-0D4EB55A2E31}"/>
          </ac:spMkLst>
        </pc:spChg>
        <pc:spChg chg="mod ord">
          <ac:chgData name="Matthieu GRALL" userId="cec3ba0d20552ff9" providerId="LiveId" clId="{7078BA1D-0DDB-4910-B890-79D7165836C1}" dt="2025-06-11T13:42:07.334" v="3134" actId="700"/>
          <ac:spMkLst>
            <pc:docMk/>
            <pc:sldMk cId="3615714820" sldId="1133"/>
            <ac:spMk id="5" creationId="{E91A9933-E208-02FC-1933-18ABED3E28EA}"/>
          </ac:spMkLst>
        </pc:spChg>
        <pc:spChg chg="mod ord">
          <ac:chgData name="Matthieu GRALL" userId="cec3ba0d20552ff9" providerId="LiveId" clId="{7078BA1D-0DDB-4910-B890-79D7165836C1}" dt="2025-06-11T13:42:07.334" v="3134" actId="700"/>
          <ac:spMkLst>
            <pc:docMk/>
            <pc:sldMk cId="3615714820" sldId="1133"/>
            <ac:spMk id="6" creationId="{40252D37-CC57-A306-2F7A-999009392C82}"/>
          </ac:spMkLst>
        </pc:spChg>
        <pc:spChg chg="add mod ord">
          <ac:chgData name="Matthieu GRALL" userId="cec3ba0d20552ff9" providerId="LiveId" clId="{7078BA1D-0DDB-4910-B890-79D7165836C1}" dt="2025-06-11T13:42:25.018" v="3139"/>
          <ac:spMkLst>
            <pc:docMk/>
            <pc:sldMk cId="3615714820" sldId="1133"/>
            <ac:spMk id="7" creationId="{5BBEA085-A206-A877-ECE7-5C350BA0B8FA}"/>
          </ac:spMkLst>
        </pc:spChg>
        <pc:spChg chg="add mod">
          <ac:chgData name="Matthieu GRALL" userId="cec3ba0d20552ff9" providerId="LiveId" clId="{7078BA1D-0DDB-4910-B890-79D7165836C1}" dt="2025-06-11T13:42:13.677" v="3136"/>
          <ac:spMkLst>
            <pc:docMk/>
            <pc:sldMk cId="3615714820" sldId="1133"/>
            <ac:spMk id="10" creationId="{A1FD1897-9E29-E325-BC64-469BBF067BAE}"/>
          </ac:spMkLst>
        </pc:spChg>
        <pc:graphicFrameChg chg="add mod modGraphic">
          <ac:chgData name="Matthieu GRALL" userId="cec3ba0d20552ff9" providerId="LiveId" clId="{7078BA1D-0DDB-4910-B890-79D7165836C1}" dt="2025-06-17T09:26:01.384" v="9100" actId="20577"/>
          <ac:graphicFrameMkLst>
            <pc:docMk/>
            <pc:sldMk cId="3615714820" sldId="1133"/>
            <ac:graphicFrameMk id="12" creationId="{1B01DEE3-418C-884E-1C63-218249A83E26}"/>
          </ac:graphicFrameMkLst>
        </pc:graphicFrameChg>
      </pc:sldChg>
      <pc:sldChg chg="addSp delSp modSp mod modClrScheme chgLayout">
        <pc:chgData name="Matthieu GRALL" userId="cec3ba0d20552ff9" providerId="LiveId" clId="{7078BA1D-0DDB-4910-B890-79D7165836C1}" dt="2025-06-11T13:49:03.369" v="3287" actId="1035"/>
        <pc:sldMkLst>
          <pc:docMk/>
          <pc:sldMk cId="3058020324" sldId="1134"/>
        </pc:sldMkLst>
        <pc:spChg chg="mod ord">
          <ac:chgData name="Matthieu GRALL" userId="cec3ba0d20552ff9" providerId="LiveId" clId="{7078BA1D-0DDB-4910-B890-79D7165836C1}" dt="2025-06-11T13:48:38.740" v="3273" actId="20577"/>
          <ac:spMkLst>
            <pc:docMk/>
            <pc:sldMk cId="3058020324" sldId="1134"/>
            <ac:spMk id="2" creationId="{615B2B44-FD1B-7C44-D320-A311C4D65335}"/>
          </ac:spMkLst>
        </pc:spChg>
        <pc:spChg chg="add mod ord">
          <ac:chgData name="Matthieu GRALL" userId="cec3ba0d20552ff9" providerId="LiveId" clId="{7078BA1D-0DDB-4910-B890-79D7165836C1}" dt="2025-06-11T13:48:41.434" v="3274"/>
          <ac:spMkLst>
            <pc:docMk/>
            <pc:sldMk cId="3058020324" sldId="1134"/>
            <ac:spMk id="3" creationId="{223D38B8-2A54-CD97-2081-F6982E79D786}"/>
          </ac:spMkLst>
        </pc:spChg>
        <pc:spChg chg="mod ord">
          <ac:chgData name="Matthieu GRALL" userId="cec3ba0d20552ff9" providerId="LiveId" clId="{7078BA1D-0DDB-4910-B890-79D7165836C1}" dt="2025-06-11T13:48:33.547" v="3271" actId="700"/>
          <ac:spMkLst>
            <pc:docMk/>
            <pc:sldMk cId="3058020324" sldId="1134"/>
            <ac:spMk id="4" creationId="{AB2C3B6E-C57E-D5E6-35B0-EBAA9512FE94}"/>
          </ac:spMkLst>
        </pc:spChg>
        <pc:spChg chg="mod ord">
          <ac:chgData name="Matthieu GRALL" userId="cec3ba0d20552ff9" providerId="LiveId" clId="{7078BA1D-0DDB-4910-B890-79D7165836C1}" dt="2025-06-11T13:48:33.547" v="3271" actId="700"/>
          <ac:spMkLst>
            <pc:docMk/>
            <pc:sldMk cId="3058020324" sldId="1134"/>
            <ac:spMk id="5" creationId="{85232252-5962-57E2-F3A6-6E622F9ABE6B}"/>
          </ac:spMkLst>
        </pc:spChg>
        <pc:spChg chg="mod ord">
          <ac:chgData name="Matthieu GRALL" userId="cec3ba0d20552ff9" providerId="LiveId" clId="{7078BA1D-0DDB-4910-B890-79D7165836C1}" dt="2025-06-11T13:48:33.547" v="3271" actId="700"/>
          <ac:spMkLst>
            <pc:docMk/>
            <pc:sldMk cId="3058020324" sldId="1134"/>
            <ac:spMk id="6" creationId="{B4850AF9-D498-4FCD-6658-0F95ABA34AD9}"/>
          </ac:spMkLst>
        </pc:spChg>
        <pc:spChg chg="mod">
          <ac:chgData name="Matthieu GRALL" userId="cec3ba0d20552ff9" providerId="LiveId" clId="{7078BA1D-0DDB-4910-B890-79D7165836C1}" dt="2025-06-11T13:49:03.369" v="3287" actId="1035"/>
          <ac:spMkLst>
            <pc:docMk/>
            <pc:sldMk cId="3058020324" sldId="1134"/>
            <ac:spMk id="8" creationId="{33C571ED-ADE3-E6A7-8BD9-776BA3AC78BA}"/>
          </ac:spMkLst>
        </pc:spChg>
        <pc:spChg chg="add mod">
          <ac:chgData name="Matthieu GRALL" userId="cec3ba0d20552ff9" providerId="LiveId" clId="{7078BA1D-0DDB-4910-B890-79D7165836C1}" dt="2025-06-11T13:48:58.508" v="3277"/>
          <ac:spMkLst>
            <pc:docMk/>
            <pc:sldMk cId="3058020324" sldId="1134"/>
            <ac:spMk id="12" creationId="{A94D700F-8981-F4DD-4F7F-AFDB271DF31E}"/>
          </ac:spMkLst>
        </pc:spChg>
      </pc:sldChg>
      <pc:sldChg chg="addSp delSp modSp mod modClrScheme chgLayout">
        <pc:chgData name="Matthieu GRALL" userId="cec3ba0d20552ff9" providerId="LiveId" clId="{7078BA1D-0DDB-4910-B890-79D7165836C1}" dt="2025-06-11T13:56:33.376" v="3446"/>
        <pc:sldMkLst>
          <pc:docMk/>
          <pc:sldMk cId="74076825" sldId="1135"/>
        </pc:sldMkLst>
        <pc:spChg chg="mod ord">
          <ac:chgData name="Matthieu GRALL" userId="cec3ba0d20552ff9" providerId="LiveId" clId="{7078BA1D-0DDB-4910-B890-79D7165836C1}" dt="2025-06-11T13:56:31.141" v="3445" actId="20577"/>
          <ac:spMkLst>
            <pc:docMk/>
            <pc:sldMk cId="74076825" sldId="1135"/>
            <ac:spMk id="2" creationId="{19AAE9E7-2A39-5556-1DD5-89612DCC409F}"/>
          </ac:spMkLst>
        </pc:spChg>
        <pc:spChg chg="add mod">
          <ac:chgData name="Matthieu GRALL" userId="cec3ba0d20552ff9" providerId="LiveId" clId="{7078BA1D-0DDB-4910-B890-79D7165836C1}" dt="2025-06-11T13:56:11.143" v="3419"/>
          <ac:spMkLst>
            <pc:docMk/>
            <pc:sldMk cId="74076825" sldId="1135"/>
            <ac:spMk id="3" creationId="{32F44906-49A2-BFD7-8F7F-F30D454403BF}"/>
          </ac:spMkLst>
        </pc:spChg>
        <pc:spChg chg="mod ord">
          <ac:chgData name="Matthieu GRALL" userId="cec3ba0d20552ff9" providerId="LiveId" clId="{7078BA1D-0DDB-4910-B890-79D7165836C1}" dt="2025-06-11T13:56:15.768" v="3420" actId="700"/>
          <ac:spMkLst>
            <pc:docMk/>
            <pc:sldMk cId="74076825" sldId="1135"/>
            <ac:spMk id="4" creationId="{3EEB0FE5-F8C1-F8AD-474E-3551DD3237EA}"/>
          </ac:spMkLst>
        </pc:spChg>
        <pc:spChg chg="mod ord">
          <ac:chgData name="Matthieu GRALL" userId="cec3ba0d20552ff9" providerId="LiveId" clId="{7078BA1D-0DDB-4910-B890-79D7165836C1}" dt="2025-06-11T13:56:15.768" v="3420" actId="700"/>
          <ac:spMkLst>
            <pc:docMk/>
            <pc:sldMk cId="74076825" sldId="1135"/>
            <ac:spMk id="5" creationId="{1425502D-98C6-2C1A-F8B3-0DF7D9DD2E05}"/>
          </ac:spMkLst>
        </pc:spChg>
        <pc:spChg chg="mod ord">
          <ac:chgData name="Matthieu GRALL" userId="cec3ba0d20552ff9" providerId="LiveId" clId="{7078BA1D-0DDB-4910-B890-79D7165836C1}" dt="2025-06-11T13:56:15.768" v="3420" actId="700"/>
          <ac:spMkLst>
            <pc:docMk/>
            <pc:sldMk cId="74076825" sldId="1135"/>
            <ac:spMk id="6" creationId="{21BD3245-433E-87F1-673F-FBEA40EDE3CC}"/>
          </ac:spMkLst>
        </pc:spChg>
        <pc:spChg chg="add mod ord">
          <ac:chgData name="Matthieu GRALL" userId="cec3ba0d20552ff9" providerId="LiveId" clId="{7078BA1D-0DDB-4910-B890-79D7165836C1}" dt="2025-06-11T13:56:33.376" v="3446"/>
          <ac:spMkLst>
            <pc:docMk/>
            <pc:sldMk cId="74076825" sldId="1135"/>
            <ac:spMk id="11" creationId="{7485FBA8-7411-8AD5-F0C3-4889FE6DA42C}"/>
          </ac:spMkLst>
        </pc:spChg>
        <pc:graphicFrameChg chg="mod">
          <ac:chgData name="Matthieu GRALL" userId="cec3ba0d20552ff9" providerId="LiveId" clId="{7078BA1D-0DDB-4910-B890-79D7165836C1}" dt="2025-06-11T13:56:27.077" v="3443" actId="1035"/>
          <ac:graphicFrameMkLst>
            <pc:docMk/>
            <pc:sldMk cId="74076825" sldId="1135"/>
            <ac:graphicFrameMk id="8" creationId="{3059799B-6050-2DA0-3E2B-D031707B2374}"/>
          </ac:graphicFrameMkLst>
        </pc:graphicFrameChg>
      </pc:sldChg>
      <pc:sldChg chg="addSp delSp modSp mod modClrScheme chgLayout">
        <pc:chgData name="Matthieu GRALL" userId="cec3ba0d20552ff9" providerId="LiveId" clId="{7078BA1D-0DDB-4910-B890-79D7165836C1}" dt="2025-06-15T14:34:37.244" v="4378" actId="20577"/>
        <pc:sldMkLst>
          <pc:docMk/>
          <pc:sldMk cId="2282294363" sldId="1140"/>
        </pc:sldMkLst>
        <pc:spChg chg="mod ord">
          <ac:chgData name="Matthieu GRALL" userId="cec3ba0d20552ff9" providerId="LiveId" clId="{7078BA1D-0DDB-4910-B890-79D7165836C1}" dt="2025-06-15T14:34:37.244" v="4378" actId="20577"/>
          <ac:spMkLst>
            <pc:docMk/>
            <pc:sldMk cId="2282294363" sldId="1140"/>
            <ac:spMk id="2" creationId="{AE5FB8F1-BD6A-1D1C-29C6-6EF1E81C32F7}"/>
          </ac:spMkLst>
        </pc:spChg>
        <pc:spChg chg="mod ord">
          <ac:chgData name="Matthieu GRALL" userId="cec3ba0d20552ff9" providerId="LiveId" clId="{7078BA1D-0DDB-4910-B890-79D7165836C1}" dt="2025-06-11T14:16:45.454" v="3800" actId="26606"/>
          <ac:spMkLst>
            <pc:docMk/>
            <pc:sldMk cId="2282294363" sldId="1140"/>
            <ac:spMk id="4" creationId="{7C3A81A9-EB47-0EEF-6C64-78CB5F868966}"/>
          </ac:spMkLst>
        </pc:spChg>
        <pc:spChg chg="mod ord">
          <ac:chgData name="Matthieu GRALL" userId="cec3ba0d20552ff9" providerId="LiveId" clId="{7078BA1D-0DDB-4910-B890-79D7165836C1}" dt="2025-06-11T14:16:45.454" v="3800" actId="26606"/>
          <ac:spMkLst>
            <pc:docMk/>
            <pc:sldMk cId="2282294363" sldId="1140"/>
            <ac:spMk id="5" creationId="{F2C4A852-19D9-D1B7-9A02-691A3BF7E28F}"/>
          </ac:spMkLst>
        </pc:spChg>
        <pc:spChg chg="mod ord">
          <ac:chgData name="Matthieu GRALL" userId="cec3ba0d20552ff9" providerId="LiveId" clId="{7078BA1D-0DDB-4910-B890-79D7165836C1}" dt="2025-06-11T14:16:45.454" v="3800" actId="26606"/>
          <ac:spMkLst>
            <pc:docMk/>
            <pc:sldMk cId="2282294363" sldId="1140"/>
            <ac:spMk id="6" creationId="{A03DD8CC-51AE-1A69-CC6F-5FE0C65FA3FA}"/>
          </ac:spMkLst>
        </pc:spChg>
        <pc:spChg chg="add del mod ord">
          <ac:chgData name="Matthieu GRALL" userId="cec3ba0d20552ff9" providerId="LiveId" clId="{7078BA1D-0DDB-4910-B890-79D7165836C1}" dt="2025-06-11T14:17:04.972" v="3803"/>
          <ac:spMkLst>
            <pc:docMk/>
            <pc:sldMk cId="2282294363" sldId="1140"/>
            <ac:spMk id="8" creationId="{33382660-3A3E-9AD2-30F1-2C5C28D97A5E}"/>
          </ac:spMkLst>
        </pc:spChg>
        <pc:spChg chg="mod ord">
          <ac:chgData name="Matthieu GRALL" userId="cec3ba0d20552ff9" providerId="LiveId" clId="{7078BA1D-0DDB-4910-B890-79D7165836C1}" dt="2025-06-11T14:17:35.276" v="3810" actId="113"/>
          <ac:spMkLst>
            <pc:docMk/>
            <pc:sldMk cId="2282294363" sldId="1140"/>
            <ac:spMk id="10" creationId="{D8530B2A-C8C6-9014-88E4-474B94A1650B}"/>
          </ac:spMkLst>
        </pc:spChg>
        <pc:spChg chg="add mod">
          <ac:chgData name="Matthieu GRALL" userId="cec3ba0d20552ff9" providerId="LiveId" clId="{7078BA1D-0DDB-4910-B890-79D7165836C1}" dt="2025-06-11T14:18:12.618" v="3815"/>
          <ac:spMkLst>
            <pc:docMk/>
            <pc:sldMk cId="2282294363" sldId="1140"/>
            <ac:spMk id="15" creationId="{729E2C31-0374-84E0-E9B5-B15EFDCEE916}"/>
          </ac:spMkLst>
        </pc:spChg>
        <pc:picChg chg="mod ord">
          <ac:chgData name="Matthieu GRALL" userId="cec3ba0d20552ff9" providerId="LiveId" clId="{7078BA1D-0DDB-4910-B890-79D7165836C1}" dt="2025-06-11T14:16:45.454" v="3800" actId="26606"/>
          <ac:picMkLst>
            <pc:docMk/>
            <pc:sldMk cId="2282294363" sldId="1140"/>
            <ac:picMk id="9" creationId="{0AD855A3-6C82-AFAB-FB44-00BCFCA6A6AE}"/>
          </ac:picMkLst>
        </pc:picChg>
      </pc:sldChg>
      <pc:sldChg chg="addSp delSp modSp mod modClrScheme chgLayout">
        <pc:chgData name="Matthieu GRALL" userId="cec3ba0d20552ff9" providerId="LiveId" clId="{7078BA1D-0DDB-4910-B890-79D7165836C1}" dt="2025-06-15T14:36:04.472" v="4394" actId="20577"/>
        <pc:sldMkLst>
          <pc:docMk/>
          <pc:sldMk cId="2633670147" sldId="1141"/>
        </pc:sldMkLst>
        <pc:spChg chg="add mod">
          <ac:chgData name="Matthieu GRALL" userId="cec3ba0d20552ff9" providerId="LiveId" clId="{7078BA1D-0DDB-4910-B890-79D7165836C1}" dt="2025-06-11T13:51:22.494" v="3365"/>
          <ac:spMkLst>
            <pc:docMk/>
            <pc:sldMk cId="2633670147" sldId="1141"/>
            <ac:spMk id="3" creationId="{1A2A9F6A-4FE7-376B-F41B-4BAB5D9D4567}"/>
          </ac:spMkLst>
        </pc:spChg>
        <pc:spChg chg="mod ord">
          <ac:chgData name="Matthieu GRALL" userId="cec3ba0d20552ff9" providerId="LiveId" clId="{7078BA1D-0DDB-4910-B890-79D7165836C1}" dt="2025-06-11T13:51:12.906" v="3363" actId="700"/>
          <ac:spMkLst>
            <pc:docMk/>
            <pc:sldMk cId="2633670147" sldId="1141"/>
            <ac:spMk id="4" creationId="{0639223D-7E51-1B23-18CA-C87537A36A5C}"/>
          </ac:spMkLst>
        </pc:spChg>
        <pc:spChg chg="mod ord">
          <ac:chgData name="Matthieu GRALL" userId="cec3ba0d20552ff9" providerId="LiveId" clId="{7078BA1D-0DDB-4910-B890-79D7165836C1}" dt="2025-06-11T13:51:12.906" v="3363" actId="700"/>
          <ac:spMkLst>
            <pc:docMk/>
            <pc:sldMk cId="2633670147" sldId="1141"/>
            <ac:spMk id="5" creationId="{64BEAC82-6553-3F88-D11B-0771B65C9864}"/>
          </ac:spMkLst>
        </pc:spChg>
        <pc:spChg chg="mod ord">
          <ac:chgData name="Matthieu GRALL" userId="cec3ba0d20552ff9" providerId="LiveId" clId="{7078BA1D-0DDB-4910-B890-79D7165836C1}" dt="2025-06-11T13:51:12.906" v="3363" actId="700"/>
          <ac:spMkLst>
            <pc:docMk/>
            <pc:sldMk cId="2633670147" sldId="1141"/>
            <ac:spMk id="6" creationId="{E94C8D50-FD95-1C18-7DA2-69BEFB8CECA3}"/>
          </ac:spMkLst>
        </pc:spChg>
        <pc:spChg chg="mod">
          <ac:chgData name="Matthieu GRALL" userId="cec3ba0d20552ff9" providerId="LiveId" clId="{7078BA1D-0DDB-4910-B890-79D7165836C1}" dt="2025-06-11T13:51:38.511" v="3378" actId="1035"/>
          <ac:spMkLst>
            <pc:docMk/>
            <pc:sldMk cId="2633670147" sldId="1141"/>
            <ac:spMk id="8" creationId="{CC26CCB6-0322-BFF2-2901-EA28B81699BF}"/>
          </ac:spMkLst>
        </pc:spChg>
        <pc:spChg chg="mod">
          <ac:chgData name="Matthieu GRALL" userId="cec3ba0d20552ff9" providerId="LiveId" clId="{7078BA1D-0DDB-4910-B890-79D7165836C1}" dt="2025-06-11T13:51:38.511" v="3378" actId="1035"/>
          <ac:spMkLst>
            <pc:docMk/>
            <pc:sldMk cId="2633670147" sldId="1141"/>
            <ac:spMk id="10" creationId="{68472A5E-A19A-835E-0888-39AB0601410D}"/>
          </ac:spMkLst>
        </pc:spChg>
        <pc:spChg chg="mod">
          <ac:chgData name="Matthieu GRALL" userId="cec3ba0d20552ff9" providerId="LiveId" clId="{7078BA1D-0DDB-4910-B890-79D7165836C1}" dt="2025-06-11T13:51:38.511" v="3378" actId="1035"/>
          <ac:spMkLst>
            <pc:docMk/>
            <pc:sldMk cId="2633670147" sldId="1141"/>
            <ac:spMk id="11" creationId="{D874D575-8F0C-9ED3-EA71-B015343D0DAC}"/>
          </ac:spMkLst>
        </pc:spChg>
        <pc:spChg chg="mod">
          <ac:chgData name="Matthieu GRALL" userId="cec3ba0d20552ff9" providerId="LiveId" clId="{7078BA1D-0DDB-4910-B890-79D7165836C1}" dt="2025-06-11T13:51:38.511" v="3378" actId="1035"/>
          <ac:spMkLst>
            <pc:docMk/>
            <pc:sldMk cId="2633670147" sldId="1141"/>
            <ac:spMk id="12" creationId="{122C050A-832F-D33B-E56C-401189BFEA34}"/>
          </ac:spMkLst>
        </pc:spChg>
        <pc:spChg chg="mod">
          <ac:chgData name="Matthieu GRALL" userId="cec3ba0d20552ff9" providerId="LiveId" clId="{7078BA1D-0DDB-4910-B890-79D7165836C1}" dt="2025-06-11T13:51:38.511" v="3378" actId="1035"/>
          <ac:spMkLst>
            <pc:docMk/>
            <pc:sldMk cId="2633670147" sldId="1141"/>
            <ac:spMk id="13" creationId="{DD93546B-C0A1-9193-0011-0AEB8FF05727}"/>
          </ac:spMkLst>
        </pc:spChg>
        <pc:spChg chg="mod">
          <ac:chgData name="Matthieu GRALL" userId="cec3ba0d20552ff9" providerId="LiveId" clId="{7078BA1D-0DDB-4910-B890-79D7165836C1}" dt="2025-06-11T13:51:38.511" v="3378" actId="1035"/>
          <ac:spMkLst>
            <pc:docMk/>
            <pc:sldMk cId="2633670147" sldId="1141"/>
            <ac:spMk id="16" creationId="{1832D7ED-3E96-D0FC-CBC3-87D870D0B0C0}"/>
          </ac:spMkLst>
        </pc:spChg>
        <pc:spChg chg="mod">
          <ac:chgData name="Matthieu GRALL" userId="cec3ba0d20552ff9" providerId="LiveId" clId="{7078BA1D-0DDB-4910-B890-79D7165836C1}" dt="2025-06-11T13:51:38.511" v="3378" actId="1035"/>
          <ac:spMkLst>
            <pc:docMk/>
            <pc:sldMk cId="2633670147" sldId="1141"/>
            <ac:spMk id="17" creationId="{7E758C49-F3B5-EB3A-AF29-03A687753FC1}"/>
          </ac:spMkLst>
        </pc:spChg>
        <pc:spChg chg="mod">
          <ac:chgData name="Matthieu GRALL" userId="cec3ba0d20552ff9" providerId="LiveId" clId="{7078BA1D-0DDB-4910-B890-79D7165836C1}" dt="2025-06-11T13:51:38.511" v="3378" actId="1035"/>
          <ac:spMkLst>
            <pc:docMk/>
            <pc:sldMk cId="2633670147" sldId="1141"/>
            <ac:spMk id="18" creationId="{2A52300A-F065-506A-DC41-3E1DD7342B12}"/>
          </ac:spMkLst>
        </pc:spChg>
        <pc:spChg chg="mod">
          <ac:chgData name="Matthieu GRALL" userId="cec3ba0d20552ff9" providerId="LiveId" clId="{7078BA1D-0DDB-4910-B890-79D7165836C1}" dt="2025-06-11T13:51:38.511" v="3378" actId="1035"/>
          <ac:spMkLst>
            <pc:docMk/>
            <pc:sldMk cId="2633670147" sldId="1141"/>
            <ac:spMk id="19" creationId="{0DD78A17-A492-ED62-383F-1F5C53AD5FB4}"/>
          </ac:spMkLst>
        </pc:spChg>
        <pc:spChg chg="mod">
          <ac:chgData name="Matthieu GRALL" userId="cec3ba0d20552ff9" providerId="LiveId" clId="{7078BA1D-0DDB-4910-B890-79D7165836C1}" dt="2025-06-11T13:51:38.511" v="3378" actId="1035"/>
          <ac:spMkLst>
            <pc:docMk/>
            <pc:sldMk cId="2633670147" sldId="1141"/>
            <ac:spMk id="22" creationId="{0CB52C62-DB2B-0C26-DAA6-96A6141FB158}"/>
          </ac:spMkLst>
        </pc:spChg>
        <pc:spChg chg="mod ord">
          <ac:chgData name="Matthieu GRALL" userId="cec3ba0d20552ff9" providerId="LiveId" clId="{7078BA1D-0DDB-4910-B890-79D7165836C1}" dt="2025-06-15T14:36:04.472" v="4394" actId="20577"/>
          <ac:spMkLst>
            <pc:docMk/>
            <pc:sldMk cId="2633670147" sldId="1141"/>
            <ac:spMk id="169" creationId="{1B382991-A30E-C223-C5BB-B7FA733385E2}"/>
          </ac:spMkLst>
        </pc:spChg>
      </pc:sldChg>
      <pc:sldChg chg="addSp delSp modSp mod modClrScheme chgLayout">
        <pc:chgData name="Matthieu GRALL" userId="cec3ba0d20552ff9" providerId="LiveId" clId="{7078BA1D-0DDB-4910-B890-79D7165836C1}" dt="2025-06-17T09:44:25.588" v="9800"/>
        <pc:sldMkLst>
          <pc:docMk/>
          <pc:sldMk cId="2874457299" sldId="1142"/>
        </pc:sldMkLst>
        <pc:spChg chg="mod ord">
          <ac:chgData name="Matthieu GRALL" userId="cec3ba0d20552ff9" providerId="LiveId" clId="{7078BA1D-0DDB-4910-B890-79D7165836C1}" dt="2025-06-11T13:47:15.835" v="3250" actId="700"/>
          <ac:spMkLst>
            <pc:docMk/>
            <pc:sldMk cId="2874457299" sldId="1142"/>
            <ac:spMk id="2" creationId="{4DA152CD-3D6A-073A-4670-837872D62200}"/>
          </ac:spMkLst>
        </pc:spChg>
        <pc:spChg chg="mod ord">
          <ac:chgData name="Matthieu GRALL" userId="cec3ba0d20552ff9" providerId="LiveId" clId="{7078BA1D-0DDB-4910-B890-79D7165836C1}" dt="2025-06-11T13:47:15.835" v="3250" actId="700"/>
          <ac:spMkLst>
            <pc:docMk/>
            <pc:sldMk cId="2874457299" sldId="1142"/>
            <ac:spMk id="5" creationId="{19442781-1148-4EA8-A8F5-00D768E50CBB}"/>
          </ac:spMkLst>
        </pc:spChg>
        <pc:spChg chg="mod ord">
          <ac:chgData name="Matthieu GRALL" userId="cec3ba0d20552ff9" providerId="LiveId" clId="{7078BA1D-0DDB-4910-B890-79D7165836C1}" dt="2025-06-11T13:47:15.835" v="3250" actId="700"/>
          <ac:spMkLst>
            <pc:docMk/>
            <pc:sldMk cId="2874457299" sldId="1142"/>
            <ac:spMk id="6" creationId="{E41B5338-7B3F-5AD1-D7F4-8FA1851F0FD4}"/>
          </ac:spMkLst>
        </pc:spChg>
        <pc:spChg chg="mod ord">
          <ac:chgData name="Matthieu GRALL" userId="cec3ba0d20552ff9" providerId="LiveId" clId="{7078BA1D-0DDB-4910-B890-79D7165836C1}" dt="2025-06-11T13:47:15.835" v="3250" actId="700"/>
          <ac:spMkLst>
            <pc:docMk/>
            <pc:sldMk cId="2874457299" sldId="1142"/>
            <ac:spMk id="7" creationId="{0BF63E82-DB34-C5B8-3C45-39F47D9C516D}"/>
          </ac:spMkLst>
        </pc:spChg>
        <pc:spChg chg="add mod">
          <ac:chgData name="Matthieu GRALL" userId="cec3ba0d20552ff9" providerId="LiveId" clId="{7078BA1D-0DDB-4910-B890-79D7165836C1}" dt="2025-06-17T09:44:25.588" v="9800"/>
          <ac:spMkLst>
            <pc:docMk/>
            <pc:sldMk cId="2874457299" sldId="1142"/>
            <ac:spMk id="8" creationId="{B0879DDD-0C7D-6929-3A2C-98FFFD438389}"/>
          </ac:spMkLst>
        </pc:spChg>
        <pc:graphicFrameChg chg="add mod modGraphic">
          <ac:chgData name="Matthieu GRALL" userId="cec3ba0d20552ff9" providerId="LiveId" clId="{7078BA1D-0DDB-4910-B890-79D7165836C1}" dt="2025-06-11T13:47:43.241" v="3253" actId="14100"/>
          <ac:graphicFrameMkLst>
            <pc:docMk/>
            <pc:sldMk cId="2874457299" sldId="1142"/>
            <ac:graphicFrameMk id="11" creationId="{B0B81153-B627-E26D-58B5-757D62E27787}"/>
          </ac:graphicFrameMkLst>
        </pc:graphicFrameChg>
      </pc:sldChg>
      <pc:sldChg chg="addSp delSp modSp mod modClrScheme chgLayout">
        <pc:chgData name="Matthieu GRALL" userId="cec3ba0d20552ff9" providerId="LiveId" clId="{7078BA1D-0DDB-4910-B890-79D7165836C1}" dt="2025-06-17T09:44:38.525" v="9801"/>
        <pc:sldMkLst>
          <pc:docMk/>
          <pc:sldMk cId="3772202389" sldId="1143"/>
        </pc:sldMkLst>
        <pc:spChg chg="mod ord">
          <ac:chgData name="Matthieu GRALL" userId="cec3ba0d20552ff9" providerId="LiveId" clId="{7078BA1D-0DDB-4910-B890-79D7165836C1}" dt="2025-06-11T13:52:29.976" v="3386" actId="14100"/>
          <ac:spMkLst>
            <pc:docMk/>
            <pc:sldMk cId="3772202389" sldId="1143"/>
            <ac:spMk id="2" creationId="{F0AB1607-6BE1-DE02-9349-24FA8130FA01}"/>
          </ac:spMkLst>
        </pc:spChg>
        <pc:spChg chg="mod ord">
          <ac:chgData name="Matthieu GRALL" userId="cec3ba0d20552ff9" providerId="LiveId" clId="{7078BA1D-0DDB-4910-B890-79D7165836C1}" dt="2025-06-11T13:51:55.720" v="3381" actId="700"/>
          <ac:spMkLst>
            <pc:docMk/>
            <pc:sldMk cId="3772202389" sldId="1143"/>
            <ac:spMk id="5" creationId="{2E10BB3F-66B7-6A36-4885-9D74C836A45A}"/>
          </ac:spMkLst>
        </pc:spChg>
        <pc:spChg chg="mod ord">
          <ac:chgData name="Matthieu GRALL" userId="cec3ba0d20552ff9" providerId="LiveId" clId="{7078BA1D-0DDB-4910-B890-79D7165836C1}" dt="2025-06-11T13:51:55.720" v="3381" actId="700"/>
          <ac:spMkLst>
            <pc:docMk/>
            <pc:sldMk cId="3772202389" sldId="1143"/>
            <ac:spMk id="6" creationId="{98797F03-666A-B71E-812D-CA0BA7AF0D5D}"/>
          </ac:spMkLst>
        </pc:spChg>
        <pc:spChg chg="mod ord">
          <ac:chgData name="Matthieu GRALL" userId="cec3ba0d20552ff9" providerId="LiveId" clId="{7078BA1D-0DDB-4910-B890-79D7165836C1}" dt="2025-06-11T13:51:55.720" v="3381" actId="700"/>
          <ac:spMkLst>
            <pc:docMk/>
            <pc:sldMk cId="3772202389" sldId="1143"/>
            <ac:spMk id="7" creationId="{6894F30B-CD7C-6426-24EA-F6B92C703696}"/>
          </ac:spMkLst>
        </pc:spChg>
        <pc:spChg chg="add mod">
          <ac:chgData name="Matthieu GRALL" userId="cec3ba0d20552ff9" providerId="LiveId" clId="{7078BA1D-0DDB-4910-B890-79D7165836C1}" dt="2025-06-17T09:44:38.525" v="9801"/>
          <ac:spMkLst>
            <pc:docMk/>
            <pc:sldMk cId="3772202389" sldId="1143"/>
            <ac:spMk id="8" creationId="{2FC5F8D0-5044-882C-4F03-0EDDF11BEDEC}"/>
          </ac:spMkLst>
        </pc:spChg>
        <pc:spChg chg="add mod ord">
          <ac:chgData name="Matthieu GRALL" userId="cec3ba0d20552ff9" providerId="LiveId" clId="{7078BA1D-0DDB-4910-B890-79D7165836C1}" dt="2025-06-11T13:52:19.800" v="3385"/>
          <ac:spMkLst>
            <pc:docMk/>
            <pc:sldMk cId="3772202389" sldId="1143"/>
            <ac:spMk id="10" creationId="{4A45D998-5F98-4503-4A0E-FED4D3FF3CBF}"/>
          </ac:spMkLst>
        </pc:spChg>
      </pc:sldChg>
      <pc:sldChg chg="addSp delSp modSp mod modClrScheme chgLayout">
        <pc:chgData name="Matthieu GRALL" userId="cec3ba0d20552ff9" providerId="LiveId" clId="{7078BA1D-0DDB-4910-B890-79D7165836C1}" dt="2025-06-17T09:25:39.062" v="9079" actId="14100"/>
        <pc:sldMkLst>
          <pc:docMk/>
          <pc:sldMk cId="170068941" sldId="1144"/>
        </pc:sldMkLst>
        <pc:spChg chg="mod ord">
          <ac:chgData name="Matthieu GRALL" userId="cec3ba0d20552ff9" providerId="LiveId" clId="{7078BA1D-0DDB-4910-B890-79D7165836C1}" dt="2025-06-11T13:39:09.067" v="3047" actId="20577"/>
          <ac:spMkLst>
            <pc:docMk/>
            <pc:sldMk cId="170068941" sldId="1144"/>
            <ac:spMk id="2" creationId="{23788A1C-B2BA-7BDB-AF57-0133057278B4}"/>
          </ac:spMkLst>
        </pc:spChg>
        <pc:spChg chg="add mod ord">
          <ac:chgData name="Matthieu GRALL" userId="cec3ba0d20552ff9" providerId="LiveId" clId="{7078BA1D-0DDB-4910-B890-79D7165836C1}" dt="2025-06-17T09:11:26.428" v="8528" actId="20577"/>
          <ac:spMkLst>
            <pc:docMk/>
            <pc:sldMk cId="170068941" sldId="1144"/>
            <ac:spMk id="3" creationId="{F0FD0214-D530-390A-2C03-EADAFD9BE9E6}"/>
          </ac:spMkLst>
        </pc:spChg>
        <pc:spChg chg="add mod">
          <ac:chgData name="Matthieu GRALL" userId="cec3ba0d20552ff9" providerId="LiveId" clId="{7078BA1D-0DDB-4910-B890-79D7165836C1}" dt="2025-06-11T13:39:03.049" v="3045"/>
          <ac:spMkLst>
            <pc:docMk/>
            <pc:sldMk cId="170068941" sldId="1144"/>
            <ac:spMk id="4" creationId="{2F43A114-F3AD-A5EB-ED1C-4ED3B4560A48}"/>
          </ac:spMkLst>
        </pc:spChg>
        <pc:spChg chg="mod ord">
          <ac:chgData name="Matthieu GRALL" userId="cec3ba0d20552ff9" providerId="LiveId" clId="{7078BA1D-0DDB-4910-B890-79D7165836C1}" dt="2025-06-11T13:38:56.727" v="3043" actId="700"/>
          <ac:spMkLst>
            <pc:docMk/>
            <pc:sldMk cId="170068941" sldId="1144"/>
            <ac:spMk id="5" creationId="{69A35DDE-BEE6-CD2C-FA7C-847A91F49603}"/>
          </ac:spMkLst>
        </pc:spChg>
        <pc:spChg chg="mod ord">
          <ac:chgData name="Matthieu GRALL" userId="cec3ba0d20552ff9" providerId="LiveId" clId="{7078BA1D-0DDB-4910-B890-79D7165836C1}" dt="2025-06-11T13:38:56.727" v="3043" actId="700"/>
          <ac:spMkLst>
            <pc:docMk/>
            <pc:sldMk cId="170068941" sldId="1144"/>
            <ac:spMk id="6" creationId="{7F267F83-8D4D-784C-DC72-7238A69D4A18}"/>
          </ac:spMkLst>
        </pc:spChg>
        <pc:spChg chg="mod ord">
          <ac:chgData name="Matthieu GRALL" userId="cec3ba0d20552ff9" providerId="LiveId" clId="{7078BA1D-0DDB-4910-B890-79D7165836C1}" dt="2025-06-11T13:38:56.727" v="3043" actId="700"/>
          <ac:spMkLst>
            <pc:docMk/>
            <pc:sldMk cId="170068941" sldId="1144"/>
            <ac:spMk id="7" creationId="{F0D633DF-3C21-94EB-E851-51021BB836FE}"/>
          </ac:spMkLst>
        </pc:spChg>
        <pc:spChg chg="mod">
          <ac:chgData name="Matthieu GRALL" userId="cec3ba0d20552ff9" providerId="LiveId" clId="{7078BA1D-0DDB-4910-B890-79D7165836C1}" dt="2025-06-17T09:11:39.643" v="8542" actId="20577"/>
          <ac:spMkLst>
            <pc:docMk/>
            <pc:sldMk cId="170068941" sldId="1144"/>
            <ac:spMk id="14" creationId="{7B6FBF52-7D9E-DB5B-0D5B-D1605C36B7A2}"/>
          </ac:spMkLst>
        </pc:spChg>
        <pc:graphicFrameChg chg="mod modGraphic">
          <ac:chgData name="Matthieu GRALL" userId="cec3ba0d20552ff9" providerId="LiveId" clId="{7078BA1D-0DDB-4910-B890-79D7165836C1}" dt="2025-06-17T09:25:39.062" v="9079" actId="14100"/>
          <ac:graphicFrameMkLst>
            <pc:docMk/>
            <pc:sldMk cId="170068941" sldId="1144"/>
            <ac:graphicFrameMk id="11" creationId="{9AED1B64-650F-44EF-63C7-4416ADBE9085}"/>
          </ac:graphicFrameMkLst>
        </pc:graphicFrameChg>
      </pc:sldChg>
      <pc:sldChg chg="del">
        <pc:chgData name="Matthieu GRALL" userId="cec3ba0d20552ff9" providerId="LiveId" clId="{7078BA1D-0DDB-4910-B890-79D7165836C1}" dt="2025-06-18T12:03:47.564" v="15007" actId="47"/>
        <pc:sldMkLst>
          <pc:docMk/>
          <pc:sldMk cId="1674062375" sldId="1145"/>
        </pc:sldMkLst>
      </pc:sldChg>
      <pc:sldChg chg="addSp delSp modSp mod modClrScheme chgLayout">
        <pc:chgData name="Matthieu GRALL" userId="cec3ba0d20552ff9" providerId="LiveId" clId="{7078BA1D-0DDB-4910-B890-79D7165836C1}" dt="2025-06-11T13:49:38.088" v="3315" actId="1035"/>
        <pc:sldMkLst>
          <pc:docMk/>
          <pc:sldMk cId="2228376451" sldId="1146"/>
        </pc:sldMkLst>
        <pc:spChg chg="mod ord">
          <ac:chgData name="Matthieu GRALL" userId="cec3ba0d20552ff9" providerId="LiveId" clId="{7078BA1D-0DDB-4910-B890-79D7165836C1}" dt="2025-06-11T13:49:30.783" v="3299" actId="5793"/>
          <ac:spMkLst>
            <pc:docMk/>
            <pc:sldMk cId="2228376451" sldId="1146"/>
            <ac:spMk id="2" creationId="{7827A6A4-DE9D-A4A5-51A7-E57330C37301}"/>
          </ac:spMkLst>
        </pc:spChg>
        <pc:spChg chg="add mod">
          <ac:chgData name="Matthieu GRALL" userId="cec3ba0d20552ff9" providerId="LiveId" clId="{7078BA1D-0DDB-4910-B890-79D7165836C1}" dt="2025-06-11T13:49:12.967" v="3289"/>
          <ac:spMkLst>
            <pc:docMk/>
            <pc:sldMk cId="2228376451" sldId="1146"/>
            <ac:spMk id="3" creationId="{572096E2-F26F-FE35-1D98-76F2F200301F}"/>
          </ac:spMkLst>
        </pc:spChg>
        <pc:spChg chg="mod ord">
          <ac:chgData name="Matthieu GRALL" userId="cec3ba0d20552ff9" providerId="LiveId" clId="{7078BA1D-0DDB-4910-B890-79D7165836C1}" dt="2025-06-11T13:49:16.213" v="3290" actId="700"/>
          <ac:spMkLst>
            <pc:docMk/>
            <pc:sldMk cId="2228376451" sldId="1146"/>
            <ac:spMk id="4" creationId="{74CEC361-8148-0319-54BD-FBA59E9C3FB6}"/>
          </ac:spMkLst>
        </pc:spChg>
        <pc:spChg chg="mod ord">
          <ac:chgData name="Matthieu GRALL" userId="cec3ba0d20552ff9" providerId="LiveId" clId="{7078BA1D-0DDB-4910-B890-79D7165836C1}" dt="2025-06-11T13:49:16.213" v="3290" actId="700"/>
          <ac:spMkLst>
            <pc:docMk/>
            <pc:sldMk cId="2228376451" sldId="1146"/>
            <ac:spMk id="5" creationId="{CF3F535A-EA8E-9F27-1F44-0A2D0BAD1C4B}"/>
          </ac:spMkLst>
        </pc:spChg>
        <pc:spChg chg="mod ord">
          <ac:chgData name="Matthieu GRALL" userId="cec3ba0d20552ff9" providerId="LiveId" clId="{7078BA1D-0DDB-4910-B890-79D7165836C1}" dt="2025-06-11T13:49:16.213" v="3290" actId="700"/>
          <ac:spMkLst>
            <pc:docMk/>
            <pc:sldMk cId="2228376451" sldId="1146"/>
            <ac:spMk id="6" creationId="{5FB8850C-E679-6C57-D132-C94583F9D94D}"/>
          </ac:spMkLst>
        </pc:spChg>
        <pc:spChg chg="mod">
          <ac:chgData name="Matthieu GRALL" userId="cec3ba0d20552ff9" providerId="LiveId" clId="{7078BA1D-0DDB-4910-B890-79D7165836C1}" dt="2025-06-11T13:49:38.088" v="3315" actId="1035"/>
          <ac:spMkLst>
            <pc:docMk/>
            <pc:sldMk cId="2228376451" sldId="1146"/>
            <ac:spMk id="9" creationId="{76D2A20C-F763-A293-C60F-C75C121E63C8}"/>
          </ac:spMkLst>
        </pc:spChg>
        <pc:spChg chg="mod">
          <ac:chgData name="Matthieu GRALL" userId="cec3ba0d20552ff9" providerId="LiveId" clId="{7078BA1D-0DDB-4910-B890-79D7165836C1}" dt="2025-06-11T13:49:38.088" v="3315" actId="1035"/>
          <ac:spMkLst>
            <pc:docMk/>
            <pc:sldMk cId="2228376451" sldId="1146"/>
            <ac:spMk id="11" creationId="{9465463C-453F-3CEF-2084-496A5FD4444E}"/>
          </ac:spMkLst>
        </pc:spChg>
        <pc:graphicFrameChg chg="mod">
          <ac:chgData name="Matthieu GRALL" userId="cec3ba0d20552ff9" providerId="LiveId" clId="{7078BA1D-0DDB-4910-B890-79D7165836C1}" dt="2025-06-11T13:49:38.088" v="3315" actId="1035"/>
          <ac:graphicFrameMkLst>
            <pc:docMk/>
            <pc:sldMk cId="2228376451" sldId="1146"/>
            <ac:graphicFrameMk id="7" creationId="{8C61B26F-D4FD-0985-DA2E-A2B91683439A}"/>
          </ac:graphicFrameMkLst>
        </pc:graphicFrameChg>
        <pc:graphicFrameChg chg="mod">
          <ac:chgData name="Matthieu GRALL" userId="cec3ba0d20552ff9" providerId="LiveId" clId="{7078BA1D-0DDB-4910-B890-79D7165836C1}" dt="2025-06-11T13:49:38.088" v="3315" actId="1035"/>
          <ac:graphicFrameMkLst>
            <pc:docMk/>
            <pc:sldMk cId="2228376451" sldId="1146"/>
            <ac:graphicFrameMk id="8" creationId="{263B307E-5EF0-F1B7-DB11-1FB59C35CF16}"/>
          </ac:graphicFrameMkLst>
        </pc:graphicFrameChg>
        <pc:cxnChg chg="mod">
          <ac:chgData name="Matthieu GRALL" userId="cec3ba0d20552ff9" providerId="LiveId" clId="{7078BA1D-0DDB-4910-B890-79D7165836C1}" dt="2025-06-11T13:49:38.088" v="3315" actId="1035"/>
          <ac:cxnSpMkLst>
            <pc:docMk/>
            <pc:sldMk cId="2228376451" sldId="1146"/>
            <ac:cxnSpMk id="10" creationId="{6441BBDE-78A8-30B0-8E20-48C37E0F43F8}"/>
          </ac:cxnSpMkLst>
        </pc:cxnChg>
      </pc:sldChg>
      <pc:sldChg chg="addSp delSp modSp mod modClrScheme chgLayout">
        <pc:chgData name="Matthieu GRALL" userId="cec3ba0d20552ff9" providerId="LiveId" clId="{7078BA1D-0DDB-4910-B890-79D7165836C1}" dt="2025-06-17T09:26:35.974" v="9135" actId="20577"/>
        <pc:sldMkLst>
          <pc:docMk/>
          <pc:sldMk cId="2051895864" sldId="1147"/>
        </pc:sldMkLst>
        <pc:spChg chg="add mod">
          <ac:chgData name="Matthieu GRALL" userId="cec3ba0d20552ff9" providerId="LiveId" clId="{7078BA1D-0DDB-4910-B890-79D7165836C1}" dt="2025-06-11T13:45:47.574" v="3237"/>
          <ac:spMkLst>
            <pc:docMk/>
            <pc:sldMk cId="2051895864" sldId="1147"/>
            <ac:spMk id="2" creationId="{5B68AF68-8773-B4E7-6660-2A9CC7459C08}"/>
          </ac:spMkLst>
        </pc:spChg>
        <pc:spChg chg="add mod ord">
          <ac:chgData name="Matthieu GRALL" userId="cec3ba0d20552ff9" providerId="LiveId" clId="{7078BA1D-0DDB-4910-B890-79D7165836C1}" dt="2025-06-11T13:46:04.007" v="3241"/>
          <ac:spMkLst>
            <pc:docMk/>
            <pc:sldMk cId="2051895864" sldId="1147"/>
            <ac:spMk id="3" creationId="{27D9AB39-81C3-AF17-F450-3F03E3F12FC8}"/>
          </ac:spMkLst>
        </pc:spChg>
        <pc:spChg chg="mod ord">
          <ac:chgData name="Matthieu GRALL" userId="cec3ba0d20552ff9" providerId="LiveId" clId="{7078BA1D-0DDB-4910-B890-79D7165836C1}" dt="2025-06-11T13:45:50.488" v="3238" actId="700"/>
          <ac:spMkLst>
            <pc:docMk/>
            <pc:sldMk cId="2051895864" sldId="1147"/>
            <ac:spMk id="5" creationId="{5ADCBD26-2511-68AA-E449-E49542F22F95}"/>
          </ac:spMkLst>
        </pc:spChg>
        <pc:spChg chg="mod ord">
          <ac:chgData name="Matthieu GRALL" userId="cec3ba0d20552ff9" providerId="LiveId" clId="{7078BA1D-0DDB-4910-B890-79D7165836C1}" dt="2025-06-11T13:45:50.488" v="3238" actId="700"/>
          <ac:spMkLst>
            <pc:docMk/>
            <pc:sldMk cId="2051895864" sldId="1147"/>
            <ac:spMk id="6" creationId="{BE5EA129-0015-D350-F7E4-293DE6C634B6}"/>
          </ac:spMkLst>
        </pc:spChg>
        <pc:spChg chg="mod ord">
          <ac:chgData name="Matthieu GRALL" userId="cec3ba0d20552ff9" providerId="LiveId" clId="{7078BA1D-0DDB-4910-B890-79D7165836C1}" dt="2025-06-11T13:45:50.488" v="3238" actId="700"/>
          <ac:spMkLst>
            <pc:docMk/>
            <pc:sldMk cId="2051895864" sldId="1147"/>
            <ac:spMk id="7" creationId="{999EDE72-22C8-C93F-45FD-8EC181D9F7A7}"/>
          </ac:spMkLst>
        </pc:spChg>
        <pc:spChg chg="mod ord">
          <ac:chgData name="Matthieu GRALL" userId="cec3ba0d20552ff9" providerId="LiveId" clId="{7078BA1D-0DDB-4910-B890-79D7165836C1}" dt="2025-06-11T13:45:59.761" v="3240" actId="20577"/>
          <ac:spMkLst>
            <pc:docMk/>
            <pc:sldMk cId="2051895864" sldId="1147"/>
            <ac:spMk id="8" creationId="{5FD6E820-E259-71B2-2201-4C7E87ECD4B8}"/>
          </ac:spMkLst>
        </pc:spChg>
        <pc:graphicFrameChg chg="modGraphic">
          <ac:chgData name="Matthieu GRALL" userId="cec3ba0d20552ff9" providerId="LiveId" clId="{7078BA1D-0DDB-4910-B890-79D7165836C1}" dt="2025-06-17T09:26:35.974" v="9135" actId="20577"/>
          <ac:graphicFrameMkLst>
            <pc:docMk/>
            <pc:sldMk cId="2051895864" sldId="1147"/>
            <ac:graphicFrameMk id="11" creationId="{B26D755D-5F0A-BF84-B3EE-EB9A8906AE14}"/>
          </ac:graphicFrameMkLst>
        </pc:graphicFrameChg>
      </pc:sldChg>
      <pc:sldChg chg="addSp delSp modSp mod modClrScheme chgLayout">
        <pc:chgData name="Matthieu GRALL" userId="cec3ba0d20552ff9" providerId="LiveId" clId="{7078BA1D-0DDB-4910-B890-79D7165836C1}" dt="2025-06-17T09:27:13.010" v="9195" actId="20577"/>
        <pc:sldMkLst>
          <pc:docMk/>
          <pc:sldMk cId="511842156" sldId="1148"/>
        </pc:sldMkLst>
        <pc:spChg chg="add mod">
          <ac:chgData name="Matthieu GRALL" userId="cec3ba0d20552ff9" providerId="LiveId" clId="{7078BA1D-0DDB-4910-B890-79D7165836C1}" dt="2025-06-11T13:46:42.833" v="3243"/>
          <ac:spMkLst>
            <pc:docMk/>
            <pc:sldMk cId="511842156" sldId="1148"/>
            <ac:spMk id="3" creationId="{B5C57FEB-B41C-77C2-5FB4-15B00CAFA115}"/>
          </ac:spMkLst>
        </pc:spChg>
        <pc:spChg chg="add mod ord">
          <ac:chgData name="Matthieu GRALL" userId="cec3ba0d20552ff9" providerId="LiveId" clId="{7078BA1D-0DDB-4910-B890-79D7165836C1}" dt="2025-06-11T13:46:55.748" v="3247"/>
          <ac:spMkLst>
            <pc:docMk/>
            <pc:sldMk cId="511842156" sldId="1148"/>
            <ac:spMk id="4" creationId="{5B94F70F-5AC5-90B3-3275-73D5020DE233}"/>
          </ac:spMkLst>
        </pc:spChg>
        <pc:spChg chg="mod ord">
          <ac:chgData name="Matthieu GRALL" userId="cec3ba0d20552ff9" providerId="LiveId" clId="{7078BA1D-0DDB-4910-B890-79D7165836C1}" dt="2025-06-11T13:46:45.969" v="3244" actId="700"/>
          <ac:spMkLst>
            <pc:docMk/>
            <pc:sldMk cId="511842156" sldId="1148"/>
            <ac:spMk id="5" creationId="{685CF7A8-263D-6EDA-6EA5-657BA2410A5F}"/>
          </ac:spMkLst>
        </pc:spChg>
        <pc:spChg chg="mod ord">
          <ac:chgData name="Matthieu GRALL" userId="cec3ba0d20552ff9" providerId="LiveId" clId="{7078BA1D-0DDB-4910-B890-79D7165836C1}" dt="2025-06-11T13:46:45.969" v="3244" actId="700"/>
          <ac:spMkLst>
            <pc:docMk/>
            <pc:sldMk cId="511842156" sldId="1148"/>
            <ac:spMk id="6" creationId="{786C5B90-FC5F-DDD6-C452-131EBC8343B5}"/>
          </ac:spMkLst>
        </pc:spChg>
        <pc:spChg chg="mod ord">
          <ac:chgData name="Matthieu GRALL" userId="cec3ba0d20552ff9" providerId="LiveId" clId="{7078BA1D-0DDB-4910-B890-79D7165836C1}" dt="2025-06-11T13:46:45.969" v="3244" actId="700"/>
          <ac:spMkLst>
            <pc:docMk/>
            <pc:sldMk cId="511842156" sldId="1148"/>
            <ac:spMk id="7" creationId="{DE642D35-63F4-38E8-285F-432EA9FCE786}"/>
          </ac:spMkLst>
        </pc:spChg>
        <pc:spChg chg="mod ord">
          <ac:chgData name="Matthieu GRALL" userId="cec3ba0d20552ff9" providerId="LiveId" clId="{7078BA1D-0DDB-4910-B890-79D7165836C1}" dt="2025-06-11T13:46:51.440" v="3246" actId="20577"/>
          <ac:spMkLst>
            <pc:docMk/>
            <pc:sldMk cId="511842156" sldId="1148"/>
            <ac:spMk id="8" creationId="{F2FBC6D8-4D02-4C42-0832-7535F3DE5A08}"/>
          </ac:spMkLst>
        </pc:spChg>
        <pc:graphicFrameChg chg="modGraphic">
          <ac:chgData name="Matthieu GRALL" userId="cec3ba0d20552ff9" providerId="LiveId" clId="{7078BA1D-0DDB-4910-B890-79D7165836C1}" dt="2025-06-17T09:27:13.010" v="9195" actId="20577"/>
          <ac:graphicFrameMkLst>
            <pc:docMk/>
            <pc:sldMk cId="511842156" sldId="1148"/>
            <ac:graphicFrameMk id="11" creationId="{BA1CEB85-9460-92EE-16DF-E1A565FD4428}"/>
          </ac:graphicFrameMkLst>
        </pc:graphicFrameChg>
      </pc:sldChg>
      <pc:sldChg chg="addSp delSp modSp mod modClrScheme chgLayout">
        <pc:chgData name="Matthieu GRALL" userId="cec3ba0d20552ff9" providerId="LiveId" clId="{7078BA1D-0DDB-4910-B890-79D7165836C1}" dt="2025-06-17T09:15:07.726" v="8670" actId="313"/>
        <pc:sldMkLst>
          <pc:docMk/>
          <pc:sldMk cId="3068500926" sldId="1149"/>
        </pc:sldMkLst>
        <pc:spChg chg="add mod">
          <ac:chgData name="Matthieu GRALL" userId="cec3ba0d20552ff9" providerId="LiveId" clId="{7078BA1D-0DDB-4910-B890-79D7165836C1}" dt="2025-06-11T13:45:12.538" v="3231"/>
          <ac:spMkLst>
            <pc:docMk/>
            <pc:sldMk cId="3068500926" sldId="1149"/>
            <ac:spMk id="3" creationId="{D2AF3AD2-3E75-C3E0-52EF-2B668E6174DC}"/>
          </ac:spMkLst>
        </pc:spChg>
        <pc:spChg chg="add mod ord">
          <ac:chgData name="Matthieu GRALL" userId="cec3ba0d20552ff9" providerId="LiveId" clId="{7078BA1D-0DDB-4910-B890-79D7165836C1}" dt="2025-06-11T13:45:27.938" v="3235"/>
          <ac:spMkLst>
            <pc:docMk/>
            <pc:sldMk cId="3068500926" sldId="1149"/>
            <ac:spMk id="4" creationId="{2CC98A7E-D95F-B3C1-8875-F5F110A236F7}"/>
          </ac:spMkLst>
        </pc:spChg>
        <pc:spChg chg="mod ord">
          <ac:chgData name="Matthieu GRALL" userId="cec3ba0d20552ff9" providerId="LiveId" clId="{7078BA1D-0DDB-4910-B890-79D7165836C1}" dt="2025-06-11T13:45:18.080" v="3232" actId="700"/>
          <ac:spMkLst>
            <pc:docMk/>
            <pc:sldMk cId="3068500926" sldId="1149"/>
            <ac:spMk id="5" creationId="{BE53217E-2DF7-9589-921D-B829D213796E}"/>
          </ac:spMkLst>
        </pc:spChg>
        <pc:spChg chg="mod ord">
          <ac:chgData name="Matthieu GRALL" userId="cec3ba0d20552ff9" providerId="LiveId" clId="{7078BA1D-0DDB-4910-B890-79D7165836C1}" dt="2025-06-11T13:45:18.080" v="3232" actId="700"/>
          <ac:spMkLst>
            <pc:docMk/>
            <pc:sldMk cId="3068500926" sldId="1149"/>
            <ac:spMk id="6" creationId="{3D32A74E-92DD-C32E-80BF-E337CF7378CA}"/>
          </ac:spMkLst>
        </pc:spChg>
        <pc:spChg chg="mod ord">
          <ac:chgData name="Matthieu GRALL" userId="cec3ba0d20552ff9" providerId="LiveId" clId="{7078BA1D-0DDB-4910-B890-79D7165836C1}" dt="2025-06-11T13:45:18.080" v="3232" actId="700"/>
          <ac:spMkLst>
            <pc:docMk/>
            <pc:sldMk cId="3068500926" sldId="1149"/>
            <ac:spMk id="7" creationId="{C1C11494-3EFE-5A48-2BD3-D48B35C63E8F}"/>
          </ac:spMkLst>
        </pc:spChg>
        <pc:spChg chg="mod ord">
          <ac:chgData name="Matthieu GRALL" userId="cec3ba0d20552ff9" providerId="LiveId" clId="{7078BA1D-0DDB-4910-B890-79D7165836C1}" dt="2025-06-11T13:45:23.329" v="3234" actId="20577"/>
          <ac:spMkLst>
            <pc:docMk/>
            <pc:sldMk cId="3068500926" sldId="1149"/>
            <ac:spMk id="8" creationId="{3166876E-AAFB-AE21-2FD3-9BD33802EDA6}"/>
          </ac:spMkLst>
        </pc:spChg>
        <pc:graphicFrameChg chg="modGraphic">
          <ac:chgData name="Matthieu GRALL" userId="cec3ba0d20552ff9" providerId="LiveId" clId="{7078BA1D-0DDB-4910-B890-79D7165836C1}" dt="2025-06-17T09:15:07.726" v="8670" actId="313"/>
          <ac:graphicFrameMkLst>
            <pc:docMk/>
            <pc:sldMk cId="3068500926" sldId="1149"/>
            <ac:graphicFrameMk id="11" creationId="{FFCBAD08-1851-608A-5A2D-D30B0801CCC1}"/>
          </ac:graphicFrameMkLst>
        </pc:graphicFrameChg>
      </pc:sldChg>
      <pc:sldChg chg="addSp delSp modSp mod modClrScheme chgLayout">
        <pc:chgData name="Matthieu GRALL" userId="cec3ba0d20552ff9" providerId="LiveId" clId="{7078BA1D-0DDB-4910-B890-79D7165836C1}" dt="2025-06-11T13:50:06.504" v="3321"/>
        <pc:sldMkLst>
          <pc:docMk/>
          <pc:sldMk cId="4042514045" sldId="1150"/>
        </pc:sldMkLst>
        <pc:spChg chg="mod ord">
          <ac:chgData name="Matthieu GRALL" userId="cec3ba0d20552ff9" providerId="LiveId" clId="{7078BA1D-0DDB-4910-B890-79D7165836C1}" dt="2025-06-11T13:50:04.511" v="3320" actId="20577"/>
          <ac:spMkLst>
            <pc:docMk/>
            <pc:sldMk cId="4042514045" sldId="1150"/>
            <ac:spMk id="2" creationId="{AD590521-FCD6-963E-6813-CEB21C7EA5B6}"/>
          </ac:spMkLst>
        </pc:spChg>
        <pc:spChg chg="mod ord">
          <ac:chgData name="Matthieu GRALL" userId="cec3ba0d20552ff9" providerId="LiveId" clId="{7078BA1D-0DDB-4910-B890-79D7165836C1}" dt="2025-06-11T13:49:54.422" v="3318" actId="700"/>
          <ac:spMkLst>
            <pc:docMk/>
            <pc:sldMk cId="4042514045" sldId="1150"/>
            <ac:spMk id="4" creationId="{D915E226-A47F-5DCB-6208-8C6FD2B7309A}"/>
          </ac:spMkLst>
        </pc:spChg>
        <pc:spChg chg="mod ord">
          <ac:chgData name="Matthieu GRALL" userId="cec3ba0d20552ff9" providerId="LiveId" clId="{7078BA1D-0DDB-4910-B890-79D7165836C1}" dt="2025-06-11T13:49:54.422" v="3318" actId="700"/>
          <ac:spMkLst>
            <pc:docMk/>
            <pc:sldMk cId="4042514045" sldId="1150"/>
            <ac:spMk id="5" creationId="{032365B5-32A5-8F2A-0FE4-59100746BA00}"/>
          </ac:spMkLst>
        </pc:spChg>
        <pc:spChg chg="mod ord">
          <ac:chgData name="Matthieu GRALL" userId="cec3ba0d20552ff9" providerId="LiveId" clId="{7078BA1D-0DDB-4910-B890-79D7165836C1}" dt="2025-06-11T13:49:54.422" v="3318" actId="700"/>
          <ac:spMkLst>
            <pc:docMk/>
            <pc:sldMk cId="4042514045" sldId="1150"/>
            <ac:spMk id="6" creationId="{DB26C796-45B4-7A6E-DAC7-716B9DA45463}"/>
          </ac:spMkLst>
        </pc:spChg>
        <pc:spChg chg="add mod">
          <ac:chgData name="Matthieu GRALL" userId="cec3ba0d20552ff9" providerId="LiveId" clId="{7078BA1D-0DDB-4910-B890-79D7165836C1}" dt="2025-06-11T13:49:50.550" v="3317"/>
          <ac:spMkLst>
            <pc:docMk/>
            <pc:sldMk cId="4042514045" sldId="1150"/>
            <ac:spMk id="7" creationId="{1D8459A5-BB9A-80F5-7727-FF11B2748665}"/>
          </ac:spMkLst>
        </pc:spChg>
        <pc:spChg chg="add mod ord">
          <ac:chgData name="Matthieu GRALL" userId="cec3ba0d20552ff9" providerId="LiveId" clId="{7078BA1D-0DDB-4910-B890-79D7165836C1}" dt="2025-06-11T13:50:06.504" v="3321"/>
          <ac:spMkLst>
            <pc:docMk/>
            <pc:sldMk cId="4042514045" sldId="1150"/>
            <ac:spMk id="9" creationId="{847F1A4D-20EC-83F0-1A84-2F7CC571B047}"/>
          </ac:spMkLst>
        </pc:spChg>
      </pc:sldChg>
      <pc:sldChg chg="addSp delSp modSp mod modClrScheme chgLayout">
        <pc:chgData name="Matthieu GRALL" userId="cec3ba0d20552ff9" providerId="LiveId" clId="{7078BA1D-0DDB-4910-B890-79D7165836C1}" dt="2025-06-15T14:35:08.495" v="4386" actId="20577"/>
        <pc:sldMkLst>
          <pc:docMk/>
          <pc:sldMk cId="1436287032" sldId="1151"/>
        </pc:sldMkLst>
        <pc:spChg chg="mod ord">
          <ac:chgData name="Matthieu GRALL" userId="cec3ba0d20552ff9" providerId="LiveId" clId="{7078BA1D-0DDB-4910-B890-79D7165836C1}" dt="2025-06-15T14:35:08.495" v="4386" actId="20577"/>
          <ac:spMkLst>
            <pc:docMk/>
            <pc:sldMk cId="1436287032" sldId="1151"/>
            <ac:spMk id="2" creationId="{61163B7C-0A14-20E3-BEB3-E654D6E24CF6}"/>
          </ac:spMkLst>
        </pc:spChg>
        <pc:spChg chg="add mod ord">
          <ac:chgData name="Matthieu GRALL" userId="cec3ba0d20552ff9" providerId="LiveId" clId="{7078BA1D-0DDB-4910-B890-79D7165836C1}" dt="2025-06-11T14:01:36.275" v="3581"/>
          <ac:spMkLst>
            <pc:docMk/>
            <pc:sldMk cId="1436287032" sldId="1151"/>
            <ac:spMk id="3" creationId="{C4CCAA26-F056-7835-F29A-FAB748D430B4}"/>
          </ac:spMkLst>
        </pc:spChg>
        <pc:spChg chg="mod ord">
          <ac:chgData name="Matthieu GRALL" userId="cec3ba0d20552ff9" providerId="LiveId" clId="{7078BA1D-0DDB-4910-B890-79D7165836C1}" dt="2025-06-11T14:01:25.601" v="3578" actId="700"/>
          <ac:spMkLst>
            <pc:docMk/>
            <pc:sldMk cId="1436287032" sldId="1151"/>
            <ac:spMk id="4" creationId="{EFCBDF67-72FD-FF98-848B-05B448FC43E4}"/>
          </ac:spMkLst>
        </pc:spChg>
        <pc:spChg chg="mod ord">
          <ac:chgData name="Matthieu GRALL" userId="cec3ba0d20552ff9" providerId="LiveId" clId="{7078BA1D-0DDB-4910-B890-79D7165836C1}" dt="2025-06-11T14:01:25.601" v="3578" actId="700"/>
          <ac:spMkLst>
            <pc:docMk/>
            <pc:sldMk cId="1436287032" sldId="1151"/>
            <ac:spMk id="5" creationId="{7780C966-1F38-130A-104B-7721C09DDE6A}"/>
          </ac:spMkLst>
        </pc:spChg>
        <pc:spChg chg="mod ord">
          <ac:chgData name="Matthieu GRALL" userId="cec3ba0d20552ff9" providerId="LiveId" clId="{7078BA1D-0DDB-4910-B890-79D7165836C1}" dt="2025-06-11T14:01:25.601" v="3578" actId="700"/>
          <ac:spMkLst>
            <pc:docMk/>
            <pc:sldMk cId="1436287032" sldId="1151"/>
            <ac:spMk id="6" creationId="{CA7E2D0B-FD29-D1DD-2DCC-C605EFA034EF}"/>
          </ac:spMkLst>
        </pc:spChg>
        <pc:spChg chg="mod">
          <ac:chgData name="Matthieu GRALL" userId="cec3ba0d20552ff9" providerId="LiveId" clId="{7078BA1D-0DDB-4910-B890-79D7165836C1}" dt="2025-06-11T14:02:09.767" v="3624" actId="1038"/>
          <ac:spMkLst>
            <pc:docMk/>
            <pc:sldMk cId="1436287032" sldId="1151"/>
            <ac:spMk id="9" creationId="{76B43752-F3CE-ABCA-B7E6-11B8497A44EE}"/>
          </ac:spMkLst>
        </pc:spChg>
        <pc:spChg chg="mod">
          <ac:chgData name="Matthieu GRALL" userId="cec3ba0d20552ff9" providerId="LiveId" clId="{7078BA1D-0DDB-4910-B890-79D7165836C1}" dt="2025-06-11T14:02:09.767" v="3624" actId="1038"/>
          <ac:spMkLst>
            <pc:docMk/>
            <pc:sldMk cId="1436287032" sldId="1151"/>
            <ac:spMk id="10" creationId="{2D791F04-A7CD-D232-1C27-C6A0512FA758}"/>
          </ac:spMkLst>
        </pc:spChg>
        <pc:spChg chg="mod">
          <ac:chgData name="Matthieu GRALL" userId="cec3ba0d20552ff9" providerId="LiveId" clId="{7078BA1D-0DDB-4910-B890-79D7165836C1}" dt="2025-06-11T14:02:09.767" v="3624" actId="1038"/>
          <ac:spMkLst>
            <pc:docMk/>
            <pc:sldMk cId="1436287032" sldId="1151"/>
            <ac:spMk id="11" creationId="{AF29538D-E06E-A4BC-D124-09B2F0A8EC43}"/>
          </ac:spMkLst>
        </pc:spChg>
        <pc:spChg chg="mod">
          <ac:chgData name="Matthieu GRALL" userId="cec3ba0d20552ff9" providerId="LiveId" clId="{7078BA1D-0DDB-4910-B890-79D7165836C1}" dt="2025-06-11T14:02:09.767" v="3624" actId="1038"/>
          <ac:spMkLst>
            <pc:docMk/>
            <pc:sldMk cId="1436287032" sldId="1151"/>
            <ac:spMk id="13" creationId="{A6279623-E29B-90FF-68AC-D1E6EB45D2D1}"/>
          </ac:spMkLst>
        </pc:spChg>
        <pc:spChg chg="mod">
          <ac:chgData name="Matthieu GRALL" userId="cec3ba0d20552ff9" providerId="LiveId" clId="{7078BA1D-0DDB-4910-B890-79D7165836C1}" dt="2025-06-11T14:02:09.767" v="3624" actId="1038"/>
          <ac:spMkLst>
            <pc:docMk/>
            <pc:sldMk cId="1436287032" sldId="1151"/>
            <ac:spMk id="14" creationId="{0489EBE9-6598-F710-1227-C6313FA84385}"/>
          </ac:spMkLst>
        </pc:spChg>
        <pc:spChg chg="mod">
          <ac:chgData name="Matthieu GRALL" userId="cec3ba0d20552ff9" providerId="LiveId" clId="{7078BA1D-0DDB-4910-B890-79D7165836C1}" dt="2025-06-11T14:02:09.767" v="3624" actId="1038"/>
          <ac:spMkLst>
            <pc:docMk/>
            <pc:sldMk cId="1436287032" sldId="1151"/>
            <ac:spMk id="15" creationId="{1EC31929-5018-A53C-4896-6EA669ECAF9F}"/>
          </ac:spMkLst>
        </pc:spChg>
        <pc:spChg chg="mod">
          <ac:chgData name="Matthieu GRALL" userId="cec3ba0d20552ff9" providerId="LiveId" clId="{7078BA1D-0DDB-4910-B890-79D7165836C1}" dt="2025-06-11T14:02:09.767" v="3624" actId="1038"/>
          <ac:spMkLst>
            <pc:docMk/>
            <pc:sldMk cId="1436287032" sldId="1151"/>
            <ac:spMk id="16" creationId="{3E3DAF98-7591-9722-65D4-AE78AF356A4F}"/>
          </ac:spMkLst>
        </pc:spChg>
        <pc:spChg chg="mod">
          <ac:chgData name="Matthieu GRALL" userId="cec3ba0d20552ff9" providerId="LiveId" clId="{7078BA1D-0DDB-4910-B890-79D7165836C1}" dt="2025-06-11T14:02:09.767" v="3624" actId="1038"/>
          <ac:spMkLst>
            <pc:docMk/>
            <pc:sldMk cId="1436287032" sldId="1151"/>
            <ac:spMk id="31" creationId="{7E466565-D3E6-F212-87CD-72CCFFDB63A7}"/>
          </ac:spMkLst>
        </pc:spChg>
        <pc:spChg chg="mod">
          <ac:chgData name="Matthieu GRALL" userId="cec3ba0d20552ff9" providerId="LiveId" clId="{7078BA1D-0DDB-4910-B890-79D7165836C1}" dt="2025-06-11T14:02:09.767" v="3624" actId="1038"/>
          <ac:spMkLst>
            <pc:docMk/>
            <pc:sldMk cId="1436287032" sldId="1151"/>
            <ac:spMk id="32" creationId="{11E42524-9279-894C-9267-A7F43CFA1989}"/>
          </ac:spMkLst>
        </pc:spChg>
        <pc:spChg chg="mod">
          <ac:chgData name="Matthieu GRALL" userId="cec3ba0d20552ff9" providerId="LiveId" clId="{7078BA1D-0DDB-4910-B890-79D7165836C1}" dt="2025-06-11T14:02:09.767" v="3624" actId="1038"/>
          <ac:spMkLst>
            <pc:docMk/>
            <pc:sldMk cId="1436287032" sldId="1151"/>
            <ac:spMk id="38" creationId="{D7698480-7E46-6315-B6A6-DC1507F30046}"/>
          </ac:spMkLst>
        </pc:spChg>
        <pc:spChg chg="add mod">
          <ac:chgData name="Matthieu GRALL" userId="cec3ba0d20552ff9" providerId="LiveId" clId="{7078BA1D-0DDB-4910-B890-79D7165836C1}" dt="2025-06-11T14:01:44.475" v="3583"/>
          <ac:spMkLst>
            <pc:docMk/>
            <pc:sldMk cId="1436287032" sldId="1151"/>
            <ac:spMk id="50" creationId="{F7EDE251-D94A-2BAC-133E-E06ED8F6C7B9}"/>
          </ac:spMkLst>
        </pc:spChg>
      </pc:sldChg>
      <pc:sldChg chg="addSp delSp modSp del mod modClrScheme chgLayout">
        <pc:chgData name="Matthieu GRALL" userId="cec3ba0d20552ff9" providerId="LiveId" clId="{7078BA1D-0DDB-4910-B890-79D7165836C1}" dt="2025-06-17T09:55:42.098" v="10021" actId="47"/>
        <pc:sldMkLst>
          <pc:docMk/>
          <pc:sldMk cId="2452702040" sldId="1152"/>
        </pc:sldMkLst>
      </pc:sldChg>
      <pc:sldChg chg="addSp delSp modSp mod modClrScheme chgLayout">
        <pc:chgData name="Matthieu GRALL" userId="cec3ba0d20552ff9" providerId="LiveId" clId="{7078BA1D-0DDB-4910-B890-79D7165836C1}" dt="2025-06-15T14:41:37.195" v="4475" actId="20577"/>
        <pc:sldMkLst>
          <pc:docMk/>
          <pc:sldMk cId="7468882" sldId="1153"/>
        </pc:sldMkLst>
        <pc:spChg chg="mod ord">
          <ac:chgData name="Matthieu GRALL" userId="cec3ba0d20552ff9" providerId="LiveId" clId="{7078BA1D-0DDB-4910-B890-79D7165836C1}" dt="2025-06-11T13:52:54" v="3390" actId="27636"/>
          <ac:spMkLst>
            <pc:docMk/>
            <pc:sldMk cId="7468882" sldId="1153"/>
            <ac:spMk id="2" creationId="{C39C2208-6FB4-93FE-A686-759A18E68FA9}"/>
          </ac:spMkLst>
        </pc:spChg>
        <pc:spChg chg="add mod">
          <ac:chgData name="Matthieu GRALL" userId="cec3ba0d20552ff9" providerId="LiveId" clId="{7078BA1D-0DDB-4910-B890-79D7165836C1}" dt="2025-06-11T13:52:49.549" v="3388"/>
          <ac:spMkLst>
            <pc:docMk/>
            <pc:sldMk cId="7468882" sldId="1153"/>
            <ac:spMk id="3" creationId="{5204A0CB-C38F-A4FA-96BC-922885EA4FB1}"/>
          </ac:spMkLst>
        </pc:spChg>
        <pc:spChg chg="mod ord">
          <ac:chgData name="Matthieu GRALL" userId="cec3ba0d20552ff9" providerId="LiveId" clId="{7078BA1D-0DDB-4910-B890-79D7165836C1}" dt="2025-06-11T13:52:53.993" v="3389" actId="700"/>
          <ac:spMkLst>
            <pc:docMk/>
            <pc:sldMk cId="7468882" sldId="1153"/>
            <ac:spMk id="4" creationId="{42C98680-EECE-738D-F063-446D5084EAAA}"/>
          </ac:spMkLst>
        </pc:spChg>
        <pc:spChg chg="mod ord">
          <ac:chgData name="Matthieu GRALL" userId="cec3ba0d20552ff9" providerId="LiveId" clId="{7078BA1D-0DDB-4910-B890-79D7165836C1}" dt="2025-06-11T13:52:53.993" v="3389" actId="700"/>
          <ac:spMkLst>
            <pc:docMk/>
            <pc:sldMk cId="7468882" sldId="1153"/>
            <ac:spMk id="5" creationId="{0B785131-149F-6E32-F6C5-0928BC9BCB31}"/>
          </ac:spMkLst>
        </pc:spChg>
        <pc:spChg chg="mod ord">
          <ac:chgData name="Matthieu GRALL" userId="cec3ba0d20552ff9" providerId="LiveId" clId="{7078BA1D-0DDB-4910-B890-79D7165836C1}" dt="2025-06-11T13:52:53.993" v="3389" actId="700"/>
          <ac:spMkLst>
            <pc:docMk/>
            <pc:sldMk cId="7468882" sldId="1153"/>
            <ac:spMk id="6" creationId="{16B98E77-69B2-7EE5-A217-FAD766120B15}"/>
          </ac:spMkLst>
        </pc:spChg>
        <pc:graphicFrameChg chg="mod modGraphic">
          <ac:chgData name="Matthieu GRALL" userId="cec3ba0d20552ff9" providerId="LiveId" clId="{7078BA1D-0DDB-4910-B890-79D7165836C1}" dt="2025-06-15T14:41:37.195" v="4475" actId="20577"/>
          <ac:graphicFrameMkLst>
            <pc:docMk/>
            <pc:sldMk cId="7468882" sldId="1153"/>
            <ac:graphicFrameMk id="7" creationId="{73E6C219-4AC5-51A4-ECA7-811350A9A06F}"/>
          </ac:graphicFrameMkLst>
        </pc:graphicFrameChg>
      </pc:sldChg>
      <pc:sldChg chg="addSp modSp mod modClrScheme chgLayout">
        <pc:chgData name="Matthieu GRALL" userId="cec3ba0d20552ff9" providerId="LiveId" clId="{7078BA1D-0DDB-4910-B890-79D7165836C1}" dt="2025-06-11T14:00:24.081" v="3577" actId="1035"/>
        <pc:sldMkLst>
          <pc:docMk/>
          <pc:sldMk cId="470654986" sldId="1154"/>
        </pc:sldMkLst>
      </pc:sldChg>
      <pc:sldChg chg="addSp delSp modSp mod modClrScheme chgLayout">
        <pc:chgData name="Matthieu GRALL" userId="cec3ba0d20552ff9" providerId="LiveId" clId="{7078BA1D-0DDB-4910-B890-79D7165836C1}" dt="2025-06-11T13:59:37.420" v="3538" actId="1035"/>
        <pc:sldMkLst>
          <pc:docMk/>
          <pc:sldMk cId="1780674926" sldId="1155"/>
        </pc:sldMkLst>
        <pc:spChg chg="mod ord">
          <ac:chgData name="Matthieu GRALL" userId="cec3ba0d20552ff9" providerId="LiveId" clId="{7078BA1D-0DDB-4910-B890-79D7165836C1}" dt="2025-06-11T13:56:49.300" v="3448" actId="700"/>
          <ac:spMkLst>
            <pc:docMk/>
            <pc:sldMk cId="1780674926" sldId="1155"/>
            <ac:spMk id="2" creationId="{E9556619-D518-11BA-9920-AD32F3401EC8}"/>
          </ac:spMkLst>
        </pc:spChg>
        <pc:spChg chg="mod ord">
          <ac:chgData name="Matthieu GRALL" userId="cec3ba0d20552ff9" providerId="LiveId" clId="{7078BA1D-0DDB-4910-B890-79D7165836C1}" dt="2025-06-11T13:56:49.300" v="3448" actId="700"/>
          <ac:spMkLst>
            <pc:docMk/>
            <pc:sldMk cId="1780674926" sldId="1155"/>
            <ac:spMk id="4" creationId="{4BDBAE75-BC59-2E6A-9C89-B82AA72A8636}"/>
          </ac:spMkLst>
        </pc:spChg>
        <pc:spChg chg="mod ord">
          <ac:chgData name="Matthieu GRALL" userId="cec3ba0d20552ff9" providerId="LiveId" clId="{7078BA1D-0DDB-4910-B890-79D7165836C1}" dt="2025-06-11T13:56:49.300" v="3448" actId="700"/>
          <ac:spMkLst>
            <pc:docMk/>
            <pc:sldMk cId="1780674926" sldId="1155"/>
            <ac:spMk id="5" creationId="{55390C74-A09B-1FE5-6C42-603120494D74}"/>
          </ac:spMkLst>
        </pc:spChg>
        <pc:spChg chg="mod ord">
          <ac:chgData name="Matthieu GRALL" userId="cec3ba0d20552ff9" providerId="LiveId" clId="{7078BA1D-0DDB-4910-B890-79D7165836C1}" dt="2025-06-11T13:57:40.179" v="3466" actId="6549"/>
          <ac:spMkLst>
            <pc:docMk/>
            <pc:sldMk cId="1780674926" sldId="1155"/>
            <ac:spMk id="6" creationId="{D4EC0B11-5DF2-00B9-4E5A-B5C59A066B87}"/>
          </ac:spMkLst>
        </pc:spChg>
        <pc:spChg chg="mod">
          <ac:chgData name="Matthieu GRALL" userId="cec3ba0d20552ff9" providerId="LiveId" clId="{7078BA1D-0DDB-4910-B890-79D7165836C1}" dt="2025-06-11T13:59:24.716" v="3508" actId="1035"/>
          <ac:spMkLst>
            <pc:docMk/>
            <pc:sldMk cId="1780674926" sldId="1155"/>
            <ac:spMk id="8" creationId="{38D103D1-4F3B-4806-7D9A-04313840C078}"/>
          </ac:spMkLst>
        </pc:spChg>
        <pc:spChg chg="mod">
          <ac:chgData name="Matthieu GRALL" userId="cec3ba0d20552ff9" providerId="LiveId" clId="{7078BA1D-0DDB-4910-B890-79D7165836C1}" dt="2025-06-11T13:59:24.716" v="3508" actId="1035"/>
          <ac:spMkLst>
            <pc:docMk/>
            <pc:sldMk cId="1780674926" sldId="1155"/>
            <ac:spMk id="11" creationId="{A5812075-900D-ACB3-7EDC-EA5224ED0972}"/>
          </ac:spMkLst>
        </pc:spChg>
        <pc:spChg chg="mod">
          <ac:chgData name="Matthieu GRALL" userId="cec3ba0d20552ff9" providerId="LiveId" clId="{7078BA1D-0DDB-4910-B890-79D7165836C1}" dt="2025-06-11T13:59:24.716" v="3508" actId="1035"/>
          <ac:spMkLst>
            <pc:docMk/>
            <pc:sldMk cId="1780674926" sldId="1155"/>
            <ac:spMk id="14" creationId="{F4E837AD-571E-166E-F1D8-281E4F79BE2E}"/>
          </ac:spMkLst>
        </pc:spChg>
        <pc:spChg chg="mod">
          <ac:chgData name="Matthieu GRALL" userId="cec3ba0d20552ff9" providerId="LiveId" clId="{7078BA1D-0DDB-4910-B890-79D7165836C1}" dt="2025-06-11T13:59:24.716" v="3508" actId="1035"/>
          <ac:spMkLst>
            <pc:docMk/>
            <pc:sldMk cId="1780674926" sldId="1155"/>
            <ac:spMk id="16" creationId="{7CC5F467-DEE5-94F1-13B7-89293864E5B0}"/>
          </ac:spMkLst>
        </pc:spChg>
        <pc:spChg chg="mod">
          <ac:chgData name="Matthieu GRALL" userId="cec3ba0d20552ff9" providerId="LiveId" clId="{7078BA1D-0DDB-4910-B890-79D7165836C1}" dt="2025-06-11T13:59:24.716" v="3508" actId="1035"/>
          <ac:spMkLst>
            <pc:docMk/>
            <pc:sldMk cId="1780674926" sldId="1155"/>
            <ac:spMk id="20" creationId="{3FBD2D70-D857-0DBE-7E25-8ACA6CE2391C}"/>
          </ac:spMkLst>
        </pc:spChg>
        <pc:spChg chg="mod">
          <ac:chgData name="Matthieu GRALL" userId="cec3ba0d20552ff9" providerId="LiveId" clId="{7078BA1D-0DDB-4910-B890-79D7165836C1}" dt="2025-06-11T13:59:24.716" v="3508" actId="1035"/>
          <ac:spMkLst>
            <pc:docMk/>
            <pc:sldMk cId="1780674926" sldId="1155"/>
            <ac:spMk id="47" creationId="{324F017F-EA20-7506-95D1-694ED787D82F}"/>
          </ac:spMkLst>
        </pc:spChg>
        <pc:spChg chg="mod">
          <ac:chgData name="Matthieu GRALL" userId="cec3ba0d20552ff9" providerId="LiveId" clId="{7078BA1D-0DDB-4910-B890-79D7165836C1}" dt="2025-06-11T13:59:24.716" v="3508" actId="1035"/>
          <ac:spMkLst>
            <pc:docMk/>
            <pc:sldMk cId="1780674926" sldId="1155"/>
            <ac:spMk id="49" creationId="{B3E90244-B86E-742B-6EAE-620D9022D472}"/>
          </ac:spMkLst>
        </pc:spChg>
        <pc:spChg chg="mod">
          <ac:chgData name="Matthieu GRALL" userId="cec3ba0d20552ff9" providerId="LiveId" clId="{7078BA1D-0DDB-4910-B890-79D7165836C1}" dt="2025-06-11T13:59:24.716" v="3508" actId="1035"/>
          <ac:spMkLst>
            <pc:docMk/>
            <pc:sldMk cId="1780674926" sldId="1155"/>
            <ac:spMk id="50" creationId="{C9BCC55F-BC5F-DACC-E90C-B5E976782E7C}"/>
          </ac:spMkLst>
        </pc:spChg>
        <pc:spChg chg="mod">
          <ac:chgData name="Matthieu GRALL" userId="cec3ba0d20552ff9" providerId="LiveId" clId="{7078BA1D-0DDB-4910-B890-79D7165836C1}" dt="2025-06-11T13:59:24.716" v="3508" actId="1035"/>
          <ac:spMkLst>
            <pc:docMk/>
            <pc:sldMk cId="1780674926" sldId="1155"/>
            <ac:spMk id="59" creationId="{1AA42D45-13D4-0E16-9B12-EC51A6F870F2}"/>
          </ac:spMkLst>
        </pc:spChg>
        <pc:spChg chg="mod">
          <ac:chgData name="Matthieu GRALL" userId="cec3ba0d20552ff9" providerId="LiveId" clId="{7078BA1D-0DDB-4910-B890-79D7165836C1}" dt="2025-06-11T13:59:24.716" v="3508" actId="1035"/>
          <ac:spMkLst>
            <pc:docMk/>
            <pc:sldMk cId="1780674926" sldId="1155"/>
            <ac:spMk id="60" creationId="{D25664F6-E986-33B6-DF8C-325168A425EE}"/>
          </ac:spMkLst>
        </pc:spChg>
        <pc:spChg chg="mod">
          <ac:chgData name="Matthieu GRALL" userId="cec3ba0d20552ff9" providerId="LiveId" clId="{7078BA1D-0DDB-4910-B890-79D7165836C1}" dt="2025-06-11T13:59:37.420" v="3538" actId="1035"/>
          <ac:spMkLst>
            <pc:docMk/>
            <pc:sldMk cId="1780674926" sldId="1155"/>
            <ac:spMk id="64" creationId="{3661A6B0-E152-00EB-BAC6-7E529AB43B9A}"/>
          </ac:spMkLst>
        </pc:spChg>
        <pc:spChg chg="mod">
          <ac:chgData name="Matthieu GRALL" userId="cec3ba0d20552ff9" providerId="LiveId" clId="{7078BA1D-0DDB-4910-B890-79D7165836C1}" dt="2025-06-11T13:59:37.420" v="3538" actId="1035"/>
          <ac:spMkLst>
            <pc:docMk/>
            <pc:sldMk cId="1780674926" sldId="1155"/>
            <ac:spMk id="65" creationId="{272E9785-DE66-C453-E917-E4A6B5BB2DB2}"/>
          </ac:spMkLst>
        </pc:spChg>
        <pc:spChg chg="mod">
          <ac:chgData name="Matthieu GRALL" userId="cec3ba0d20552ff9" providerId="LiveId" clId="{7078BA1D-0DDB-4910-B890-79D7165836C1}" dt="2025-06-11T13:59:37.420" v="3538" actId="1035"/>
          <ac:spMkLst>
            <pc:docMk/>
            <pc:sldMk cId="1780674926" sldId="1155"/>
            <ac:spMk id="66" creationId="{FE1FFEC2-18CE-6889-7F8B-E080F0948544}"/>
          </ac:spMkLst>
        </pc:spChg>
        <pc:spChg chg="add mod">
          <ac:chgData name="Matthieu GRALL" userId="cec3ba0d20552ff9" providerId="LiveId" clId="{7078BA1D-0DDB-4910-B890-79D7165836C1}" dt="2025-06-11T13:56:45.092" v="3447"/>
          <ac:spMkLst>
            <pc:docMk/>
            <pc:sldMk cId="1780674926" sldId="1155"/>
            <ac:spMk id="67" creationId="{9A176A92-5626-2A46-7BEB-E3BA5B48BCDE}"/>
          </ac:spMkLst>
        </pc:spChg>
      </pc:sldChg>
      <pc:sldChg chg="addSp delSp modSp mod modClrScheme chgLayout">
        <pc:chgData name="Matthieu GRALL" userId="cec3ba0d20552ff9" providerId="LiveId" clId="{7078BA1D-0DDB-4910-B890-79D7165836C1}" dt="2025-06-11T14:07:59.730" v="3672" actId="1035"/>
        <pc:sldMkLst>
          <pc:docMk/>
          <pc:sldMk cId="1089408725" sldId="1156"/>
        </pc:sldMkLst>
        <pc:spChg chg="mod ord">
          <ac:chgData name="Matthieu GRALL" userId="cec3ba0d20552ff9" providerId="LiveId" clId="{7078BA1D-0DDB-4910-B890-79D7165836C1}" dt="2025-06-11T14:07:46.085" v="3661" actId="20577"/>
          <ac:spMkLst>
            <pc:docMk/>
            <pc:sldMk cId="1089408725" sldId="1156"/>
            <ac:spMk id="2" creationId="{06DD837A-751D-01CA-A3DF-A29A60E7ACCF}"/>
          </ac:spMkLst>
        </pc:spChg>
        <pc:spChg chg="mod">
          <ac:chgData name="Matthieu GRALL" userId="cec3ba0d20552ff9" providerId="LiveId" clId="{7078BA1D-0DDB-4910-B890-79D7165836C1}" dt="2025-06-11T14:07:59.730" v="3672" actId="1035"/>
          <ac:spMkLst>
            <pc:docMk/>
            <pc:sldMk cId="1089408725" sldId="1156"/>
            <ac:spMk id="3" creationId="{82561657-AA0E-87D7-7F32-39264593BC8B}"/>
          </ac:spMkLst>
        </pc:spChg>
        <pc:spChg chg="mod ord">
          <ac:chgData name="Matthieu GRALL" userId="cec3ba0d20552ff9" providerId="LiveId" clId="{7078BA1D-0DDB-4910-B890-79D7165836C1}" dt="2025-06-11T14:07:38.906" v="3658" actId="700"/>
          <ac:spMkLst>
            <pc:docMk/>
            <pc:sldMk cId="1089408725" sldId="1156"/>
            <ac:spMk id="4" creationId="{5F156F55-5A23-1B77-3D4F-27583C1E45C2}"/>
          </ac:spMkLst>
        </pc:spChg>
        <pc:spChg chg="mod ord">
          <ac:chgData name="Matthieu GRALL" userId="cec3ba0d20552ff9" providerId="LiveId" clId="{7078BA1D-0DDB-4910-B890-79D7165836C1}" dt="2025-06-11T14:07:38.906" v="3658" actId="700"/>
          <ac:spMkLst>
            <pc:docMk/>
            <pc:sldMk cId="1089408725" sldId="1156"/>
            <ac:spMk id="5" creationId="{C5438AC4-573A-BFFA-D8BD-7A178DE255CD}"/>
          </ac:spMkLst>
        </pc:spChg>
        <pc:spChg chg="mod ord">
          <ac:chgData name="Matthieu GRALL" userId="cec3ba0d20552ff9" providerId="LiveId" clId="{7078BA1D-0DDB-4910-B890-79D7165836C1}" dt="2025-06-11T14:07:38.906" v="3658" actId="700"/>
          <ac:spMkLst>
            <pc:docMk/>
            <pc:sldMk cId="1089408725" sldId="1156"/>
            <ac:spMk id="6" creationId="{0D1F7A0D-5CE5-4276-AA52-DF2ACAAC8007}"/>
          </ac:spMkLst>
        </pc:spChg>
        <pc:spChg chg="add mod">
          <ac:chgData name="Matthieu GRALL" userId="cec3ba0d20552ff9" providerId="LiveId" clId="{7078BA1D-0DDB-4910-B890-79D7165836C1}" dt="2025-06-11T14:07:35.936" v="3657"/>
          <ac:spMkLst>
            <pc:docMk/>
            <pc:sldMk cId="1089408725" sldId="1156"/>
            <ac:spMk id="8" creationId="{719999AF-7A7A-4BBE-6EFC-773E10821223}"/>
          </ac:spMkLst>
        </pc:spChg>
        <pc:spChg chg="add mod ord">
          <ac:chgData name="Matthieu GRALL" userId="cec3ba0d20552ff9" providerId="LiveId" clId="{7078BA1D-0DDB-4910-B890-79D7165836C1}" dt="2025-06-11T14:07:49.672" v="3662"/>
          <ac:spMkLst>
            <pc:docMk/>
            <pc:sldMk cId="1089408725" sldId="1156"/>
            <ac:spMk id="9" creationId="{0D19386D-6F43-BC32-7861-17829E0C8C97}"/>
          </ac:spMkLst>
        </pc:spChg>
        <pc:spChg chg="mod">
          <ac:chgData name="Matthieu GRALL" userId="cec3ba0d20552ff9" providerId="LiveId" clId="{7078BA1D-0DDB-4910-B890-79D7165836C1}" dt="2025-06-11T14:07:59.730" v="3672" actId="1035"/>
          <ac:spMkLst>
            <pc:docMk/>
            <pc:sldMk cId="1089408725" sldId="1156"/>
            <ac:spMk id="27" creationId="{2618C9C4-2967-96CE-8821-7CB5F67EE164}"/>
          </ac:spMkLst>
        </pc:spChg>
        <pc:spChg chg="mod">
          <ac:chgData name="Matthieu GRALL" userId="cec3ba0d20552ff9" providerId="LiveId" clId="{7078BA1D-0DDB-4910-B890-79D7165836C1}" dt="2025-06-11T14:07:59.730" v="3672" actId="1035"/>
          <ac:spMkLst>
            <pc:docMk/>
            <pc:sldMk cId="1089408725" sldId="1156"/>
            <ac:spMk id="28" creationId="{BECBD5B6-E8C1-7F1A-1469-C8C2AC15B5B4}"/>
          </ac:spMkLst>
        </pc:spChg>
        <pc:spChg chg="mod">
          <ac:chgData name="Matthieu GRALL" userId="cec3ba0d20552ff9" providerId="LiveId" clId="{7078BA1D-0DDB-4910-B890-79D7165836C1}" dt="2025-06-11T14:07:59.730" v="3672" actId="1035"/>
          <ac:spMkLst>
            <pc:docMk/>
            <pc:sldMk cId="1089408725" sldId="1156"/>
            <ac:spMk id="38" creationId="{2DBCEB32-3501-0376-69F9-533CE5CF9B3F}"/>
          </ac:spMkLst>
        </pc:spChg>
        <pc:spChg chg="mod">
          <ac:chgData name="Matthieu GRALL" userId="cec3ba0d20552ff9" providerId="LiveId" clId="{7078BA1D-0DDB-4910-B890-79D7165836C1}" dt="2025-06-11T14:07:59.730" v="3672" actId="1035"/>
          <ac:spMkLst>
            <pc:docMk/>
            <pc:sldMk cId="1089408725" sldId="1156"/>
            <ac:spMk id="39" creationId="{804D3319-C76A-1265-A07B-F21914131038}"/>
          </ac:spMkLst>
        </pc:spChg>
        <pc:picChg chg="mod">
          <ac:chgData name="Matthieu GRALL" userId="cec3ba0d20552ff9" providerId="LiveId" clId="{7078BA1D-0DDB-4910-B890-79D7165836C1}" dt="2025-06-11T14:07:59.730" v="3672" actId="1035"/>
          <ac:picMkLst>
            <pc:docMk/>
            <pc:sldMk cId="1089408725" sldId="1156"/>
            <ac:picMk id="32" creationId="{739797B1-2F99-0FFD-FE74-C76920252709}"/>
          </ac:picMkLst>
        </pc:picChg>
        <pc:picChg chg="mod">
          <ac:chgData name="Matthieu GRALL" userId="cec3ba0d20552ff9" providerId="LiveId" clId="{7078BA1D-0DDB-4910-B890-79D7165836C1}" dt="2025-06-11T14:07:59.730" v="3672" actId="1035"/>
          <ac:picMkLst>
            <pc:docMk/>
            <pc:sldMk cId="1089408725" sldId="1156"/>
            <ac:picMk id="45" creationId="{E4C8F7A3-238D-0682-B542-6AE7CB7112B0}"/>
          </ac:picMkLst>
        </pc:picChg>
      </pc:sldChg>
      <pc:sldChg chg="addSp delSp modSp mod modClrScheme chgLayout">
        <pc:chgData name="Matthieu GRALL" userId="cec3ba0d20552ff9" providerId="LiveId" clId="{7078BA1D-0DDB-4910-B890-79D7165836C1}" dt="2025-06-15T14:42:13.996" v="4483" actId="20577"/>
        <pc:sldMkLst>
          <pc:docMk/>
          <pc:sldMk cId="626765711" sldId="1157"/>
        </pc:sldMkLst>
        <pc:spChg chg="mod ord">
          <ac:chgData name="Matthieu GRALL" userId="cec3ba0d20552ff9" providerId="LiveId" clId="{7078BA1D-0DDB-4910-B890-79D7165836C1}" dt="2025-06-11T14:05:18.661" v="3634" actId="700"/>
          <ac:spMkLst>
            <pc:docMk/>
            <pc:sldMk cId="626765711" sldId="1157"/>
            <ac:spMk id="2" creationId="{961D0BC7-B535-E9FF-292E-49A871F81B7A}"/>
          </ac:spMkLst>
        </pc:spChg>
        <pc:spChg chg="add mod">
          <ac:chgData name="Matthieu GRALL" userId="cec3ba0d20552ff9" providerId="LiveId" clId="{7078BA1D-0DDB-4910-B890-79D7165836C1}" dt="2025-06-11T14:05:08.050" v="3633"/>
          <ac:spMkLst>
            <pc:docMk/>
            <pc:sldMk cId="626765711" sldId="1157"/>
            <ac:spMk id="3" creationId="{9ECB8C69-B8AA-CEF1-B4ED-80B71A4A140E}"/>
          </ac:spMkLst>
        </pc:spChg>
        <pc:spChg chg="mod ord">
          <ac:chgData name="Matthieu GRALL" userId="cec3ba0d20552ff9" providerId="LiveId" clId="{7078BA1D-0DDB-4910-B890-79D7165836C1}" dt="2025-06-11T14:05:18.661" v="3634" actId="700"/>
          <ac:spMkLst>
            <pc:docMk/>
            <pc:sldMk cId="626765711" sldId="1157"/>
            <ac:spMk id="4" creationId="{92402883-D316-968D-861B-CF14B082F5EE}"/>
          </ac:spMkLst>
        </pc:spChg>
        <pc:spChg chg="mod ord">
          <ac:chgData name="Matthieu GRALL" userId="cec3ba0d20552ff9" providerId="LiveId" clId="{7078BA1D-0DDB-4910-B890-79D7165836C1}" dt="2025-06-11T14:05:18.661" v="3634" actId="700"/>
          <ac:spMkLst>
            <pc:docMk/>
            <pc:sldMk cId="626765711" sldId="1157"/>
            <ac:spMk id="5" creationId="{E741BE5B-B656-E3B5-6BB3-9F1D113E1274}"/>
          </ac:spMkLst>
        </pc:spChg>
        <pc:spChg chg="mod ord">
          <ac:chgData name="Matthieu GRALL" userId="cec3ba0d20552ff9" providerId="LiveId" clId="{7078BA1D-0DDB-4910-B890-79D7165836C1}" dt="2025-06-11T14:05:18.661" v="3634" actId="700"/>
          <ac:spMkLst>
            <pc:docMk/>
            <pc:sldMk cId="626765711" sldId="1157"/>
            <ac:spMk id="6" creationId="{140FDC19-EECE-F8F6-04C7-38F40252F99C}"/>
          </ac:spMkLst>
        </pc:spChg>
        <pc:spChg chg="mod">
          <ac:chgData name="Matthieu GRALL" userId="cec3ba0d20552ff9" providerId="LiveId" clId="{7078BA1D-0DDB-4910-B890-79D7165836C1}" dt="2025-06-15T14:42:13.996" v="4483" actId="20577"/>
          <ac:spMkLst>
            <pc:docMk/>
            <pc:sldMk cId="626765711" sldId="1157"/>
            <ac:spMk id="8" creationId="{A4EFA501-F874-A223-A18F-02CE682699FB}"/>
          </ac:spMkLst>
        </pc:spChg>
        <pc:spChg chg="mod">
          <ac:chgData name="Matthieu GRALL" userId="cec3ba0d20552ff9" providerId="LiveId" clId="{7078BA1D-0DDB-4910-B890-79D7165836C1}" dt="2025-06-11T14:07:22.282" v="3655" actId="1035"/>
          <ac:spMkLst>
            <pc:docMk/>
            <pc:sldMk cId="626765711" sldId="1157"/>
            <ac:spMk id="9" creationId="{8543BBBF-9C8E-4206-945A-05912EBD1102}"/>
          </ac:spMkLst>
        </pc:spChg>
        <pc:spChg chg="mod">
          <ac:chgData name="Matthieu GRALL" userId="cec3ba0d20552ff9" providerId="LiveId" clId="{7078BA1D-0DDB-4910-B890-79D7165836C1}" dt="2025-06-11T14:07:22.282" v="3655" actId="1035"/>
          <ac:spMkLst>
            <pc:docMk/>
            <pc:sldMk cId="626765711" sldId="1157"/>
            <ac:spMk id="10" creationId="{CF9FB687-ACBC-302D-EEF9-B1D27BDDBD5B}"/>
          </ac:spMkLst>
        </pc:spChg>
        <pc:spChg chg="mod">
          <ac:chgData name="Matthieu GRALL" userId="cec3ba0d20552ff9" providerId="LiveId" clId="{7078BA1D-0DDB-4910-B890-79D7165836C1}" dt="2025-06-11T14:07:22.282" v="3655" actId="1035"/>
          <ac:spMkLst>
            <pc:docMk/>
            <pc:sldMk cId="626765711" sldId="1157"/>
            <ac:spMk id="11" creationId="{3BEC4C77-B40F-270D-3805-22DB7CECA87A}"/>
          </ac:spMkLst>
        </pc:spChg>
        <pc:spChg chg="mod">
          <ac:chgData name="Matthieu GRALL" userId="cec3ba0d20552ff9" providerId="LiveId" clId="{7078BA1D-0DDB-4910-B890-79D7165836C1}" dt="2025-06-11T14:07:22.282" v="3655" actId="1035"/>
          <ac:spMkLst>
            <pc:docMk/>
            <pc:sldMk cId="626765711" sldId="1157"/>
            <ac:spMk id="13" creationId="{E37EDF9D-805E-F5DE-77C9-53123CE69DAE}"/>
          </ac:spMkLst>
        </pc:spChg>
        <pc:spChg chg="mod">
          <ac:chgData name="Matthieu GRALL" userId="cec3ba0d20552ff9" providerId="LiveId" clId="{7078BA1D-0DDB-4910-B890-79D7165836C1}" dt="2025-06-11T14:07:22.282" v="3655" actId="1035"/>
          <ac:spMkLst>
            <pc:docMk/>
            <pc:sldMk cId="626765711" sldId="1157"/>
            <ac:spMk id="14" creationId="{58BA63E2-8CEC-A964-7503-4927E52CDB5C}"/>
          </ac:spMkLst>
        </pc:spChg>
        <pc:spChg chg="mod">
          <ac:chgData name="Matthieu GRALL" userId="cec3ba0d20552ff9" providerId="LiveId" clId="{7078BA1D-0DDB-4910-B890-79D7165836C1}" dt="2025-06-15T14:42:04.783" v="4479" actId="20577"/>
          <ac:spMkLst>
            <pc:docMk/>
            <pc:sldMk cId="626765711" sldId="1157"/>
            <ac:spMk id="17" creationId="{AC026C4D-CDB9-ACBB-2A37-E67ADE20BE80}"/>
          </ac:spMkLst>
        </pc:spChg>
        <pc:spChg chg="mod">
          <ac:chgData name="Matthieu GRALL" userId="cec3ba0d20552ff9" providerId="LiveId" clId="{7078BA1D-0DDB-4910-B890-79D7165836C1}" dt="2025-06-11T14:07:22.282" v="3655" actId="1035"/>
          <ac:spMkLst>
            <pc:docMk/>
            <pc:sldMk cId="626765711" sldId="1157"/>
            <ac:spMk id="19" creationId="{8BDCC56F-6991-2F3D-21AB-3DF132876EE2}"/>
          </ac:spMkLst>
        </pc:spChg>
        <pc:spChg chg="mod">
          <ac:chgData name="Matthieu GRALL" userId="cec3ba0d20552ff9" providerId="LiveId" clId="{7078BA1D-0DDB-4910-B890-79D7165836C1}" dt="2025-06-11T14:07:22.282" v="3655" actId="1035"/>
          <ac:spMkLst>
            <pc:docMk/>
            <pc:sldMk cId="626765711" sldId="1157"/>
            <ac:spMk id="24" creationId="{771788C3-95A9-C609-E3C6-CD410DB87EA8}"/>
          </ac:spMkLst>
        </pc:spChg>
        <pc:spChg chg="mod">
          <ac:chgData name="Matthieu GRALL" userId="cec3ba0d20552ff9" providerId="LiveId" clId="{7078BA1D-0DDB-4910-B890-79D7165836C1}" dt="2025-06-11T14:07:22.282" v="3655" actId="1035"/>
          <ac:spMkLst>
            <pc:docMk/>
            <pc:sldMk cId="626765711" sldId="1157"/>
            <ac:spMk id="27" creationId="{2470487B-90BB-1528-6A76-58BCDDA6D98C}"/>
          </ac:spMkLst>
        </pc:spChg>
      </pc:sldChg>
      <pc:sldChg chg="addSp delSp modSp mod modClrScheme chgLayout">
        <pc:chgData name="Matthieu GRALL" userId="cec3ba0d20552ff9" providerId="LiveId" clId="{7078BA1D-0DDB-4910-B890-79D7165836C1}" dt="2025-06-17T11:39:55.012" v="10661"/>
        <pc:sldMkLst>
          <pc:docMk/>
          <pc:sldMk cId="978239101" sldId="1158"/>
        </pc:sldMkLst>
        <pc:spChg chg="mod ord">
          <ac:chgData name="Matthieu GRALL" userId="cec3ba0d20552ff9" providerId="LiveId" clId="{7078BA1D-0DDB-4910-B890-79D7165836C1}" dt="2025-06-11T14:08:56.583" v="3690" actId="20577"/>
          <ac:spMkLst>
            <pc:docMk/>
            <pc:sldMk cId="978239101" sldId="1158"/>
            <ac:spMk id="2" creationId="{E904E596-A55E-3B7F-D6EB-8FA93266F229}"/>
          </ac:spMkLst>
        </pc:spChg>
        <pc:spChg chg="mod ord">
          <ac:chgData name="Matthieu GRALL" userId="cec3ba0d20552ff9" providerId="LiveId" clId="{7078BA1D-0DDB-4910-B890-79D7165836C1}" dt="2025-06-11T14:08:50.550" v="3688" actId="27636"/>
          <ac:spMkLst>
            <pc:docMk/>
            <pc:sldMk cId="978239101" sldId="1158"/>
            <ac:spMk id="3" creationId="{3F94679F-EEE7-0E39-E407-A88813AB330B}"/>
          </ac:spMkLst>
        </pc:spChg>
        <pc:spChg chg="mod ord">
          <ac:chgData name="Matthieu GRALL" userId="cec3ba0d20552ff9" providerId="LiveId" clId="{7078BA1D-0DDB-4910-B890-79D7165836C1}" dt="2025-06-11T14:08:50.532" v="3687" actId="700"/>
          <ac:spMkLst>
            <pc:docMk/>
            <pc:sldMk cId="978239101" sldId="1158"/>
            <ac:spMk id="4" creationId="{531FF7A3-F026-C70E-8C91-97A0ECD8825B}"/>
          </ac:spMkLst>
        </pc:spChg>
        <pc:spChg chg="mod ord">
          <ac:chgData name="Matthieu GRALL" userId="cec3ba0d20552ff9" providerId="LiveId" clId="{7078BA1D-0DDB-4910-B890-79D7165836C1}" dt="2025-06-11T14:08:50.532" v="3687" actId="700"/>
          <ac:spMkLst>
            <pc:docMk/>
            <pc:sldMk cId="978239101" sldId="1158"/>
            <ac:spMk id="5" creationId="{E8CBA0B2-CE0A-E1A7-EFB3-B41534139008}"/>
          </ac:spMkLst>
        </pc:spChg>
        <pc:spChg chg="mod ord">
          <ac:chgData name="Matthieu GRALL" userId="cec3ba0d20552ff9" providerId="LiveId" clId="{7078BA1D-0DDB-4910-B890-79D7165836C1}" dt="2025-06-11T14:08:50.532" v="3687" actId="700"/>
          <ac:spMkLst>
            <pc:docMk/>
            <pc:sldMk cId="978239101" sldId="1158"/>
            <ac:spMk id="6" creationId="{161731B4-2E0D-37BE-A350-F07B07EB1F52}"/>
          </ac:spMkLst>
        </pc:spChg>
        <pc:spChg chg="mod">
          <ac:chgData name="Matthieu GRALL" userId="cec3ba0d20552ff9" providerId="LiveId" clId="{7078BA1D-0DDB-4910-B890-79D7165836C1}" dt="2025-06-17T11:39:55.012" v="10661"/>
          <ac:spMkLst>
            <pc:docMk/>
            <pc:sldMk cId="978239101" sldId="1158"/>
            <ac:spMk id="9" creationId="{62ABC658-CFC0-F6A8-4D99-88541E5B21D5}"/>
          </ac:spMkLst>
        </pc:spChg>
        <pc:spChg chg="add mod ord">
          <ac:chgData name="Matthieu GRALL" userId="cec3ba0d20552ff9" providerId="LiveId" clId="{7078BA1D-0DDB-4910-B890-79D7165836C1}" dt="2025-06-11T14:08:59.208" v="3691"/>
          <ac:spMkLst>
            <pc:docMk/>
            <pc:sldMk cId="978239101" sldId="1158"/>
            <ac:spMk id="10" creationId="{46416AF7-48FA-0B0D-0630-D93BCCBE0BF3}"/>
          </ac:spMkLst>
        </pc:spChg>
        <pc:spChg chg="add mod">
          <ac:chgData name="Matthieu GRALL" userId="cec3ba0d20552ff9" providerId="LiveId" clId="{7078BA1D-0DDB-4910-B890-79D7165836C1}" dt="2025-06-11T14:09:46.977" v="3727" actId="20577"/>
          <ac:spMkLst>
            <pc:docMk/>
            <pc:sldMk cId="978239101" sldId="1158"/>
            <ac:spMk id="11" creationId="{935F898F-AC31-282F-BFEB-61B9AB1051D8}"/>
          </ac:spMkLst>
        </pc:spChg>
      </pc:sldChg>
      <pc:sldChg chg="addSp delSp modSp mod modClrScheme chgLayout">
        <pc:chgData name="Matthieu GRALL" userId="cec3ba0d20552ff9" providerId="LiveId" clId="{7078BA1D-0DDB-4910-B890-79D7165836C1}" dt="2025-06-17T11:44:14.139" v="10900" actId="6549"/>
        <pc:sldMkLst>
          <pc:docMk/>
          <pc:sldMk cId="1439898323" sldId="1159"/>
        </pc:sldMkLst>
        <pc:spChg chg="mod ord">
          <ac:chgData name="Matthieu GRALL" userId="cec3ba0d20552ff9" providerId="LiveId" clId="{7078BA1D-0DDB-4910-B890-79D7165836C1}" dt="2025-06-17T11:40:10.934" v="10662" actId="207"/>
          <ac:spMkLst>
            <pc:docMk/>
            <pc:sldMk cId="1439898323" sldId="1159"/>
            <ac:spMk id="2" creationId="{F3194686-05D5-BDE3-D703-59767F261423}"/>
          </ac:spMkLst>
        </pc:spChg>
        <pc:spChg chg="mod ord">
          <ac:chgData name="Matthieu GRALL" userId="cec3ba0d20552ff9" providerId="LiveId" clId="{7078BA1D-0DDB-4910-B890-79D7165836C1}" dt="2025-06-17T11:44:14.139" v="10900" actId="6549"/>
          <ac:spMkLst>
            <pc:docMk/>
            <pc:sldMk cId="1439898323" sldId="1159"/>
            <ac:spMk id="3" creationId="{21D4311F-57E4-689A-A862-432F591D091E}"/>
          </ac:spMkLst>
        </pc:spChg>
        <pc:spChg chg="mod ord">
          <ac:chgData name="Matthieu GRALL" userId="cec3ba0d20552ff9" providerId="LiveId" clId="{7078BA1D-0DDB-4910-B890-79D7165836C1}" dt="2025-06-11T13:29:38.659" v="2841" actId="700"/>
          <ac:spMkLst>
            <pc:docMk/>
            <pc:sldMk cId="1439898323" sldId="1159"/>
            <ac:spMk id="4" creationId="{CE8919DB-0F23-0313-6630-E82DE0904906}"/>
          </ac:spMkLst>
        </pc:spChg>
        <pc:spChg chg="mod ord">
          <ac:chgData name="Matthieu GRALL" userId="cec3ba0d20552ff9" providerId="LiveId" clId="{7078BA1D-0DDB-4910-B890-79D7165836C1}" dt="2025-06-11T13:29:38.659" v="2841" actId="700"/>
          <ac:spMkLst>
            <pc:docMk/>
            <pc:sldMk cId="1439898323" sldId="1159"/>
            <ac:spMk id="5" creationId="{FE7BAA0F-D51A-5FDF-863C-64B9D6584CEC}"/>
          </ac:spMkLst>
        </pc:spChg>
        <pc:spChg chg="mod ord">
          <ac:chgData name="Matthieu GRALL" userId="cec3ba0d20552ff9" providerId="LiveId" clId="{7078BA1D-0DDB-4910-B890-79D7165836C1}" dt="2025-06-11T13:29:38.659" v="2841" actId="700"/>
          <ac:spMkLst>
            <pc:docMk/>
            <pc:sldMk cId="1439898323" sldId="1159"/>
            <ac:spMk id="6" creationId="{2D7F8E75-11BD-3CD8-E76D-FA8CEBBC67E1}"/>
          </ac:spMkLst>
        </pc:spChg>
        <pc:spChg chg="mod">
          <ac:chgData name="Matthieu GRALL" userId="cec3ba0d20552ff9" providerId="LiveId" clId="{7078BA1D-0DDB-4910-B890-79D7165836C1}" dt="2025-06-17T11:39:55.012" v="10661"/>
          <ac:spMkLst>
            <pc:docMk/>
            <pc:sldMk cId="1439898323" sldId="1159"/>
            <ac:spMk id="8" creationId="{CB1CBB4A-70D7-6D3E-0812-333155E45474}"/>
          </ac:spMkLst>
        </pc:spChg>
        <pc:spChg chg="add mod ord">
          <ac:chgData name="Matthieu GRALL" userId="cec3ba0d20552ff9" providerId="LiveId" clId="{7078BA1D-0DDB-4910-B890-79D7165836C1}" dt="2025-06-11T13:29:48.964" v="2844"/>
          <ac:spMkLst>
            <pc:docMk/>
            <pc:sldMk cId="1439898323" sldId="1159"/>
            <ac:spMk id="10" creationId="{48B76EC1-2359-7377-DA45-D6FC7718833B}"/>
          </ac:spMkLst>
        </pc:spChg>
        <pc:spChg chg="add mod">
          <ac:chgData name="Matthieu GRALL" userId="cec3ba0d20552ff9" providerId="LiveId" clId="{7078BA1D-0DDB-4910-B890-79D7165836C1}" dt="2025-06-11T13:30:38.760" v="2861" actId="20577"/>
          <ac:spMkLst>
            <pc:docMk/>
            <pc:sldMk cId="1439898323" sldId="1159"/>
            <ac:spMk id="11" creationId="{045C87B2-CCDE-106F-9132-FBF9440FEEB3}"/>
          </ac:spMkLst>
        </pc:spChg>
      </pc:sldChg>
      <pc:sldChg chg="addSp delSp modSp mod modClrScheme chgLayout">
        <pc:chgData name="Matthieu GRALL" userId="cec3ba0d20552ff9" providerId="LiveId" clId="{7078BA1D-0DDB-4910-B890-79D7165836C1}" dt="2025-06-11T14:08:37.493" v="3686"/>
        <pc:sldMkLst>
          <pc:docMk/>
          <pc:sldMk cId="3009534273" sldId="1160"/>
        </pc:sldMkLst>
        <pc:spChg chg="mod ord">
          <ac:chgData name="Matthieu GRALL" userId="cec3ba0d20552ff9" providerId="LiveId" clId="{7078BA1D-0DDB-4910-B890-79D7165836C1}" dt="2025-06-11T14:08:11.108" v="3673" actId="700"/>
          <ac:spMkLst>
            <pc:docMk/>
            <pc:sldMk cId="3009534273" sldId="1160"/>
            <ac:spMk id="2" creationId="{635A149B-001A-6C0D-CE61-9B9C05C048AB}"/>
          </ac:spMkLst>
        </pc:spChg>
        <pc:spChg chg="mod">
          <ac:chgData name="Matthieu GRALL" userId="cec3ba0d20552ff9" providerId="LiveId" clId="{7078BA1D-0DDB-4910-B890-79D7165836C1}" dt="2025-06-11T14:08:26.839" v="3684" actId="1035"/>
          <ac:spMkLst>
            <pc:docMk/>
            <pc:sldMk cId="3009534273" sldId="1160"/>
            <ac:spMk id="3" creationId="{EFD43319-CD7D-BD44-F366-F48366D4A435}"/>
          </ac:spMkLst>
        </pc:spChg>
        <pc:spChg chg="mod ord">
          <ac:chgData name="Matthieu GRALL" userId="cec3ba0d20552ff9" providerId="LiveId" clId="{7078BA1D-0DDB-4910-B890-79D7165836C1}" dt="2025-06-11T14:08:11.108" v="3673" actId="700"/>
          <ac:spMkLst>
            <pc:docMk/>
            <pc:sldMk cId="3009534273" sldId="1160"/>
            <ac:spMk id="4" creationId="{14C676B6-6645-9C67-9451-B2AF00DE9D26}"/>
          </ac:spMkLst>
        </pc:spChg>
        <pc:spChg chg="mod ord">
          <ac:chgData name="Matthieu GRALL" userId="cec3ba0d20552ff9" providerId="LiveId" clId="{7078BA1D-0DDB-4910-B890-79D7165836C1}" dt="2025-06-11T14:08:11.108" v="3673" actId="700"/>
          <ac:spMkLst>
            <pc:docMk/>
            <pc:sldMk cId="3009534273" sldId="1160"/>
            <ac:spMk id="5" creationId="{CD6C48F3-638A-ADA0-B173-93879BB82EF6}"/>
          </ac:spMkLst>
        </pc:spChg>
        <pc:spChg chg="mod ord">
          <ac:chgData name="Matthieu GRALL" userId="cec3ba0d20552ff9" providerId="LiveId" clId="{7078BA1D-0DDB-4910-B890-79D7165836C1}" dt="2025-06-11T14:08:11.108" v="3673" actId="700"/>
          <ac:spMkLst>
            <pc:docMk/>
            <pc:sldMk cId="3009534273" sldId="1160"/>
            <ac:spMk id="6" creationId="{C55D3DD5-F644-7CFB-C6DC-1255B114ADF4}"/>
          </ac:spMkLst>
        </pc:spChg>
        <pc:spChg chg="add mod">
          <ac:chgData name="Matthieu GRALL" userId="cec3ba0d20552ff9" providerId="LiveId" clId="{7078BA1D-0DDB-4910-B890-79D7165836C1}" dt="2025-06-11T14:08:37.493" v="3686"/>
          <ac:spMkLst>
            <pc:docMk/>
            <pc:sldMk cId="3009534273" sldId="1160"/>
            <ac:spMk id="12" creationId="{9F157681-0D7E-C68E-FC7A-7A0A9C4BC93D}"/>
          </ac:spMkLst>
        </pc:spChg>
        <pc:spChg chg="mod">
          <ac:chgData name="Matthieu GRALL" userId="cec3ba0d20552ff9" providerId="LiveId" clId="{7078BA1D-0DDB-4910-B890-79D7165836C1}" dt="2025-06-11T14:08:26.839" v="3684" actId="1035"/>
          <ac:spMkLst>
            <pc:docMk/>
            <pc:sldMk cId="3009534273" sldId="1160"/>
            <ac:spMk id="27" creationId="{8D9D556F-E51B-B9E8-E196-4FF0F29C3B56}"/>
          </ac:spMkLst>
        </pc:spChg>
        <pc:spChg chg="mod">
          <ac:chgData name="Matthieu GRALL" userId="cec3ba0d20552ff9" providerId="LiveId" clId="{7078BA1D-0DDB-4910-B890-79D7165836C1}" dt="2025-06-11T14:08:26.839" v="3684" actId="1035"/>
          <ac:spMkLst>
            <pc:docMk/>
            <pc:sldMk cId="3009534273" sldId="1160"/>
            <ac:spMk id="28" creationId="{3B46D668-60C7-CF1A-756F-A2E7CB5CFFEB}"/>
          </ac:spMkLst>
        </pc:spChg>
        <pc:spChg chg="mod">
          <ac:chgData name="Matthieu GRALL" userId="cec3ba0d20552ff9" providerId="LiveId" clId="{7078BA1D-0DDB-4910-B890-79D7165836C1}" dt="2025-06-11T14:08:26.839" v="3684" actId="1035"/>
          <ac:spMkLst>
            <pc:docMk/>
            <pc:sldMk cId="3009534273" sldId="1160"/>
            <ac:spMk id="33" creationId="{B7BE111E-3148-8544-5B65-B536444EDD73}"/>
          </ac:spMkLst>
        </pc:spChg>
        <pc:spChg chg="mod">
          <ac:chgData name="Matthieu GRALL" userId="cec3ba0d20552ff9" providerId="LiveId" clId="{7078BA1D-0DDB-4910-B890-79D7165836C1}" dt="2025-06-11T14:08:26.839" v="3684" actId="1035"/>
          <ac:spMkLst>
            <pc:docMk/>
            <pc:sldMk cId="3009534273" sldId="1160"/>
            <ac:spMk id="34" creationId="{C2193CA1-0B39-2482-BC9B-8A8020C0BFE2}"/>
          </ac:spMkLst>
        </pc:spChg>
        <pc:spChg chg="mod">
          <ac:chgData name="Matthieu GRALL" userId="cec3ba0d20552ff9" providerId="LiveId" clId="{7078BA1D-0DDB-4910-B890-79D7165836C1}" dt="2025-06-11T14:08:26.839" v="3684" actId="1035"/>
          <ac:spMkLst>
            <pc:docMk/>
            <pc:sldMk cId="3009534273" sldId="1160"/>
            <ac:spMk id="38" creationId="{14B0FB17-3ADF-722A-67DA-C7E3913192EB}"/>
          </ac:spMkLst>
        </pc:spChg>
        <pc:spChg chg="mod">
          <ac:chgData name="Matthieu GRALL" userId="cec3ba0d20552ff9" providerId="LiveId" clId="{7078BA1D-0DDB-4910-B890-79D7165836C1}" dt="2025-06-11T14:08:26.839" v="3684" actId="1035"/>
          <ac:spMkLst>
            <pc:docMk/>
            <pc:sldMk cId="3009534273" sldId="1160"/>
            <ac:spMk id="39" creationId="{BF244117-0D90-8E65-CCF0-6CF977B17CC4}"/>
          </ac:spMkLst>
        </pc:spChg>
        <pc:grpChg chg="mod">
          <ac:chgData name="Matthieu GRALL" userId="cec3ba0d20552ff9" providerId="LiveId" clId="{7078BA1D-0DDB-4910-B890-79D7165836C1}" dt="2025-06-11T14:08:26.839" v="3684" actId="1035"/>
          <ac:grpSpMkLst>
            <pc:docMk/>
            <pc:sldMk cId="3009534273" sldId="1160"/>
            <ac:grpSpMk id="8" creationId="{9C13FE24-764C-B50B-6357-AF6E2DB0733C}"/>
          </ac:grpSpMkLst>
        </pc:grpChg>
        <pc:picChg chg="mod">
          <ac:chgData name="Matthieu GRALL" userId="cec3ba0d20552ff9" providerId="LiveId" clId="{7078BA1D-0DDB-4910-B890-79D7165836C1}" dt="2025-06-11T14:08:26.839" v="3684" actId="1035"/>
          <ac:picMkLst>
            <pc:docMk/>
            <pc:sldMk cId="3009534273" sldId="1160"/>
            <ac:picMk id="32" creationId="{B51EA99B-C82A-D706-867D-6935A3468C6E}"/>
          </ac:picMkLst>
        </pc:picChg>
        <pc:picChg chg="mod">
          <ac:chgData name="Matthieu GRALL" userId="cec3ba0d20552ff9" providerId="LiveId" clId="{7078BA1D-0DDB-4910-B890-79D7165836C1}" dt="2025-06-11T14:08:26.839" v="3684" actId="1035"/>
          <ac:picMkLst>
            <pc:docMk/>
            <pc:sldMk cId="3009534273" sldId="1160"/>
            <ac:picMk id="45" creationId="{6EA23CDB-6368-AD19-CDCA-FF43AF8EB2AE}"/>
          </ac:picMkLst>
        </pc:picChg>
      </pc:sldChg>
      <pc:sldChg chg="addSp delSp modSp mod modClrScheme chgLayout">
        <pc:chgData name="Matthieu GRALL" userId="cec3ba0d20552ff9" providerId="LiveId" clId="{7078BA1D-0DDB-4910-B890-79D7165836C1}" dt="2025-06-11T14:10:34.582" v="3766" actId="1035"/>
        <pc:sldMkLst>
          <pc:docMk/>
          <pc:sldMk cId="2390841847" sldId="1161"/>
        </pc:sldMkLst>
        <pc:spChg chg="mod ord">
          <ac:chgData name="Matthieu GRALL" userId="cec3ba0d20552ff9" providerId="LiveId" clId="{7078BA1D-0DDB-4910-B890-79D7165836C1}" dt="2025-06-11T14:10:13.701" v="3728" actId="700"/>
          <ac:spMkLst>
            <pc:docMk/>
            <pc:sldMk cId="2390841847" sldId="1161"/>
            <ac:spMk id="2" creationId="{1FB30CCA-2EA4-5C1E-73CC-345C4F5DAC2B}"/>
          </ac:spMkLst>
        </pc:spChg>
        <pc:spChg chg="mod ord">
          <ac:chgData name="Matthieu GRALL" userId="cec3ba0d20552ff9" providerId="LiveId" clId="{7078BA1D-0DDB-4910-B890-79D7165836C1}" dt="2025-06-11T14:10:13.701" v="3728" actId="700"/>
          <ac:spMkLst>
            <pc:docMk/>
            <pc:sldMk cId="2390841847" sldId="1161"/>
            <ac:spMk id="4" creationId="{E1856432-1DFE-C814-DC06-80EEC63363DC}"/>
          </ac:spMkLst>
        </pc:spChg>
        <pc:spChg chg="mod ord">
          <ac:chgData name="Matthieu GRALL" userId="cec3ba0d20552ff9" providerId="LiveId" clId="{7078BA1D-0DDB-4910-B890-79D7165836C1}" dt="2025-06-11T14:10:13.701" v="3728" actId="700"/>
          <ac:spMkLst>
            <pc:docMk/>
            <pc:sldMk cId="2390841847" sldId="1161"/>
            <ac:spMk id="5" creationId="{08C82E4F-E118-981C-4439-53D959708B1D}"/>
          </ac:spMkLst>
        </pc:spChg>
        <pc:spChg chg="mod ord">
          <ac:chgData name="Matthieu GRALL" userId="cec3ba0d20552ff9" providerId="LiveId" clId="{7078BA1D-0DDB-4910-B890-79D7165836C1}" dt="2025-06-11T14:10:13.701" v="3728" actId="700"/>
          <ac:spMkLst>
            <pc:docMk/>
            <pc:sldMk cId="2390841847" sldId="1161"/>
            <ac:spMk id="6" creationId="{8B871583-1A07-2484-F2AC-8F42D58ECE78}"/>
          </ac:spMkLst>
        </pc:spChg>
        <pc:spChg chg="add mod">
          <ac:chgData name="Matthieu GRALL" userId="cec3ba0d20552ff9" providerId="LiveId" clId="{7078BA1D-0DDB-4910-B890-79D7165836C1}" dt="2025-06-11T14:10:21.167" v="3731"/>
          <ac:spMkLst>
            <pc:docMk/>
            <pc:sldMk cId="2390841847" sldId="1161"/>
            <ac:spMk id="8" creationId="{9222D5A1-770F-CDEC-082B-8D2F65A4F7AC}"/>
          </ac:spMkLst>
        </pc:spChg>
        <pc:spChg chg="mod">
          <ac:chgData name="Matthieu GRALL" userId="cec3ba0d20552ff9" providerId="LiveId" clId="{7078BA1D-0DDB-4910-B890-79D7165836C1}" dt="2025-06-11T14:10:34.582" v="3766" actId="1035"/>
          <ac:spMkLst>
            <pc:docMk/>
            <pc:sldMk cId="2390841847" sldId="1161"/>
            <ac:spMk id="32" creationId="{62D177CB-2268-A176-E98C-EF34E08D8DD7}"/>
          </ac:spMkLst>
        </pc:spChg>
        <pc:graphicFrameChg chg="mod">
          <ac:chgData name="Matthieu GRALL" userId="cec3ba0d20552ff9" providerId="LiveId" clId="{7078BA1D-0DDB-4910-B890-79D7165836C1}" dt="2025-06-11T14:10:34.582" v="3766" actId="1035"/>
          <ac:graphicFrameMkLst>
            <pc:docMk/>
            <pc:sldMk cId="2390841847" sldId="1161"/>
            <ac:graphicFrameMk id="3" creationId="{98C4D67A-C4DC-B5B0-6B02-1C1B20056AF7}"/>
          </ac:graphicFrameMkLst>
        </pc:graphicFrameChg>
        <pc:graphicFrameChg chg="mod">
          <ac:chgData name="Matthieu GRALL" userId="cec3ba0d20552ff9" providerId="LiveId" clId="{7078BA1D-0DDB-4910-B890-79D7165836C1}" dt="2025-06-11T14:10:34.582" v="3766" actId="1035"/>
          <ac:graphicFrameMkLst>
            <pc:docMk/>
            <pc:sldMk cId="2390841847" sldId="1161"/>
            <ac:graphicFrameMk id="29" creationId="{912A6899-C04C-E1AD-4041-19AD1B7D63A7}"/>
          </ac:graphicFrameMkLst>
        </pc:graphicFrameChg>
      </pc:sldChg>
      <pc:sldChg chg="addSp delSp modSp mod modClrScheme chgLayout">
        <pc:chgData name="Matthieu GRALL" userId="cec3ba0d20552ff9" providerId="LiveId" clId="{7078BA1D-0DDB-4910-B890-79D7165836C1}" dt="2025-06-11T14:14:20.790" v="3791" actId="1035"/>
        <pc:sldMkLst>
          <pc:docMk/>
          <pc:sldMk cId="372278672" sldId="1162"/>
        </pc:sldMkLst>
        <pc:spChg chg="mod ord">
          <ac:chgData name="Matthieu GRALL" userId="cec3ba0d20552ff9" providerId="LiveId" clId="{7078BA1D-0DDB-4910-B890-79D7165836C1}" dt="2025-06-11T14:13:49.138" v="3770" actId="20577"/>
          <ac:spMkLst>
            <pc:docMk/>
            <pc:sldMk cId="372278672" sldId="1162"/>
            <ac:spMk id="2" creationId="{4EFE9C40-ED57-9A71-35E9-DBFBD709F661}"/>
          </ac:spMkLst>
        </pc:spChg>
        <pc:spChg chg="add mod ord">
          <ac:chgData name="Matthieu GRALL" userId="cec3ba0d20552ff9" providerId="LiveId" clId="{7078BA1D-0DDB-4910-B890-79D7165836C1}" dt="2025-06-11T14:13:51.438" v="3771"/>
          <ac:spMkLst>
            <pc:docMk/>
            <pc:sldMk cId="372278672" sldId="1162"/>
            <ac:spMk id="3" creationId="{1C215E59-BBE2-5D06-74D0-F25B29C01171}"/>
          </ac:spMkLst>
        </pc:spChg>
        <pc:spChg chg="mod ord">
          <ac:chgData name="Matthieu GRALL" userId="cec3ba0d20552ff9" providerId="LiveId" clId="{7078BA1D-0DDB-4910-B890-79D7165836C1}" dt="2025-06-11T14:13:41.832" v="3767" actId="700"/>
          <ac:spMkLst>
            <pc:docMk/>
            <pc:sldMk cId="372278672" sldId="1162"/>
            <ac:spMk id="4" creationId="{ECBF3D9F-6AE7-AC7C-A1A2-D13463B1C089}"/>
          </ac:spMkLst>
        </pc:spChg>
        <pc:spChg chg="mod ord">
          <ac:chgData name="Matthieu GRALL" userId="cec3ba0d20552ff9" providerId="LiveId" clId="{7078BA1D-0DDB-4910-B890-79D7165836C1}" dt="2025-06-11T14:13:41.832" v="3767" actId="700"/>
          <ac:spMkLst>
            <pc:docMk/>
            <pc:sldMk cId="372278672" sldId="1162"/>
            <ac:spMk id="5" creationId="{BC2A410C-99DB-CFE4-8248-E633FC1980DF}"/>
          </ac:spMkLst>
        </pc:spChg>
        <pc:spChg chg="mod ord">
          <ac:chgData name="Matthieu GRALL" userId="cec3ba0d20552ff9" providerId="LiveId" clId="{7078BA1D-0DDB-4910-B890-79D7165836C1}" dt="2025-06-11T14:13:41.832" v="3767" actId="700"/>
          <ac:spMkLst>
            <pc:docMk/>
            <pc:sldMk cId="372278672" sldId="1162"/>
            <ac:spMk id="6" creationId="{4C55C594-D3F1-4162-FE85-35C8977FB511}"/>
          </ac:spMkLst>
        </pc:spChg>
        <pc:spChg chg="add mod">
          <ac:chgData name="Matthieu GRALL" userId="cec3ba0d20552ff9" providerId="LiveId" clId="{7078BA1D-0DDB-4910-B890-79D7165836C1}" dt="2025-06-11T14:13:59.357" v="3773"/>
          <ac:spMkLst>
            <pc:docMk/>
            <pc:sldMk cId="372278672" sldId="1162"/>
            <ac:spMk id="7" creationId="{DE19CE57-4508-9313-A2ED-7D39CE2D440D}"/>
          </ac:spMkLst>
        </pc:spChg>
        <pc:spChg chg="mod">
          <ac:chgData name="Matthieu GRALL" userId="cec3ba0d20552ff9" providerId="LiveId" clId="{7078BA1D-0DDB-4910-B890-79D7165836C1}" dt="2025-06-11T14:14:20.790" v="3791" actId="1035"/>
          <ac:spMkLst>
            <pc:docMk/>
            <pc:sldMk cId="372278672" sldId="1162"/>
            <ac:spMk id="11" creationId="{A1F127B7-DA51-3FBC-CE91-80868D71E0CC}"/>
          </ac:spMkLst>
        </pc:spChg>
        <pc:spChg chg="mod">
          <ac:chgData name="Matthieu GRALL" userId="cec3ba0d20552ff9" providerId="LiveId" clId="{7078BA1D-0DDB-4910-B890-79D7165836C1}" dt="2025-06-11T14:14:20.790" v="3791" actId="1035"/>
          <ac:spMkLst>
            <pc:docMk/>
            <pc:sldMk cId="372278672" sldId="1162"/>
            <ac:spMk id="12" creationId="{7BEDE12C-BEE1-274B-5803-F84A3FC5A441}"/>
          </ac:spMkLst>
        </pc:spChg>
        <pc:picChg chg="mod">
          <ac:chgData name="Matthieu GRALL" userId="cec3ba0d20552ff9" providerId="LiveId" clId="{7078BA1D-0DDB-4910-B890-79D7165836C1}" dt="2025-06-11T14:14:20.790" v="3791" actId="1035"/>
          <ac:picMkLst>
            <pc:docMk/>
            <pc:sldMk cId="372278672" sldId="1162"/>
            <ac:picMk id="13" creationId="{36163771-0237-FCCA-4978-5070E70CE19A}"/>
          </ac:picMkLst>
        </pc:picChg>
      </pc:sldChg>
      <pc:sldChg chg="addSp delSp modSp mod modClrScheme chgLayout">
        <pc:chgData name="Matthieu GRALL" userId="cec3ba0d20552ff9" providerId="LiveId" clId="{7078BA1D-0DDB-4910-B890-79D7165836C1}" dt="2025-06-11T14:14:47.064" v="3796" actId="478"/>
        <pc:sldMkLst>
          <pc:docMk/>
          <pc:sldMk cId="2429086636" sldId="1163"/>
        </pc:sldMkLst>
        <pc:spChg chg="mod ord">
          <ac:chgData name="Matthieu GRALL" userId="cec3ba0d20552ff9" providerId="LiveId" clId="{7078BA1D-0DDB-4910-B890-79D7165836C1}" dt="2025-06-11T14:14:40.695" v="3793" actId="27636"/>
          <ac:spMkLst>
            <pc:docMk/>
            <pc:sldMk cId="2429086636" sldId="1163"/>
            <ac:spMk id="2" creationId="{0A053EF6-E4BB-A141-2D24-B6AB457903C3}"/>
          </ac:spMkLst>
        </pc:spChg>
        <pc:spChg chg="mod ord">
          <ac:chgData name="Matthieu GRALL" userId="cec3ba0d20552ff9" providerId="LiveId" clId="{7078BA1D-0DDB-4910-B890-79D7165836C1}" dt="2025-06-11T14:14:40.680" v="3792" actId="700"/>
          <ac:spMkLst>
            <pc:docMk/>
            <pc:sldMk cId="2429086636" sldId="1163"/>
            <ac:spMk id="4" creationId="{5B0A6E03-257A-9ACD-0F4B-1ED918592E6A}"/>
          </ac:spMkLst>
        </pc:spChg>
        <pc:spChg chg="mod ord">
          <ac:chgData name="Matthieu GRALL" userId="cec3ba0d20552ff9" providerId="LiveId" clId="{7078BA1D-0DDB-4910-B890-79D7165836C1}" dt="2025-06-11T14:14:40.680" v="3792" actId="700"/>
          <ac:spMkLst>
            <pc:docMk/>
            <pc:sldMk cId="2429086636" sldId="1163"/>
            <ac:spMk id="5" creationId="{C150B30F-1A34-CA3D-6943-DDCA0EAE7187}"/>
          </ac:spMkLst>
        </pc:spChg>
        <pc:spChg chg="mod ord">
          <ac:chgData name="Matthieu GRALL" userId="cec3ba0d20552ff9" providerId="LiveId" clId="{7078BA1D-0DDB-4910-B890-79D7165836C1}" dt="2025-06-11T14:14:40.680" v="3792" actId="700"/>
          <ac:spMkLst>
            <pc:docMk/>
            <pc:sldMk cId="2429086636" sldId="1163"/>
            <ac:spMk id="6" creationId="{D112A460-DC50-74EB-BC54-392335C55A68}"/>
          </ac:spMkLst>
        </pc:spChg>
        <pc:spChg chg="add mod">
          <ac:chgData name="Matthieu GRALL" userId="cec3ba0d20552ff9" providerId="LiveId" clId="{7078BA1D-0DDB-4910-B890-79D7165836C1}" dt="2025-06-11T14:14:44.549" v="3795"/>
          <ac:spMkLst>
            <pc:docMk/>
            <pc:sldMk cId="2429086636" sldId="1163"/>
            <ac:spMk id="8" creationId="{764A2640-3273-DE4D-8550-2E7C736996A3}"/>
          </ac:spMkLst>
        </pc:spChg>
      </pc:sldChg>
      <pc:sldChg chg="addSp delSp modSp mod modClrScheme chgLayout">
        <pc:chgData name="Matthieu GRALL" userId="cec3ba0d20552ff9" providerId="LiveId" clId="{7078BA1D-0DDB-4910-B890-79D7165836C1}" dt="2025-06-11T14:20:01.948" v="3895" actId="1036"/>
        <pc:sldMkLst>
          <pc:docMk/>
          <pc:sldMk cId="663291523" sldId="1164"/>
        </pc:sldMkLst>
        <pc:spChg chg="mod ord">
          <ac:chgData name="Matthieu GRALL" userId="cec3ba0d20552ff9" providerId="LiveId" clId="{7078BA1D-0DDB-4910-B890-79D7165836C1}" dt="2025-06-11T14:19:27.508" v="3823" actId="700"/>
          <ac:spMkLst>
            <pc:docMk/>
            <pc:sldMk cId="663291523" sldId="1164"/>
            <ac:spMk id="2" creationId="{B469AE41-9310-209A-D1C8-0461BCB54078}"/>
          </ac:spMkLst>
        </pc:spChg>
        <pc:spChg chg="add mod">
          <ac:chgData name="Matthieu GRALL" userId="cec3ba0d20552ff9" providerId="LiveId" clId="{7078BA1D-0DDB-4910-B890-79D7165836C1}" dt="2025-06-11T14:18:18.278" v="3817"/>
          <ac:spMkLst>
            <pc:docMk/>
            <pc:sldMk cId="663291523" sldId="1164"/>
            <ac:spMk id="3" creationId="{0BB14F1C-BE75-0138-8125-6B28235FA39D}"/>
          </ac:spMkLst>
        </pc:spChg>
        <pc:spChg chg="mod ord">
          <ac:chgData name="Matthieu GRALL" userId="cec3ba0d20552ff9" providerId="LiveId" clId="{7078BA1D-0DDB-4910-B890-79D7165836C1}" dt="2025-06-11T14:19:27.508" v="3823" actId="700"/>
          <ac:spMkLst>
            <pc:docMk/>
            <pc:sldMk cId="663291523" sldId="1164"/>
            <ac:spMk id="4" creationId="{426058E3-2FA2-9B61-6968-ACB400FF7835}"/>
          </ac:spMkLst>
        </pc:spChg>
        <pc:spChg chg="mod ord">
          <ac:chgData name="Matthieu GRALL" userId="cec3ba0d20552ff9" providerId="LiveId" clId="{7078BA1D-0DDB-4910-B890-79D7165836C1}" dt="2025-06-11T14:19:27.508" v="3823" actId="700"/>
          <ac:spMkLst>
            <pc:docMk/>
            <pc:sldMk cId="663291523" sldId="1164"/>
            <ac:spMk id="5" creationId="{7415339A-7307-6E8B-CBED-FB5CD533F4EB}"/>
          </ac:spMkLst>
        </pc:spChg>
        <pc:spChg chg="mod ord">
          <ac:chgData name="Matthieu GRALL" userId="cec3ba0d20552ff9" providerId="LiveId" clId="{7078BA1D-0DDB-4910-B890-79D7165836C1}" dt="2025-06-11T14:19:27.508" v="3823" actId="700"/>
          <ac:spMkLst>
            <pc:docMk/>
            <pc:sldMk cId="663291523" sldId="1164"/>
            <ac:spMk id="6" creationId="{A9FED8C8-B03E-D763-88F4-F73355379651}"/>
          </ac:spMkLst>
        </pc:spChg>
        <pc:spChg chg="mod">
          <ac:chgData name="Matthieu GRALL" userId="cec3ba0d20552ff9" providerId="LiveId" clId="{7078BA1D-0DDB-4910-B890-79D7165836C1}" dt="2025-06-11T14:20:01.948" v="3895" actId="1036"/>
          <ac:spMkLst>
            <pc:docMk/>
            <pc:sldMk cId="663291523" sldId="1164"/>
            <ac:spMk id="7" creationId="{9DEDA888-49EC-197E-F0D9-AD92E2695D3F}"/>
          </ac:spMkLst>
        </pc:spChg>
        <pc:spChg chg="mod">
          <ac:chgData name="Matthieu GRALL" userId="cec3ba0d20552ff9" providerId="LiveId" clId="{7078BA1D-0DDB-4910-B890-79D7165836C1}" dt="2025-06-11T14:20:01.948" v="3895" actId="1036"/>
          <ac:spMkLst>
            <pc:docMk/>
            <pc:sldMk cId="663291523" sldId="1164"/>
            <ac:spMk id="8" creationId="{0F343F32-94E2-0F6B-BBD9-2A744D368068}"/>
          </ac:spMkLst>
        </pc:spChg>
        <pc:spChg chg="mod">
          <ac:chgData name="Matthieu GRALL" userId="cec3ba0d20552ff9" providerId="LiveId" clId="{7078BA1D-0DDB-4910-B890-79D7165836C1}" dt="2025-06-11T14:20:01.948" v="3895" actId="1036"/>
          <ac:spMkLst>
            <pc:docMk/>
            <pc:sldMk cId="663291523" sldId="1164"/>
            <ac:spMk id="9" creationId="{04481074-8F75-C70F-6CBC-FB80611458A4}"/>
          </ac:spMkLst>
        </pc:spChg>
        <pc:spChg chg="mod">
          <ac:chgData name="Matthieu GRALL" userId="cec3ba0d20552ff9" providerId="LiveId" clId="{7078BA1D-0DDB-4910-B890-79D7165836C1}" dt="2025-06-11T14:20:01.948" v="3895" actId="1036"/>
          <ac:spMkLst>
            <pc:docMk/>
            <pc:sldMk cId="663291523" sldId="1164"/>
            <ac:spMk id="10" creationId="{7FF20DFA-18DD-F387-C75D-43A89241DF16}"/>
          </ac:spMkLst>
        </pc:spChg>
        <pc:spChg chg="add mod ord">
          <ac:chgData name="Matthieu GRALL" userId="cec3ba0d20552ff9" providerId="LiveId" clId="{7078BA1D-0DDB-4910-B890-79D7165836C1}" dt="2025-06-11T14:19:48.353" v="3867" actId="114"/>
          <ac:spMkLst>
            <pc:docMk/>
            <pc:sldMk cId="663291523" sldId="1164"/>
            <ac:spMk id="20" creationId="{6CBBF714-CE6B-D4C7-1067-7DE5160515C2}"/>
          </ac:spMkLst>
        </pc:spChg>
        <pc:picChg chg="mod">
          <ac:chgData name="Matthieu GRALL" userId="cec3ba0d20552ff9" providerId="LiveId" clId="{7078BA1D-0DDB-4910-B890-79D7165836C1}" dt="2025-06-11T14:20:01.948" v="3895" actId="1036"/>
          <ac:picMkLst>
            <pc:docMk/>
            <pc:sldMk cId="663291523" sldId="1164"/>
            <ac:picMk id="11" creationId="{8125E3F7-3FDB-F4DC-5746-15B5E39C4DEB}"/>
          </ac:picMkLst>
        </pc:picChg>
        <pc:picChg chg="mod">
          <ac:chgData name="Matthieu GRALL" userId="cec3ba0d20552ff9" providerId="LiveId" clId="{7078BA1D-0DDB-4910-B890-79D7165836C1}" dt="2025-06-11T14:20:01.948" v="3895" actId="1036"/>
          <ac:picMkLst>
            <pc:docMk/>
            <pc:sldMk cId="663291523" sldId="1164"/>
            <ac:picMk id="12" creationId="{BD4951B2-A641-722D-90B2-987D5A862270}"/>
          </ac:picMkLst>
        </pc:picChg>
        <pc:picChg chg="mod">
          <ac:chgData name="Matthieu GRALL" userId="cec3ba0d20552ff9" providerId="LiveId" clId="{7078BA1D-0DDB-4910-B890-79D7165836C1}" dt="2025-06-11T14:20:01.948" v="3895" actId="1036"/>
          <ac:picMkLst>
            <pc:docMk/>
            <pc:sldMk cId="663291523" sldId="1164"/>
            <ac:picMk id="13" creationId="{330D2330-9705-0F5A-705F-256878913E88}"/>
          </ac:picMkLst>
        </pc:picChg>
        <pc:picChg chg="mod">
          <ac:chgData name="Matthieu GRALL" userId="cec3ba0d20552ff9" providerId="LiveId" clId="{7078BA1D-0DDB-4910-B890-79D7165836C1}" dt="2025-06-11T14:20:01.948" v="3895" actId="1036"/>
          <ac:picMkLst>
            <pc:docMk/>
            <pc:sldMk cId="663291523" sldId="1164"/>
            <ac:picMk id="14" creationId="{0BBE37C2-55E5-188A-E364-3FA7D0772EE6}"/>
          </ac:picMkLst>
        </pc:picChg>
        <pc:cxnChg chg="mod">
          <ac:chgData name="Matthieu GRALL" userId="cec3ba0d20552ff9" providerId="LiveId" clId="{7078BA1D-0DDB-4910-B890-79D7165836C1}" dt="2025-06-11T14:20:01.948" v="3895" actId="1036"/>
          <ac:cxnSpMkLst>
            <pc:docMk/>
            <pc:sldMk cId="663291523" sldId="1164"/>
            <ac:cxnSpMk id="15" creationId="{9A7F093C-3A15-123F-CAA5-FE96BC8A7BEE}"/>
          </ac:cxnSpMkLst>
        </pc:cxnChg>
        <pc:cxnChg chg="mod">
          <ac:chgData name="Matthieu GRALL" userId="cec3ba0d20552ff9" providerId="LiveId" clId="{7078BA1D-0DDB-4910-B890-79D7165836C1}" dt="2025-06-11T14:20:01.948" v="3895" actId="1036"/>
          <ac:cxnSpMkLst>
            <pc:docMk/>
            <pc:sldMk cId="663291523" sldId="1164"/>
            <ac:cxnSpMk id="16" creationId="{DF4D003D-32EC-7322-C8C6-C6ACBC839000}"/>
          </ac:cxnSpMkLst>
        </pc:cxnChg>
      </pc:sldChg>
      <pc:sldChg chg="addSp delSp modSp mod modClrScheme chgLayout">
        <pc:chgData name="Matthieu GRALL" userId="cec3ba0d20552ff9" providerId="LiveId" clId="{7078BA1D-0DDB-4910-B890-79D7165836C1}" dt="2025-06-11T14:23:36.487" v="4004" actId="404"/>
        <pc:sldMkLst>
          <pc:docMk/>
          <pc:sldMk cId="3726557649" sldId="1165"/>
        </pc:sldMkLst>
        <pc:spChg chg="add mod">
          <ac:chgData name="Matthieu GRALL" userId="cec3ba0d20552ff9" providerId="LiveId" clId="{7078BA1D-0DDB-4910-B890-79D7165836C1}" dt="2025-06-11T14:20:09.897" v="3897"/>
          <ac:spMkLst>
            <pc:docMk/>
            <pc:sldMk cId="3726557649" sldId="1165"/>
            <ac:spMk id="2" creationId="{847B8986-BE6B-322E-A70A-6E058A72A8BF}"/>
          </ac:spMkLst>
        </pc:spChg>
        <pc:spChg chg="mod ord">
          <ac:chgData name="Matthieu GRALL" userId="cec3ba0d20552ff9" providerId="LiveId" clId="{7078BA1D-0DDB-4910-B890-79D7165836C1}" dt="2025-06-11T14:20:15.126" v="3898" actId="700"/>
          <ac:spMkLst>
            <pc:docMk/>
            <pc:sldMk cId="3726557649" sldId="1165"/>
            <ac:spMk id="4" creationId="{97D75D2D-A488-1E33-812B-CB172EAB4164}"/>
          </ac:spMkLst>
        </pc:spChg>
        <pc:spChg chg="mod ord">
          <ac:chgData name="Matthieu GRALL" userId="cec3ba0d20552ff9" providerId="LiveId" clId="{7078BA1D-0DDB-4910-B890-79D7165836C1}" dt="2025-06-11T14:20:15.126" v="3898" actId="700"/>
          <ac:spMkLst>
            <pc:docMk/>
            <pc:sldMk cId="3726557649" sldId="1165"/>
            <ac:spMk id="5" creationId="{D6AF567B-0122-7594-3158-AF055F3BAC32}"/>
          </ac:spMkLst>
        </pc:spChg>
        <pc:spChg chg="mod ord">
          <ac:chgData name="Matthieu GRALL" userId="cec3ba0d20552ff9" providerId="LiveId" clId="{7078BA1D-0DDB-4910-B890-79D7165836C1}" dt="2025-06-11T14:20:15.126" v="3898" actId="700"/>
          <ac:spMkLst>
            <pc:docMk/>
            <pc:sldMk cId="3726557649" sldId="1165"/>
            <ac:spMk id="6" creationId="{5904487F-60A7-2F6D-A156-5CCFC2EA2986}"/>
          </ac:spMkLst>
        </pc:spChg>
        <pc:spChg chg="mod ord">
          <ac:chgData name="Matthieu GRALL" userId="cec3ba0d20552ff9" providerId="LiveId" clId="{7078BA1D-0DDB-4910-B890-79D7165836C1}" dt="2025-06-11T14:20:15.126" v="3898" actId="700"/>
          <ac:spMkLst>
            <pc:docMk/>
            <pc:sldMk cId="3726557649" sldId="1165"/>
            <ac:spMk id="7" creationId="{3A1F24E9-B886-23D7-CDD4-5728A07CE23F}"/>
          </ac:spMkLst>
        </pc:spChg>
        <pc:spChg chg="mod">
          <ac:chgData name="Matthieu GRALL" userId="cec3ba0d20552ff9" providerId="LiveId" clId="{7078BA1D-0DDB-4910-B890-79D7165836C1}" dt="2025-06-11T14:23:36.487" v="4004" actId="404"/>
          <ac:spMkLst>
            <pc:docMk/>
            <pc:sldMk cId="3726557649" sldId="1165"/>
            <ac:spMk id="8" creationId="{6891AEBC-4690-4DB9-DD6B-6F3EE40C2F85}"/>
          </ac:spMkLst>
        </pc:spChg>
        <pc:spChg chg="mod">
          <ac:chgData name="Matthieu GRALL" userId="cec3ba0d20552ff9" providerId="LiveId" clId="{7078BA1D-0DDB-4910-B890-79D7165836C1}" dt="2025-06-11T14:23:36.487" v="4004" actId="404"/>
          <ac:spMkLst>
            <pc:docMk/>
            <pc:sldMk cId="3726557649" sldId="1165"/>
            <ac:spMk id="9" creationId="{88E4F2B9-87EE-4ECD-8176-3D2BD0A3AA0C}"/>
          </ac:spMkLst>
        </pc:spChg>
        <pc:spChg chg="mod">
          <ac:chgData name="Matthieu GRALL" userId="cec3ba0d20552ff9" providerId="LiveId" clId="{7078BA1D-0DDB-4910-B890-79D7165836C1}" dt="2025-06-11T14:23:36.487" v="4004" actId="404"/>
          <ac:spMkLst>
            <pc:docMk/>
            <pc:sldMk cId="3726557649" sldId="1165"/>
            <ac:spMk id="10" creationId="{B5C70E93-3C2F-5923-2449-4C4B50CCB5C2}"/>
          </ac:spMkLst>
        </pc:spChg>
        <pc:spChg chg="mod">
          <ac:chgData name="Matthieu GRALL" userId="cec3ba0d20552ff9" providerId="LiveId" clId="{7078BA1D-0DDB-4910-B890-79D7165836C1}" dt="2025-06-11T14:23:36.487" v="4004" actId="404"/>
          <ac:spMkLst>
            <pc:docMk/>
            <pc:sldMk cId="3726557649" sldId="1165"/>
            <ac:spMk id="11" creationId="{FB9EA9E0-A058-3B3E-3197-696A9673055A}"/>
          </ac:spMkLst>
        </pc:spChg>
        <pc:spChg chg="mod">
          <ac:chgData name="Matthieu GRALL" userId="cec3ba0d20552ff9" providerId="LiveId" clId="{7078BA1D-0DDB-4910-B890-79D7165836C1}" dt="2025-06-11T14:21:11.478" v="3921" actId="1035"/>
          <ac:spMkLst>
            <pc:docMk/>
            <pc:sldMk cId="3726557649" sldId="1165"/>
            <ac:spMk id="23" creationId="{E5D3A571-424E-5293-2092-109FAC48707C}"/>
          </ac:spMkLst>
        </pc:spChg>
        <pc:picChg chg="mod">
          <ac:chgData name="Matthieu GRALL" userId="cec3ba0d20552ff9" providerId="LiveId" clId="{7078BA1D-0DDB-4910-B890-79D7165836C1}" dt="2025-06-11T14:21:11.478" v="3921" actId="1035"/>
          <ac:picMkLst>
            <pc:docMk/>
            <pc:sldMk cId="3726557649" sldId="1165"/>
            <ac:picMk id="15" creationId="{2CFAE8A7-46D5-FB03-31D9-E7CBDA17D9F1}"/>
          </ac:picMkLst>
        </pc:picChg>
        <pc:picChg chg="mod">
          <ac:chgData name="Matthieu GRALL" userId="cec3ba0d20552ff9" providerId="LiveId" clId="{7078BA1D-0DDB-4910-B890-79D7165836C1}" dt="2025-06-11T14:21:11.478" v="3921" actId="1035"/>
          <ac:picMkLst>
            <pc:docMk/>
            <pc:sldMk cId="3726557649" sldId="1165"/>
            <ac:picMk id="16" creationId="{FD430486-5927-BB82-F27A-1DD0AEE8185A}"/>
          </ac:picMkLst>
        </pc:picChg>
        <pc:picChg chg="mod">
          <ac:chgData name="Matthieu GRALL" userId="cec3ba0d20552ff9" providerId="LiveId" clId="{7078BA1D-0DDB-4910-B890-79D7165836C1}" dt="2025-06-11T14:21:11.478" v="3921" actId="1035"/>
          <ac:picMkLst>
            <pc:docMk/>
            <pc:sldMk cId="3726557649" sldId="1165"/>
            <ac:picMk id="19" creationId="{1DCE27CB-C4CF-20CA-06EB-5F5CEF0C3FD9}"/>
          </ac:picMkLst>
        </pc:picChg>
        <pc:picChg chg="mod">
          <ac:chgData name="Matthieu GRALL" userId="cec3ba0d20552ff9" providerId="LiveId" clId="{7078BA1D-0DDB-4910-B890-79D7165836C1}" dt="2025-06-11T14:21:11.478" v="3921" actId="1035"/>
          <ac:picMkLst>
            <pc:docMk/>
            <pc:sldMk cId="3726557649" sldId="1165"/>
            <ac:picMk id="21" creationId="{91A19EB5-6F7F-6643-5972-9E1F9584A586}"/>
          </ac:picMkLst>
        </pc:picChg>
        <pc:picChg chg="mod">
          <ac:chgData name="Matthieu GRALL" userId="cec3ba0d20552ff9" providerId="LiveId" clId="{7078BA1D-0DDB-4910-B890-79D7165836C1}" dt="2025-06-11T14:21:11.478" v="3921" actId="1035"/>
          <ac:picMkLst>
            <pc:docMk/>
            <pc:sldMk cId="3726557649" sldId="1165"/>
            <ac:picMk id="24" creationId="{2620E762-ECCB-B12F-A02E-6400485BFD25}"/>
          </ac:picMkLst>
        </pc:picChg>
      </pc:sldChg>
      <pc:sldChg chg="addSp delSp modSp mod modClrScheme chgLayout">
        <pc:chgData name="Matthieu GRALL" userId="cec3ba0d20552ff9" providerId="LiveId" clId="{7078BA1D-0DDB-4910-B890-79D7165836C1}" dt="2025-06-11T14:22:11.510" v="3951"/>
        <pc:sldMkLst>
          <pc:docMk/>
          <pc:sldMk cId="4126883953" sldId="1166"/>
        </pc:sldMkLst>
        <pc:spChg chg="mod ord">
          <ac:chgData name="Matthieu GRALL" userId="cec3ba0d20552ff9" providerId="LiveId" clId="{7078BA1D-0DDB-4910-B890-79D7165836C1}" dt="2025-06-11T14:21:34.125" v="3924" actId="700"/>
          <ac:spMkLst>
            <pc:docMk/>
            <pc:sldMk cId="4126883953" sldId="1166"/>
            <ac:spMk id="4" creationId="{26644724-03E1-34EC-00A9-2E0518A0F508}"/>
          </ac:spMkLst>
        </pc:spChg>
        <pc:spChg chg="mod ord">
          <ac:chgData name="Matthieu GRALL" userId="cec3ba0d20552ff9" providerId="LiveId" clId="{7078BA1D-0DDB-4910-B890-79D7165836C1}" dt="2025-06-11T14:21:34.125" v="3924" actId="700"/>
          <ac:spMkLst>
            <pc:docMk/>
            <pc:sldMk cId="4126883953" sldId="1166"/>
            <ac:spMk id="5" creationId="{E3F517F0-4B17-ADAD-0423-E2C847163D76}"/>
          </ac:spMkLst>
        </pc:spChg>
        <pc:spChg chg="mod ord">
          <ac:chgData name="Matthieu GRALL" userId="cec3ba0d20552ff9" providerId="LiveId" clId="{7078BA1D-0DDB-4910-B890-79D7165836C1}" dt="2025-06-11T14:21:34.125" v="3924" actId="700"/>
          <ac:spMkLst>
            <pc:docMk/>
            <pc:sldMk cId="4126883953" sldId="1166"/>
            <ac:spMk id="6" creationId="{E3F0FBF9-AB87-5A34-CA49-9C95ED75CD8A}"/>
          </ac:spMkLst>
        </pc:spChg>
        <pc:spChg chg="mod ord">
          <ac:chgData name="Matthieu GRALL" userId="cec3ba0d20552ff9" providerId="LiveId" clId="{7078BA1D-0DDB-4910-B890-79D7165836C1}" dt="2025-06-11T14:21:34.125" v="3924" actId="700"/>
          <ac:spMkLst>
            <pc:docMk/>
            <pc:sldMk cId="4126883953" sldId="1166"/>
            <ac:spMk id="7" creationId="{AA1BA83E-5203-2805-EE64-3ACD73C0FD78}"/>
          </ac:spMkLst>
        </pc:spChg>
        <pc:spChg chg="mod">
          <ac:chgData name="Matthieu GRALL" userId="cec3ba0d20552ff9" providerId="LiveId" clId="{7078BA1D-0DDB-4910-B890-79D7165836C1}" dt="2025-06-11T14:22:04.871" v="3948" actId="1035"/>
          <ac:spMkLst>
            <pc:docMk/>
            <pc:sldMk cId="4126883953" sldId="1166"/>
            <ac:spMk id="8" creationId="{A6C0C1A8-1231-1156-E196-A91647118CE6}"/>
          </ac:spMkLst>
        </pc:spChg>
        <pc:spChg chg="mod">
          <ac:chgData name="Matthieu GRALL" userId="cec3ba0d20552ff9" providerId="LiveId" clId="{7078BA1D-0DDB-4910-B890-79D7165836C1}" dt="2025-06-11T14:22:04.871" v="3948" actId="1035"/>
          <ac:spMkLst>
            <pc:docMk/>
            <pc:sldMk cId="4126883953" sldId="1166"/>
            <ac:spMk id="9" creationId="{AD4AF0D3-B3CB-3594-7D8F-5705B5F47B4A}"/>
          </ac:spMkLst>
        </pc:spChg>
        <pc:spChg chg="mod">
          <ac:chgData name="Matthieu GRALL" userId="cec3ba0d20552ff9" providerId="LiveId" clId="{7078BA1D-0DDB-4910-B890-79D7165836C1}" dt="2025-06-11T14:22:04.871" v="3948" actId="1035"/>
          <ac:spMkLst>
            <pc:docMk/>
            <pc:sldMk cId="4126883953" sldId="1166"/>
            <ac:spMk id="10" creationId="{D8B096E0-B2E1-A6F1-1A46-9BBDA50B10BE}"/>
          </ac:spMkLst>
        </pc:spChg>
        <pc:spChg chg="mod">
          <ac:chgData name="Matthieu GRALL" userId="cec3ba0d20552ff9" providerId="LiveId" clId="{7078BA1D-0DDB-4910-B890-79D7165836C1}" dt="2025-06-11T14:22:04.871" v="3948" actId="1035"/>
          <ac:spMkLst>
            <pc:docMk/>
            <pc:sldMk cId="4126883953" sldId="1166"/>
            <ac:spMk id="11" creationId="{EFAA0EF5-DF63-2AFD-5B08-59E5B531C51D}"/>
          </ac:spMkLst>
        </pc:spChg>
        <pc:spChg chg="mod">
          <ac:chgData name="Matthieu GRALL" userId="cec3ba0d20552ff9" providerId="LiveId" clId="{7078BA1D-0DDB-4910-B890-79D7165836C1}" dt="2025-06-11T14:22:04.871" v="3948" actId="1035"/>
          <ac:spMkLst>
            <pc:docMk/>
            <pc:sldMk cId="4126883953" sldId="1166"/>
            <ac:spMk id="23" creationId="{855F7CEC-F24A-3EDF-536B-593F0A67402D}"/>
          </ac:spMkLst>
        </pc:spChg>
        <pc:spChg chg="add mod">
          <ac:chgData name="Matthieu GRALL" userId="cec3ba0d20552ff9" providerId="LiveId" clId="{7078BA1D-0DDB-4910-B890-79D7165836C1}" dt="2025-06-11T14:22:11.510" v="3951"/>
          <ac:spMkLst>
            <pc:docMk/>
            <pc:sldMk cId="4126883953" sldId="1166"/>
            <ac:spMk id="25" creationId="{A2A0DF1C-379E-C040-BBCE-2CA9332EC020}"/>
          </ac:spMkLst>
        </pc:spChg>
        <pc:picChg chg="mod">
          <ac:chgData name="Matthieu GRALL" userId="cec3ba0d20552ff9" providerId="LiveId" clId="{7078BA1D-0DDB-4910-B890-79D7165836C1}" dt="2025-06-11T14:22:04.871" v="3948" actId="1035"/>
          <ac:picMkLst>
            <pc:docMk/>
            <pc:sldMk cId="4126883953" sldId="1166"/>
            <ac:picMk id="16" creationId="{340716F2-BB45-881B-E4D8-9E70C69BF3E3}"/>
          </ac:picMkLst>
        </pc:picChg>
        <pc:picChg chg="mod">
          <ac:chgData name="Matthieu GRALL" userId="cec3ba0d20552ff9" providerId="LiveId" clId="{7078BA1D-0DDB-4910-B890-79D7165836C1}" dt="2025-06-11T14:22:04.871" v="3948" actId="1035"/>
          <ac:picMkLst>
            <pc:docMk/>
            <pc:sldMk cId="4126883953" sldId="1166"/>
            <ac:picMk id="20" creationId="{F732E2D0-D3CD-69FF-82A5-C0E83D2F39A3}"/>
          </ac:picMkLst>
        </pc:picChg>
        <pc:picChg chg="mod">
          <ac:chgData name="Matthieu GRALL" userId="cec3ba0d20552ff9" providerId="LiveId" clId="{7078BA1D-0DDB-4910-B890-79D7165836C1}" dt="2025-06-11T14:22:04.871" v="3948" actId="1035"/>
          <ac:picMkLst>
            <pc:docMk/>
            <pc:sldMk cId="4126883953" sldId="1166"/>
            <ac:picMk id="21" creationId="{1879D099-FF79-E61A-9BE6-49A6F59D8C62}"/>
          </ac:picMkLst>
        </pc:picChg>
        <pc:picChg chg="mod">
          <ac:chgData name="Matthieu GRALL" userId="cec3ba0d20552ff9" providerId="LiveId" clId="{7078BA1D-0DDB-4910-B890-79D7165836C1}" dt="2025-06-11T14:22:04.871" v="3948" actId="1035"/>
          <ac:picMkLst>
            <pc:docMk/>
            <pc:sldMk cId="4126883953" sldId="1166"/>
            <ac:picMk id="22" creationId="{E791057C-6709-908B-0884-86376B5D0B34}"/>
          </ac:picMkLst>
        </pc:picChg>
        <pc:picChg chg="mod">
          <ac:chgData name="Matthieu GRALL" userId="cec3ba0d20552ff9" providerId="LiveId" clId="{7078BA1D-0DDB-4910-B890-79D7165836C1}" dt="2025-06-11T14:22:04.871" v="3948" actId="1035"/>
          <ac:picMkLst>
            <pc:docMk/>
            <pc:sldMk cId="4126883953" sldId="1166"/>
            <ac:picMk id="27" creationId="{6122D20C-B808-4EDD-A8D9-3D095C4A53B2}"/>
          </ac:picMkLst>
        </pc:picChg>
      </pc:sldChg>
      <pc:sldChg chg="addSp delSp modSp mod modClrScheme chgLayout">
        <pc:chgData name="Matthieu GRALL" userId="cec3ba0d20552ff9" providerId="LiveId" clId="{7078BA1D-0DDB-4910-B890-79D7165836C1}" dt="2025-06-11T14:22:42.913" v="3978" actId="1035"/>
        <pc:sldMkLst>
          <pc:docMk/>
          <pc:sldMk cId="4144065367" sldId="1167"/>
        </pc:sldMkLst>
        <pc:spChg chg="mod ord">
          <ac:chgData name="Matthieu GRALL" userId="cec3ba0d20552ff9" providerId="LiveId" clId="{7078BA1D-0DDB-4910-B890-79D7165836C1}" dt="2025-06-11T14:22:18.791" v="3954" actId="700"/>
          <ac:spMkLst>
            <pc:docMk/>
            <pc:sldMk cId="4144065367" sldId="1167"/>
            <ac:spMk id="4" creationId="{055D9DC4-97ED-3E5B-11A5-20FDC2B48257}"/>
          </ac:spMkLst>
        </pc:spChg>
        <pc:spChg chg="mod ord">
          <ac:chgData name="Matthieu GRALL" userId="cec3ba0d20552ff9" providerId="LiveId" clId="{7078BA1D-0DDB-4910-B890-79D7165836C1}" dt="2025-06-11T14:22:18.791" v="3954" actId="700"/>
          <ac:spMkLst>
            <pc:docMk/>
            <pc:sldMk cId="4144065367" sldId="1167"/>
            <ac:spMk id="5" creationId="{AD87DA76-7FDC-B483-630C-A1DA7EF5A343}"/>
          </ac:spMkLst>
        </pc:spChg>
        <pc:spChg chg="mod ord">
          <ac:chgData name="Matthieu GRALL" userId="cec3ba0d20552ff9" providerId="LiveId" clId="{7078BA1D-0DDB-4910-B890-79D7165836C1}" dt="2025-06-11T14:22:18.791" v="3954" actId="700"/>
          <ac:spMkLst>
            <pc:docMk/>
            <pc:sldMk cId="4144065367" sldId="1167"/>
            <ac:spMk id="6" creationId="{1FA65314-9F8B-AB08-0203-2B6642F7F561}"/>
          </ac:spMkLst>
        </pc:spChg>
        <pc:spChg chg="mod ord">
          <ac:chgData name="Matthieu GRALL" userId="cec3ba0d20552ff9" providerId="LiveId" clId="{7078BA1D-0DDB-4910-B890-79D7165836C1}" dt="2025-06-11T14:22:18.791" v="3954" actId="700"/>
          <ac:spMkLst>
            <pc:docMk/>
            <pc:sldMk cId="4144065367" sldId="1167"/>
            <ac:spMk id="7" creationId="{ACE085D1-153C-F726-E948-91DDEE0C71D6}"/>
          </ac:spMkLst>
        </pc:spChg>
        <pc:spChg chg="mod">
          <ac:chgData name="Matthieu GRALL" userId="cec3ba0d20552ff9" providerId="LiveId" clId="{7078BA1D-0DDB-4910-B890-79D7165836C1}" dt="2025-06-11T14:22:42.913" v="3978" actId="1035"/>
          <ac:spMkLst>
            <pc:docMk/>
            <pc:sldMk cId="4144065367" sldId="1167"/>
            <ac:spMk id="8" creationId="{4CA2D61E-62C9-1523-05BE-AF3B5A4B62A0}"/>
          </ac:spMkLst>
        </pc:spChg>
        <pc:spChg chg="mod">
          <ac:chgData name="Matthieu GRALL" userId="cec3ba0d20552ff9" providerId="LiveId" clId="{7078BA1D-0DDB-4910-B890-79D7165836C1}" dt="2025-06-11T14:22:42.913" v="3978" actId="1035"/>
          <ac:spMkLst>
            <pc:docMk/>
            <pc:sldMk cId="4144065367" sldId="1167"/>
            <ac:spMk id="9" creationId="{7826400B-5ADE-B207-9905-6CD4C37498ED}"/>
          </ac:spMkLst>
        </pc:spChg>
        <pc:spChg chg="mod">
          <ac:chgData name="Matthieu GRALL" userId="cec3ba0d20552ff9" providerId="LiveId" clId="{7078BA1D-0DDB-4910-B890-79D7165836C1}" dt="2025-06-11T14:22:42.913" v="3978" actId="1035"/>
          <ac:spMkLst>
            <pc:docMk/>
            <pc:sldMk cId="4144065367" sldId="1167"/>
            <ac:spMk id="10" creationId="{8B5C3048-EB34-0D27-E9FE-B2532BCA83DE}"/>
          </ac:spMkLst>
        </pc:spChg>
        <pc:spChg chg="mod">
          <ac:chgData name="Matthieu GRALL" userId="cec3ba0d20552ff9" providerId="LiveId" clId="{7078BA1D-0DDB-4910-B890-79D7165836C1}" dt="2025-06-11T14:22:42.913" v="3978" actId="1035"/>
          <ac:spMkLst>
            <pc:docMk/>
            <pc:sldMk cId="4144065367" sldId="1167"/>
            <ac:spMk id="11" creationId="{196E0863-F491-A4D9-7BCB-BDE9E31AE82F}"/>
          </ac:spMkLst>
        </pc:spChg>
        <pc:spChg chg="mod">
          <ac:chgData name="Matthieu GRALL" userId="cec3ba0d20552ff9" providerId="LiveId" clId="{7078BA1D-0DDB-4910-B890-79D7165836C1}" dt="2025-06-11T14:22:42.913" v="3978" actId="1035"/>
          <ac:spMkLst>
            <pc:docMk/>
            <pc:sldMk cId="4144065367" sldId="1167"/>
            <ac:spMk id="23" creationId="{237FFE5D-26FA-E309-908B-795AAC32FED0}"/>
          </ac:spMkLst>
        </pc:spChg>
        <pc:spChg chg="add mod">
          <ac:chgData name="Matthieu GRALL" userId="cec3ba0d20552ff9" providerId="LiveId" clId="{7078BA1D-0DDB-4910-B890-79D7165836C1}" dt="2025-06-11T14:22:15.583" v="3953"/>
          <ac:spMkLst>
            <pc:docMk/>
            <pc:sldMk cId="4144065367" sldId="1167"/>
            <ac:spMk id="25" creationId="{5F67DE05-B760-5CF8-69BA-2B789B94956D}"/>
          </ac:spMkLst>
        </pc:spChg>
        <pc:picChg chg="mod">
          <ac:chgData name="Matthieu GRALL" userId="cec3ba0d20552ff9" providerId="LiveId" clId="{7078BA1D-0DDB-4910-B890-79D7165836C1}" dt="2025-06-11T14:22:42.913" v="3978" actId="1035"/>
          <ac:picMkLst>
            <pc:docMk/>
            <pc:sldMk cId="4144065367" sldId="1167"/>
            <ac:picMk id="2" creationId="{E23025B8-CC88-CEB4-8A02-7659F17652D3}"/>
          </ac:picMkLst>
        </pc:picChg>
        <pc:picChg chg="mod">
          <ac:chgData name="Matthieu GRALL" userId="cec3ba0d20552ff9" providerId="LiveId" clId="{7078BA1D-0DDB-4910-B890-79D7165836C1}" dt="2025-06-11T14:22:42.913" v="3978" actId="1035"/>
          <ac:picMkLst>
            <pc:docMk/>
            <pc:sldMk cId="4144065367" sldId="1167"/>
            <ac:picMk id="3" creationId="{F829F995-04DC-3497-57F0-0764660B331D}"/>
          </ac:picMkLst>
        </pc:picChg>
        <pc:picChg chg="mod">
          <ac:chgData name="Matthieu GRALL" userId="cec3ba0d20552ff9" providerId="LiveId" clId="{7078BA1D-0DDB-4910-B890-79D7165836C1}" dt="2025-06-11T14:22:42.913" v="3978" actId="1035"/>
          <ac:picMkLst>
            <pc:docMk/>
            <pc:sldMk cId="4144065367" sldId="1167"/>
            <ac:picMk id="16" creationId="{B5198D53-272C-5E96-28AE-8CE5CA34EFD1}"/>
          </ac:picMkLst>
        </pc:picChg>
        <pc:picChg chg="mod">
          <ac:chgData name="Matthieu GRALL" userId="cec3ba0d20552ff9" providerId="LiveId" clId="{7078BA1D-0DDB-4910-B890-79D7165836C1}" dt="2025-06-11T14:22:42.913" v="3978" actId="1035"/>
          <ac:picMkLst>
            <pc:docMk/>
            <pc:sldMk cId="4144065367" sldId="1167"/>
            <ac:picMk id="17" creationId="{66B61340-A0B3-35B8-5F0D-F0C8DB103494}"/>
          </ac:picMkLst>
        </pc:picChg>
        <pc:picChg chg="mod">
          <ac:chgData name="Matthieu GRALL" userId="cec3ba0d20552ff9" providerId="LiveId" clId="{7078BA1D-0DDB-4910-B890-79D7165836C1}" dt="2025-06-11T14:22:42.913" v="3978" actId="1035"/>
          <ac:picMkLst>
            <pc:docMk/>
            <pc:sldMk cId="4144065367" sldId="1167"/>
            <ac:picMk id="20" creationId="{3B7F2835-D152-65EC-2C5F-F170A4F3407A}"/>
          </ac:picMkLst>
        </pc:picChg>
      </pc:sldChg>
      <pc:sldChg chg="addSp delSp modSp mod modClrScheme chgLayout">
        <pc:chgData name="Matthieu GRALL" userId="cec3ba0d20552ff9" providerId="LiveId" clId="{7078BA1D-0DDB-4910-B890-79D7165836C1}" dt="2025-06-11T14:23:14.217" v="4003" actId="403"/>
        <pc:sldMkLst>
          <pc:docMk/>
          <pc:sldMk cId="3420609405" sldId="1168"/>
        </pc:sldMkLst>
        <pc:spChg chg="add mod">
          <ac:chgData name="Matthieu GRALL" userId="cec3ba0d20552ff9" providerId="LiveId" clId="{7078BA1D-0DDB-4910-B890-79D7165836C1}" dt="2025-06-11T14:22:49.720" v="3980"/>
          <ac:spMkLst>
            <pc:docMk/>
            <pc:sldMk cId="3420609405" sldId="1168"/>
            <ac:spMk id="3" creationId="{2A9F3CE2-9659-5FE7-78EA-91B657A811AD}"/>
          </ac:spMkLst>
        </pc:spChg>
        <pc:spChg chg="mod ord">
          <ac:chgData name="Matthieu GRALL" userId="cec3ba0d20552ff9" providerId="LiveId" clId="{7078BA1D-0DDB-4910-B890-79D7165836C1}" dt="2025-06-11T14:22:53.005" v="3981" actId="700"/>
          <ac:spMkLst>
            <pc:docMk/>
            <pc:sldMk cId="3420609405" sldId="1168"/>
            <ac:spMk id="4" creationId="{65530442-E1FF-1E0F-5353-02F9659E735A}"/>
          </ac:spMkLst>
        </pc:spChg>
        <pc:spChg chg="mod ord">
          <ac:chgData name="Matthieu GRALL" userId="cec3ba0d20552ff9" providerId="LiveId" clId="{7078BA1D-0DDB-4910-B890-79D7165836C1}" dt="2025-06-11T14:22:53.005" v="3981" actId="700"/>
          <ac:spMkLst>
            <pc:docMk/>
            <pc:sldMk cId="3420609405" sldId="1168"/>
            <ac:spMk id="5" creationId="{EBE912A9-47B2-36D0-F7C4-0E6517569908}"/>
          </ac:spMkLst>
        </pc:spChg>
        <pc:spChg chg="mod ord">
          <ac:chgData name="Matthieu GRALL" userId="cec3ba0d20552ff9" providerId="LiveId" clId="{7078BA1D-0DDB-4910-B890-79D7165836C1}" dt="2025-06-11T14:22:53.005" v="3981" actId="700"/>
          <ac:spMkLst>
            <pc:docMk/>
            <pc:sldMk cId="3420609405" sldId="1168"/>
            <ac:spMk id="6" creationId="{13952003-ACBD-3487-5F92-C420C00A3181}"/>
          </ac:spMkLst>
        </pc:spChg>
        <pc:spChg chg="mod ord">
          <ac:chgData name="Matthieu GRALL" userId="cec3ba0d20552ff9" providerId="LiveId" clId="{7078BA1D-0DDB-4910-B890-79D7165836C1}" dt="2025-06-11T14:22:53.005" v="3981" actId="700"/>
          <ac:spMkLst>
            <pc:docMk/>
            <pc:sldMk cId="3420609405" sldId="1168"/>
            <ac:spMk id="7" creationId="{7FF2C84D-013B-7F0A-0C1C-3BC73537398E}"/>
          </ac:spMkLst>
        </pc:spChg>
        <pc:spChg chg="mod">
          <ac:chgData name="Matthieu GRALL" userId="cec3ba0d20552ff9" providerId="LiveId" clId="{7078BA1D-0DDB-4910-B890-79D7165836C1}" dt="2025-06-11T14:23:14.217" v="4003" actId="403"/>
          <ac:spMkLst>
            <pc:docMk/>
            <pc:sldMk cId="3420609405" sldId="1168"/>
            <ac:spMk id="8" creationId="{29E119BE-8533-FCD5-8EC4-1AB954FA6727}"/>
          </ac:spMkLst>
        </pc:spChg>
        <pc:spChg chg="mod">
          <ac:chgData name="Matthieu GRALL" userId="cec3ba0d20552ff9" providerId="LiveId" clId="{7078BA1D-0DDB-4910-B890-79D7165836C1}" dt="2025-06-11T14:23:14.217" v="4003" actId="403"/>
          <ac:spMkLst>
            <pc:docMk/>
            <pc:sldMk cId="3420609405" sldId="1168"/>
            <ac:spMk id="9" creationId="{C16E3FD0-BFE3-0392-26D0-2A01979E3BF5}"/>
          </ac:spMkLst>
        </pc:spChg>
        <pc:spChg chg="mod">
          <ac:chgData name="Matthieu GRALL" userId="cec3ba0d20552ff9" providerId="LiveId" clId="{7078BA1D-0DDB-4910-B890-79D7165836C1}" dt="2025-06-11T14:23:14.217" v="4003" actId="403"/>
          <ac:spMkLst>
            <pc:docMk/>
            <pc:sldMk cId="3420609405" sldId="1168"/>
            <ac:spMk id="10" creationId="{71FB88CA-3839-B49F-7D8E-7A19F12BA494}"/>
          </ac:spMkLst>
        </pc:spChg>
        <pc:spChg chg="mod">
          <ac:chgData name="Matthieu GRALL" userId="cec3ba0d20552ff9" providerId="LiveId" clId="{7078BA1D-0DDB-4910-B890-79D7165836C1}" dt="2025-06-11T14:23:14.217" v="4003" actId="403"/>
          <ac:spMkLst>
            <pc:docMk/>
            <pc:sldMk cId="3420609405" sldId="1168"/>
            <ac:spMk id="11" creationId="{B1A5FA7F-6BD2-3E9B-AAED-DFBDF6FC8DF2}"/>
          </ac:spMkLst>
        </pc:spChg>
        <pc:spChg chg="mod">
          <ac:chgData name="Matthieu GRALL" userId="cec3ba0d20552ff9" providerId="LiveId" clId="{7078BA1D-0DDB-4910-B890-79D7165836C1}" dt="2025-06-11T14:23:05.391" v="4002" actId="1035"/>
          <ac:spMkLst>
            <pc:docMk/>
            <pc:sldMk cId="3420609405" sldId="1168"/>
            <ac:spMk id="23" creationId="{3D09EC86-1365-7B93-CDEC-69A0009111CA}"/>
          </ac:spMkLst>
        </pc:spChg>
        <pc:picChg chg="mod">
          <ac:chgData name="Matthieu GRALL" userId="cec3ba0d20552ff9" providerId="LiveId" clId="{7078BA1D-0DDB-4910-B890-79D7165836C1}" dt="2025-06-11T14:23:05.391" v="4002" actId="1035"/>
          <ac:picMkLst>
            <pc:docMk/>
            <pc:sldMk cId="3420609405" sldId="1168"/>
            <ac:picMk id="15" creationId="{552D5D14-FF07-2099-9DA9-93F41F31AA3E}"/>
          </ac:picMkLst>
        </pc:picChg>
        <pc:picChg chg="mod">
          <ac:chgData name="Matthieu GRALL" userId="cec3ba0d20552ff9" providerId="LiveId" clId="{7078BA1D-0DDB-4910-B890-79D7165836C1}" dt="2025-06-11T14:23:05.391" v="4002" actId="1035"/>
          <ac:picMkLst>
            <pc:docMk/>
            <pc:sldMk cId="3420609405" sldId="1168"/>
            <ac:picMk id="19" creationId="{D7A7B9B6-9FF6-450E-CF1A-D558CCA052ED}"/>
          </ac:picMkLst>
        </pc:picChg>
        <pc:picChg chg="mod">
          <ac:chgData name="Matthieu GRALL" userId="cec3ba0d20552ff9" providerId="LiveId" clId="{7078BA1D-0DDB-4910-B890-79D7165836C1}" dt="2025-06-11T14:23:05.391" v="4002" actId="1035"/>
          <ac:picMkLst>
            <pc:docMk/>
            <pc:sldMk cId="3420609405" sldId="1168"/>
            <ac:picMk id="20" creationId="{E5989EE9-9582-37D9-CF54-A364EC4978C0}"/>
          </ac:picMkLst>
        </pc:picChg>
        <pc:picChg chg="mod">
          <ac:chgData name="Matthieu GRALL" userId="cec3ba0d20552ff9" providerId="LiveId" clId="{7078BA1D-0DDB-4910-B890-79D7165836C1}" dt="2025-06-11T14:23:05.391" v="4002" actId="1035"/>
          <ac:picMkLst>
            <pc:docMk/>
            <pc:sldMk cId="3420609405" sldId="1168"/>
            <ac:picMk id="21" creationId="{9FAF96A1-3BEC-3EB2-A907-93F3BC1287D6}"/>
          </ac:picMkLst>
        </pc:picChg>
        <pc:picChg chg="mod">
          <ac:chgData name="Matthieu GRALL" userId="cec3ba0d20552ff9" providerId="LiveId" clId="{7078BA1D-0DDB-4910-B890-79D7165836C1}" dt="2025-06-11T14:23:05.391" v="4002" actId="1035"/>
          <ac:picMkLst>
            <pc:docMk/>
            <pc:sldMk cId="3420609405" sldId="1168"/>
            <ac:picMk id="22" creationId="{570108F0-551B-9FAC-D5E2-EE81460A40F9}"/>
          </ac:picMkLst>
        </pc:picChg>
      </pc:sldChg>
      <pc:sldChg chg="addSp delSp modSp mod modClrScheme chgLayout">
        <pc:chgData name="Matthieu GRALL" userId="cec3ba0d20552ff9" providerId="LiveId" clId="{7078BA1D-0DDB-4910-B890-79D7165836C1}" dt="2025-06-11T14:24:15.920" v="4029" actId="403"/>
        <pc:sldMkLst>
          <pc:docMk/>
          <pc:sldMk cId="2705748325" sldId="1169"/>
        </pc:sldMkLst>
        <pc:spChg chg="mod ord">
          <ac:chgData name="Matthieu GRALL" userId="cec3ba0d20552ff9" providerId="LiveId" clId="{7078BA1D-0DDB-4910-B890-79D7165836C1}" dt="2025-06-11T14:23:57.056" v="4007" actId="700"/>
          <ac:spMkLst>
            <pc:docMk/>
            <pc:sldMk cId="2705748325" sldId="1169"/>
            <ac:spMk id="4" creationId="{C0B1F418-8A68-11E9-8A45-5471CA3BEE98}"/>
          </ac:spMkLst>
        </pc:spChg>
        <pc:spChg chg="mod ord">
          <ac:chgData name="Matthieu GRALL" userId="cec3ba0d20552ff9" providerId="LiveId" clId="{7078BA1D-0DDB-4910-B890-79D7165836C1}" dt="2025-06-11T14:23:57.056" v="4007" actId="700"/>
          <ac:spMkLst>
            <pc:docMk/>
            <pc:sldMk cId="2705748325" sldId="1169"/>
            <ac:spMk id="5" creationId="{62F7D793-819A-27C2-2350-7538DFD10869}"/>
          </ac:spMkLst>
        </pc:spChg>
        <pc:spChg chg="mod ord">
          <ac:chgData name="Matthieu GRALL" userId="cec3ba0d20552ff9" providerId="LiveId" clId="{7078BA1D-0DDB-4910-B890-79D7165836C1}" dt="2025-06-11T14:23:57.056" v="4007" actId="700"/>
          <ac:spMkLst>
            <pc:docMk/>
            <pc:sldMk cId="2705748325" sldId="1169"/>
            <ac:spMk id="6" creationId="{0727682E-C0B9-C3CC-C301-D26FF2386D4D}"/>
          </ac:spMkLst>
        </pc:spChg>
        <pc:spChg chg="mod ord">
          <ac:chgData name="Matthieu GRALL" userId="cec3ba0d20552ff9" providerId="LiveId" clId="{7078BA1D-0DDB-4910-B890-79D7165836C1}" dt="2025-06-11T14:23:57.056" v="4007" actId="700"/>
          <ac:spMkLst>
            <pc:docMk/>
            <pc:sldMk cId="2705748325" sldId="1169"/>
            <ac:spMk id="7" creationId="{25FD9235-5E95-76E7-6CEE-88108403E983}"/>
          </ac:spMkLst>
        </pc:spChg>
        <pc:spChg chg="mod">
          <ac:chgData name="Matthieu GRALL" userId="cec3ba0d20552ff9" providerId="LiveId" clId="{7078BA1D-0DDB-4910-B890-79D7165836C1}" dt="2025-06-11T14:24:15.920" v="4029" actId="403"/>
          <ac:spMkLst>
            <pc:docMk/>
            <pc:sldMk cId="2705748325" sldId="1169"/>
            <ac:spMk id="8" creationId="{CDA78269-E6DE-8D26-5E16-DC9ED93B9050}"/>
          </ac:spMkLst>
        </pc:spChg>
        <pc:spChg chg="mod">
          <ac:chgData name="Matthieu GRALL" userId="cec3ba0d20552ff9" providerId="LiveId" clId="{7078BA1D-0DDB-4910-B890-79D7165836C1}" dt="2025-06-11T14:24:15.920" v="4029" actId="403"/>
          <ac:spMkLst>
            <pc:docMk/>
            <pc:sldMk cId="2705748325" sldId="1169"/>
            <ac:spMk id="9" creationId="{6153BF44-5A00-7F99-FA76-F34827257D5D}"/>
          </ac:spMkLst>
        </pc:spChg>
        <pc:spChg chg="mod">
          <ac:chgData name="Matthieu GRALL" userId="cec3ba0d20552ff9" providerId="LiveId" clId="{7078BA1D-0DDB-4910-B890-79D7165836C1}" dt="2025-06-11T14:24:15.920" v="4029" actId="403"/>
          <ac:spMkLst>
            <pc:docMk/>
            <pc:sldMk cId="2705748325" sldId="1169"/>
            <ac:spMk id="10" creationId="{CDC36827-0785-74B7-16C3-D6914C895633}"/>
          </ac:spMkLst>
        </pc:spChg>
        <pc:spChg chg="mod">
          <ac:chgData name="Matthieu GRALL" userId="cec3ba0d20552ff9" providerId="LiveId" clId="{7078BA1D-0DDB-4910-B890-79D7165836C1}" dt="2025-06-11T14:24:15.920" v="4029" actId="403"/>
          <ac:spMkLst>
            <pc:docMk/>
            <pc:sldMk cId="2705748325" sldId="1169"/>
            <ac:spMk id="11" creationId="{A9DB7AA5-ACA6-7D2E-0425-0A114F45761C}"/>
          </ac:spMkLst>
        </pc:spChg>
        <pc:spChg chg="mod">
          <ac:chgData name="Matthieu GRALL" userId="cec3ba0d20552ff9" providerId="LiveId" clId="{7078BA1D-0DDB-4910-B890-79D7165836C1}" dt="2025-06-11T14:24:08.380" v="4028" actId="1035"/>
          <ac:spMkLst>
            <pc:docMk/>
            <pc:sldMk cId="2705748325" sldId="1169"/>
            <ac:spMk id="23" creationId="{88F7CFB0-72E7-0BD3-CB1F-83730D3B5930}"/>
          </ac:spMkLst>
        </pc:spChg>
        <pc:spChg chg="add mod">
          <ac:chgData name="Matthieu GRALL" userId="cec3ba0d20552ff9" providerId="LiveId" clId="{7078BA1D-0DDB-4910-B890-79D7165836C1}" dt="2025-06-11T14:23:54.115" v="4006"/>
          <ac:spMkLst>
            <pc:docMk/>
            <pc:sldMk cId="2705748325" sldId="1169"/>
            <ac:spMk id="28" creationId="{E8310CC7-AA5D-7455-75A7-B3AED92F8F41}"/>
          </ac:spMkLst>
        </pc:spChg>
        <pc:picChg chg="mod">
          <ac:chgData name="Matthieu GRALL" userId="cec3ba0d20552ff9" providerId="LiveId" clId="{7078BA1D-0DDB-4910-B890-79D7165836C1}" dt="2025-06-11T14:24:08.380" v="4028" actId="1035"/>
          <ac:picMkLst>
            <pc:docMk/>
            <pc:sldMk cId="2705748325" sldId="1169"/>
            <ac:picMk id="16" creationId="{46DB49B5-24E8-070E-F142-0CD50C9EAB4E}"/>
          </ac:picMkLst>
        </pc:picChg>
        <pc:picChg chg="mod">
          <ac:chgData name="Matthieu GRALL" userId="cec3ba0d20552ff9" providerId="LiveId" clId="{7078BA1D-0DDB-4910-B890-79D7165836C1}" dt="2025-06-11T14:24:08.380" v="4028" actId="1035"/>
          <ac:picMkLst>
            <pc:docMk/>
            <pc:sldMk cId="2705748325" sldId="1169"/>
            <ac:picMk id="18" creationId="{D53862A7-8C69-87BC-9E44-59C845A599C9}"/>
          </ac:picMkLst>
        </pc:picChg>
        <pc:picChg chg="mod">
          <ac:chgData name="Matthieu GRALL" userId="cec3ba0d20552ff9" providerId="LiveId" clId="{7078BA1D-0DDB-4910-B890-79D7165836C1}" dt="2025-06-11T14:24:08.380" v="4028" actId="1035"/>
          <ac:picMkLst>
            <pc:docMk/>
            <pc:sldMk cId="2705748325" sldId="1169"/>
            <ac:picMk id="20" creationId="{37C125D8-CC46-85BA-92AD-DBECA2B3F10F}"/>
          </ac:picMkLst>
        </pc:picChg>
        <pc:picChg chg="mod">
          <ac:chgData name="Matthieu GRALL" userId="cec3ba0d20552ff9" providerId="LiveId" clId="{7078BA1D-0DDB-4910-B890-79D7165836C1}" dt="2025-06-11T14:24:08.380" v="4028" actId="1035"/>
          <ac:picMkLst>
            <pc:docMk/>
            <pc:sldMk cId="2705748325" sldId="1169"/>
            <ac:picMk id="21" creationId="{11E8CA3D-32E3-8424-179D-87886FAD2C46}"/>
          </ac:picMkLst>
        </pc:picChg>
        <pc:picChg chg="mod">
          <ac:chgData name="Matthieu GRALL" userId="cec3ba0d20552ff9" providerId="LiveId" clId="{7078BA1D-0DDB-4910-B890-79D7165836C1}" dt="2025-06-11T14:24:08.380" v="4028" actId="1035"/>
          <ac:picMkLst>
            <pc:docMk/>
            <pc:sldMk cId="2705748325" sldId="1169"/>
            <ac:picMk id="22" creationId="{8B0A52CF-A375-85CE-6FFA-1EF3182949FB}"/>
          </ac:picMkLst>
        </pc:picChg>
      </pc:sldChg>
      <pc:sldChg chg="addSp delSp modSp mod modClrScheme chgLayout">
        <pc:chgData name="Matthieu GRALL" userId="cec3ba0d20552ff9" providerId="LiveId" clId="{7078BA1D-0DDB-4910-B890-79D7165836C1}" dt="2025-06-11T14:26:33.805" v="4087" actId="14100"/>
        <pc:sldMkLst>
          <pc:docMk/>
          <pc:sldMk cId="2302647121" sldId="1170"/>
        </pc:sldMkLst>
        <pc:spChg chg="mod ord">
          <ac:chgData name="Matthieu GRALL" userId="cec3ba0d20552ff9" providerId="LiveId" clId="{7078BA1D-0DDB-4910-B890-79D7165836C1}" dt="2025-06-11T14:24:32.356" v="4032" actId="700"/>
          <ac:spMkLst>
            <pc:docMk/>
            <pc:sldMk cId="2302647121" sldId="1170"/>
            <ac:spMk id="4" creationId="{8842F259-F3BC-1795-283B-D0B2C8AAA3C1}"/>
          </ac:spMkLst>
        </pc:spChg>
        <pc:spChg chg="mod ord">
          <ac:chgData name="Matthieu GRALL" userId="cec3ba0d20552ff9" providerId="LiveId" clId="{7078BA1D-0DDB-4910-B890-79D7165836C1}" dt="2025-06-11T14:24:32.356" v="4032" actId="700"/>
          <ac:spMkLst>
            <pc:docMk/>
            <pc:sldMk cId="2302647121" sldId="1170"/>
            <ac:spMk id="5" creationId="{A65AF85C-40A5-A9B0-689C-788C80A4C601}"/>
          </ac:spMkLst>
        </pc:spChg>
        <pc:spChg chg="mod ord">
          <ac:chgData name="Matthieu GRALL" userId="cec3ba0d20552ff9" providerId="LiveId" clId="{7078BA1D-0DDB-4910-B890-79D7165836C1}" dt="2025-06-11T14:24:32.356" v="4032" actId="700"/>
          <ac:spMkLst>
            <pc:docMk/>
            <pc:sldMk cId="2302647121" sldId="1170"/>
            <ac:spMk id="6" creationId="{D19CCC34-F4D1-1AC3-5D61-A5AD4DD44588}"/>
          </ac:spMkLst>
        </pc:spChg>
        <pc:spChg chg="mod ord">
          <ac:chgData name="Matthieu GRALL" userId="cec3ba0d20552ff9" providerId="LiveId" clId="{7078BA1D-0DDB-4910-B890-79D7165836C1}" dt="2025-06-11T14:24:32.356" v="4032" actId="700"/>
          <ac:spMkLst>
            <pc:docMk/>
            <pc:sldMk cId="2302647121" sldId="1170"/>
            <ac:spMk id="7" creationId="{B108E8CF-EA1E-D522-034F-44B6E7C1772D}"/>
          </ac:spMkLst>
        </pc:spChg>
        <pc:spChg chg="mod">
          <ac:chgData name="Matthieu GRALL" userId="cec3ba0d20552ff9" providerId="LiveId" clId="{7078BA1D-0DDB-4910-B890-79D7165836C1}" dt="2025-06-11T14:26:33.805" v="4087" actId="14100"/>
          <ac:spMkLst>
            <pc:docMk/>
            <pc:sldMk cId="2302647121" sldId="1170"/>
            <ac:spMk id="8" creationId="{5EBD6797-79F9-941D-8F4B-29DE1D37B860}"/>
          </ac:spMkLst>
        </pc:spChg>
        <pc:spChg chg="mod">
          <ac:chgData name="Matthieu GRALL" userId="cec3ba0d20552ff9" providerId="LiveId" clId="{7078BA1D-0DDB-4910-B890-79D7165836C1}" dt="2025-06-11T14:24:52.394" v="4054" actId="1035"/>
          <ac:spMkLst>
            <pc:docMk/>
            <pc:sldMk cId="2302647121" sldId="1170"/>
            <ac:spMk id="9" creationId="{45FE62BD-583C-3014-954E-99E09E71DFA5}"/>
          </ac:spMkLst>
        </pc:spChg>
        <pc:spChg chg="mod">
          <ac:chgData name="Matthieu GRALL" userId="cec3ba0d20552ff9" providerId="LiveId" clId="{7078BA1D-0DDB-4910-B890-79D7165836C1}" dt="2025-06-11T14:24:52.394" v="4054" actId="1035"/>
          <ac:spMkLst>
            <pc:docMk/>
            <pc:sldMk cId="2302647121" sldId="1170"/>
            <ac:spMk id="10" creationId="{431D9152-8365-21E2-7BB3-A7EC3E5BC38F}"/>
          </ac:spMkLst>
        </pc:spChg>
        <pc:spChg chg="mod">
          <ac:chgData name="Matthieu GRALL" userId="cec3ba0d20552ff9" providerId="LiveId" clId="{7078BA1D-0DDB-4910-B890-79D7165836C1}" dt="2025-06-11T14:24:52.394" v="4054" actId="1035"/>
          <ac:spMkLst>
            <pc:docMk/>
            <pc:sldMk cId="2302647121" sldId="1170"/>
            <ac:spMk id="11" creationId="{42AB58BE-1103-BC30-4F1B-9B7346ECDEE8}"/>
          </ac:spMkLst>
        </pc:spChg>
        <pc:spChg chg="mod">
          <ac:chgData name="Matthieu GRALL" userId="cec3ba0d20552ff9" providerId="LiveId" clId="{7078BA1D-0DDB-4910-B890-79D7165836C1}" dt="2025-06-11T14:24:52.394" v="4054" actId="1035"/>
          <ac:spMkLst>
            <pc:docMk/>
            <pc:sldMk cId="2302647121" sldId="1170"/>
            <ac:spMk id="23" creationId="{4663E4BF-D54D-FA73-8BE7-A0744FF23049}"/>
          </ac:spMkLst>
        </pc:spChg>
        <pc:spChg chg="add mod">
          <ac:chgData name="Matthieu GRALL" userId="cec3ba0d20552ff9" providerId="LiveId" clId="{7078BA1D-0DDB-4910-B890-79D7165836C1}" dt="2025-06-11T14:24:28.962" v="4031"/>
          <ac:spMkLst>
            <pc:docMk/>
            <pc:sldMk cId="2302647121" sldId="1170"/>
            <ac:spMk id="24" creationId="{E6A6C671-6A5B-CE74-95D7-E248E8AF4D7D}"/>
          </ac:spMkLst>
        </pc:spChg>
        <pc:picChg chg="mod">
          <ac:chgData name="Matthieu GRALL" userId="cec3ba0d20552ff9" providerId="LiveId" clId="{7078BA1D-0DDB-4910-B890-79D7165836C1}" dt="2025-06-11T14:24:52.394" v="4054" actId="1035"/>
          <ac:picMkLst>
            <pc:docMk/>
            <pc:sldMk cId="2302647121" sldId="1170"/>
            <ac:picMk id="15" creationId="{5AA419C0-AF52-DB56-EF27-6538F625B208}"/>
          </ac:picMkLst>
        </pc:picChg>
        <pc:picChg chg="mod">
          <ac:chgData name="Matthieu GRALL" userId="cec3ba0d20552ff9" providerId="LiveId" clId="{7078BA1D-0DDB-4910-B890-79D7165836C1}" dt="2025-06-11T14:24:52.394" v="4054" actId="1035"/>
          <ac:picMkLst>
            <pc:docMk/>
            <pc:sldMk cId="2302647121" sldId="1170"/>
            <ac:picMk id="16" creationId="{A9A2052E-4DCB-401D-2949-CFF0D4DA1072}"/>
          </ac:picMkLst>
        </pc:picChg>
        <pc:picChg chg="mod">
          <ac:chgData name="Matthieu GRALL" userId="cec3ba0d20552ff9" providerId="LiveId" clId="{7078BA1D-0DDB-4910-B890-79D7165836C1}" dt="2025-06-11T14:24:52.394" v="4054" actId="1035"/>
          <ac:picMkLst>
            <pc:docMk/>
            <pc:sldMk cId="2302647121" sldId="1170"/>
            <ac:picMk id="18" creationId="{5C37F2BF-1FFC-0E26-E003-E7FE6FED9273}"/>
          </ac:picMkLst>
        </pc:picChg>
        <pc:picChg chg="mod">
          <ac:chgData name="Matthieu GRALL" userId="cec3ba0d20552ff9" providerId="LiveId" clId="{7078BA1D-0DDB-4910-B890-79D7165836C1}" dt="2025-06-11T14:24:52.394" v="4054" actId="1035"/>
          <ac:picMkLst>
            <pc:docMk/>
            <pc:sldMk cId="2302647121" sldId="1170"/>
            <ac:picMk id="21" creationId="{4FE479EE-B0D8-C3D8-1CD1-A6D38A1C4268}"/>
          </ac:picMkLst>
        </pc:picChg>
        <pc:picChg chg="mod">
          <ac:chgData name="Matthieu GRALL" userId="cec3ba0d20552ff9" providerId="LiveId" clId="{7078BA1D-0DDB-4910-B890-79D7165836C1}" dt="2025-06-11T14:24:52.394" v="4054" actId="1035"/>
          <ac:picMkLst>
            <pc:docMk/>
            <pc:sldMk cId="2302647121" sldId="1170"/>
            <ac:picMk id="22" creationId="{6C4949A0-6F39-5265-3BBB-7553BFBE9ABC}"/>
          </ac:picMkLst>
        </pc:picChg>
      </pc:sldChg>
      <pc:sldChg chg="addSp delSp modSp mod modClrScheme chgLayout">
        <pc:chgData name="Matthieu GRALL" userId="cec3ba0d20552ff9" providerId="LiveId" clId="{7078BA1D-0DDB-4910-B890-79D7165836C1}" dt="2025-06-11T14:26:19.485" v="4086" actId="403"/>
        <pc:sldMkLst>
          <pc:docMk/>
          <pc:sldMk cId="1100237435" sldId="1171"/>
        </pc:sldMkLst>
        <pc:spChg chg="mod ord">
          <ac:chgData name="Matthieu GRALL" userId="cec3ba0d20552ff9" providerId="LiveId" clId="{7078BA1D-0DDB-4910-B890-79D7165836C1}" dt="2025-06-11T14:25:04.543" v="4057" actId="700"/>
          <ac:spMkLst>
            <pc:docMk/>
            <pc:sldMk cId="1100237435" sldId="1171"/>
            <ac:spMk id="4" creationId="{F6EE128C-385D-647F-BB86-29514B3EE299}"/>
          </ac:spMkLst>
        </pc:spChg>
        <pc:spChg chg="mod ord">
          <ac:chgData name="Matthieu GRALL" userId="cec3ba0d20552ff9" providerId="LiveId" clId="{7078BA1D-0DDB-4910-B890-79D7165836C1}" dt="2025-06-11T14:25:04.543" v="4057" actId="700"/>
          <ac:spMkLst>
            <pc:docMk/>
            <pc:sldMk cId="1100237435" sldId="1171"/>
            <ac:spMk id="5" creationId="{90E55199-B77B-AD4E-697F-9FC0265E3C7E}"/>
          </ac:spMkLst>
        </pc:spChg>
        <pc:spChg chg="mod ord">
          <ac:chgData name="Matthieu GRALL" userId="cec3ba0d20552ff9" providerId="LiveId" clId="{7078BA1D-0DDB-4910-B890-79D7165836C1}" dt="2025-06-11T14:25:04.543" v="4057" actId="700"/>
          <ac:spMkLst>
            <pc:docMk/>
            <pc:sldMk cId="1100237435" sldId="1171"/>
            <ac:spMk id="6" creationId="{2AAD6289-1F66-50AE-80D0-C0F0B4923458}"/>
          </ac:spMkLst>
        </pc:spChg>
        <pc:spChg chg="mod ord">
          <ac:chgData name="Matthieu GRALL" userId="cec3ba0d20552ff9" providerId="LiveId" clId="{7078BA1D-0DDB-4910-B890-79D7165836C1}" dt="2025-06-11T14:25:04.543" v="4057" actId="700"/>
          <ac:spMkLst>
            <pc:docMk/>
            <pc:sldMk cId="1100237435" sldId="1171"/>
            <ac:spMk id="7" creationId="{45C254F9-AD3B-8B92-E726-AF5210172EA5}"/>
          </ac:spMkLst>
        </pc:spChg>
        <pc:spChg chg="mod">
          <ac:chgData name="Matthieu GRALL" userId="cec3ba0d20552ff9" providerId="LiveId" clId="{7078BA1D-0DDB-4910-B890-79D7165836C1}" dt="2025-06-11T14:26:19.485" v="4086" actId="403"/>
          <ac:spMkLst>
            <pc:docMk/>
            <pc:sldMk cId="1100237435" sldId="1171"/>
            <ac:spMk id="8" creationId="{EAF6DD54-C4F9-65EC-B3FB-7C4DCE4ADCD6}"/>
          </ac:spMkLst>
        </pc:spChg>
        <pc:spChg chg="mod">
          <ac:chgData name="Matthieu GRALL" userId="cec3ba0d20552ff9" providerId="LiveId" clId="{7078BA1D-0DDB-4910-B890-79D7165836C1}" dt="2025-06-11T14:25:32.214" v="4079" actId="1035"/>
          <ac:spMkLst>
            <pc:docMk/>
            <pc:sldMk cId="1100237435" sldId="1171"/>
            <ac:spMk id="9" creationId="{011ADE95-3BA8-3B5A-2151-35A9F6383794}"/>
          </ac:spMkLst>
        </pc:spChg>
        <pc:spChg chg="mod">
          <ac:chgData name="Matthieu GRALL" userId="cec3ba0d20552ff9" providerId="LiveId" clId="{7078BA1D-0DDB-4910-B890-79D7165836C1}" dt="2025-06-11T14:25:32.214" v="4079" actId="1035"/>
          <ac:spMkLst>
            <pc:docMk/>
            <pc:sldMk cId="1100237435" sldId="1171"/>
            <ac:spMk id="10" creationId="{C2815235-DED6-F4C6-76DD-895A8B2F62DF}"/>
          </ac:spMkLst>
        </pc:spChg>
        <pc:spChg chg="mod">
          <ac:chgData name="Matthieu GRALL" userId="cec3ba0d20552ff9" providerId="LiveId" clId="{7078BA1D-0DDB-4910-B890-79D7165836C1}" dt="2025-06-11T14:25:32.214" v="4079" actId="1035"/>
          <ac:spMkLst>
            <pc:docMk/>
            <pc:sldMk cId="1100237435" sldId="1171"/>
            <ac:spMk id="11" creationId="{3B399465-5CBA-C834-E962-92CF0E186551}"/>
          </ac:spMkLst>
        </pc:spChg>
        <pc:spChg chg="mod">
          <ac:chgData name="Matthieu GRALL" userId="cec3ba0d20552ff9" providerId="LiveId" clId="{7078BA1D-0DDB-4910-B890-79D7165836C1}" dt="2025-06-11T14:25:32.214" v="4079" actId="1035"/>
          <ac:spMkLst>
            <pc:docMk/>
            <pc:sldMk cId="1100237435" sldId="1171"/>
            <ac:spMk id="23" creationId="{EB69857E-3382-21F0-A541-6276EE880484}"/>
          </ac:spMkLst>
        </pc:spChg>
        <pc:spChg chg="add mod">
          <ac:chgData name="Matthieu GRALL" userId="cec3ba0d20552ff9" providerId="LiveId" clId="{7078BA1D-0DDB-4910-B890-79D7165836C1}" dt="2025-06-11T14:24:58.677" v="4056"/>
          <ac:spMkLst>
            <pc:docMk/>
            <pc:sldMk cId="1100237435" sldId="1171"/>
            <ac:spMk id="28" creationId="{765C8427-C548-A233-9B9C-A002B2684102}"/>
          </ac:spMkLst>
        </pc:spChg>
        <pc:picChg chg="mod">
          <ac:chgData name="Matthieu GRALL" userId="cec3ba0d20552ff9" providerId="LiveId" clId="{7078BA1D-0DDB-4910-B890-79D7165836C1}" dt="2025-06-11T14:25:32.214" v="4079" actId="1035"/>
          <ac:picMkLst>
            <pc:docMk/>
            <pc:sldMk cId="1100237435" sldId="1171"/>
            <ac:picMk id="3" creationId="{FDB5FB00-6718-2ACC-A47B-91B02BCADA04}"/>
          </ac:picMkLst>
        </pc:picChg>
        <pc:picChg chg="mod">
          <ac:chgData name="Matthieu GRALL" userId="cec3ba0d20552ff9" providerId="LiveId" clId="{7078BA1D-0DDB-4910-B890-79D7165836C1}" dt="2025-06-11T14:25:32.214" v="4079" actId="1035"/>
          <ac:picMkLst>
            <pc:docMk/>
            <pc:sldMk cId="1100237435" sldId="1171"/>
            <ac:picMk id="15" creationId="{0801A7CF-7AAF-7199-D04D-C16E6C11C997}"/>
          </ac:picMkLst>
        </pc:picChg>
        <pc:picChg chg="mod">
          <ac:chgData name="Matthieu GRALL" userId="cec3ba0d20552ff9" providerId="LiveId" clId="{7078BA1D-0DDB-4910-B890-79D7165836C1}" dt="2025-06-11T14:25:32.214" v="4079" actId="1035"/>
          <ac:picMkLst>
            <pc:docMk/>
            <pc:sldMk cId="1100237435" sldId="1171"/>
            <ac:picMk id="19" creationId="{4D02FEAD-E751-063A-E405-3AE073FD469B}"/>
          </ac:picMkLst>
        </pc:picChg>
        <pc:picChg chg="mod">
          <ac:chgData name="Matthieu GRALL" userId="cec3ba0d20552ff9" providerId="LiveId" clId="{7078BA1D-0DDB-4910-B890-79D7165836C1}" dt="2025-06-11T14:25:32.214" v="4079" actId="1035"/>
          <ac:picMkLst>
            <pc:docMk/>
            <pc:sldMk cId="1100237435" sldId="1171"/>
            <ac:picMk id="20" creationId="{58605CDA-7CEC-EDDA-F6B2-74A85687E97E}"/>
          </ac:picMkLst>
        </pc:picChg>
        <pc:picChg chg="mod">
          <ac:chgData name="Matthieu GRALL" userId="cec3ba0d20552ff9" providerId="LiveId" clId="{7078BA1D-0DDB-4910-B890-79D7165836C1}" dt="2025-06-11T14:25:32.214" v="4079" actId="1035"/>
          <ac:picMkLst>
            <pc:docMk/>
            <pc:sldMk cId="1100237435" sldId="1171"/>
            <ac:picMk id="26" creationId="{C439CA68-5479-5228-7AFC-167FFAB6ED03}"/>
          </ac:picMkLst>
        </pc:picChg>
      </pc:sldChg>
      <pc:sldChg chg="addSp delSp modSp mod modClrScheme modAnim chgLayout">
        <pc:chgData name="Matthieu GRALL" userId="cec3ba0d20552ff9" providerId="LiveId" clId="{7078BA1D-0DDB-4910-B890-79D7165836C1}" dt="2025-06-15T14:43:13.677" v="4487" actId="20577"/>
        <pc:sldMkLst>
          <pc:docMk/>
          <pc:sldMk cId="3906060561" sldId="1172"/>
        </pc:sldMkLst>
        <pc:spChg chg="mod ord">
          <ac:chgData name="Matthieu GRALL" userId="cec3ba0d20552ff9" providerId="LiveId" clId="{7078BA1D-0DDB-4910-B890-79D7165836C1}" dt="2025-06-15T14:32:20.633" v="4369" actId="338"/>
          <ac:spMkLst>
            <pc:docMk/>
            <pc:sldMk cId="3906060561" sldId="1172"/>
            <ac:spMk id="2" creationId="{07ED3142-8057-B25E-BC9A-A59FA93CF0EE}"/>
          </ac:spMkLst>
        </pc:spChg>
        <pc:spChg chg="mod ord">
          <ac:chgData name="Matthieu GRALL" userId="cec3ba0d20552ff9" providerId="LiveId" clId="{7078BA1D-0DDB-4910-B890-79D7165836C1}" dt="2025-06-11T14:27:18.953" v="4089" actId="700"/>
          <ac:spMkLst>
            <pc:docMk/>
            <pc:sldMk cId="3906060561" sldId="1172"/>
            <ac:spMk id="3" creationId="{A341FDC8-8337-14F4-4776-4D4110DB8819}"/>
          </ac:spMkLst>
        </pc:spChg>
        <pc:spChg chg="mod ord">
          <ac:chgData name="Matthieu GRALL" userId="cec3ba0d20552ff9" providerId="LiveId" clId="{7078BA1D-0DDB-4910-B890-79D7165836C1}" dt="2025-06-11T14:27:18.953" v="4089" actId="700"/>
          <ac:spMkLst>
            <pc:docMk/>
            <pc:sldMk cId="3906060561" sldId="1172"/>
            <ac:spMk id="4" creationId="{FBE239FD-FC66-2318-3311-9191ABE76C62}"/>
          </ac:spMkLst>
        </pc:spChg>
        <pc:spChg chg="mod ord">
          <ac:chgData name="Matthieu GRALL" userId="cec3ba0d20552ff9" providerId="LiveId" clId="{7078BA1D-0DDB-4910-B890-79D7165836C1}" dt="2025-06-11T14:27:18.953" v="4089" actId="700"/>
          <ac:spMkLst>
            <pc:docMk/>
            <pc:sldMk cId="3906060561" sldId="1172"/>
            <ac:spMk id="5" creationId="{5D50A779-83DE-BBC8-544D-FB9DA8F32637}"/>
          </ac:spMkLst>
        </pc:spChg>
        <pc:spChg chg="mod">
          <ac:chgData name="Matthieu GRALL" userId="cec3ba0d20552ff9" providerId="LiveId" clId="{7078BA1D-0DDB-4910-B890-79D7165836C1}" dt="2025-06-11T14:28:06.494" v="4103" actId="1035"/>
          <ac:spMkLst>
            <pc:docMk/>
            <pc:sldMk cId="3906060561" sldId="1172"/>
            <ac:spMk id="6" creationId="{EF3031A3-01BF-E170-C721-349548CA42E7}"/>
          </ac:spMkLst>
        </pc:spChg>
        <pc:spChg chg="mod">
          <ac:chgData name="Matthieu GRALL" userId="cec3ba0d20552ff9" providerId="LiveId" clId="{7078BA1D-0DDB-4910-B890-79D7165836C1}" dt="2025-06-11T14:28:06.494" v="4103" actId="1035"/>
          <ac:spMkLst>
            <pc:docMk/>
            <pc:sldMk cId="3906060561" sldId="1172"/>
            <ac:spMk id="7" creationId="{34DE2E3A-AC6B-715F-F73B-62F9C37B33E7}"/>
          </ac:spMkLst>
        </pc:spChg>
        <pc:spChg chg="mod">
          <ac:chgData name="Matthieu GRALL" userId="cec3ba0d20552ff9" providerId="LiveId" clId="{7078BA1D-0DDB-4910-B890-79D7165836C1}" dt="2025-06-11T14:28:06.494" v="4103" actId="1035"/>
          <ac:spMkLst>
            <pc:docMk/>
            <pc:sldMk cId="3906060561" sldId="1172"/>
            <ac:spMk id="18" creationId="{2D3D1B43-0D35-B402-67D2-C83829860B26}"/>
          </ac:spMkLst>
        </pc:spChg>
        <pc:spChg chg="mod">
          <ac:chgData name="Matthieu GRALL" userId="cec3ba0d20552ff9" providerId="LiveId" clId="{7078BA1D-0DDB-4910-B890-79D7165836C1}" dt="2025-06-11T14:28:06.494" v="4103" actId="1035"/>
          <ac:spMkLst>
            <pc:docMk/>
            <pc:sldMk cId="3906060561" sldId="1172"/>
            <ac:spMk id="20" creationId="{71699640-24DD-695F-85E8-2A73CA6B43C0}"/>
          </ac:spMkLst>
        </pc:spChg>
        <pc:spChg chg="mod">
          <ac:chgData name="Matthieu GRALL" userId="cec3ba0d20552ff9" providerId="LiveId" clId="{7078BA1D-0DDB-4910-B890-79D7165836C1}" dt="2025-06-15T14:32:20.633" v="4369" actId="338"/>
          <ac:spMkLst>
            <pc:docMk/>
            <pc:sldMk cId="3906060561" sldId="1172"/>
            <ac:spMk id="21" creationId="{7F199CD7-6D4D-10CF-08C6-0595835AAC07}"/>
          </ac:spMkLst>
        </pc:spChg>
        <pc:spChg chg="mod">
          <ac:chgData name="Matthieu GRALL" userId="cec3ba0d20552ff9" providerId="LiveId" clId="{7078BA1D-0DDB-4910-B890-79D7165836C1}" dt="2025-06-15T14:32:20.633" v="4369" actId="338"/>
          <ac:spMkLst>
            <pc:docMk/>
            <pc:sldMk cId="3906060561" sldId="1172"/>
            <ac:spMk id="23" creationId="{49582933-46BF-2508-5EFE-E087153028CC}"/>
          </ac:spMkLst>
        </pc:spChg>
        <pc:spChg chg="add mod">
          <ac:chgData name="Matthieu GRALL" userId="cec3ba0d20552ff9" providerId="LiveId" clId="{7078BA1D-0DDB-4910-B890-79D7165836C1}" dt="2025-06-11T14:27:14.762" v="4088"/>
          <ac:spMkLst>
            <pc:docMk/>
            <pc:sldMk cId="3906060561" sldId="1172"/>
            <ac:spMk id="24" creationId="{F2711AEC-4F58-ABD8-349F-2B27A81024D6}"/>
          </ac:spMkLst>
        </pc:spChg>
        <pc:spChg chg="mod">
          <ac:chgData name="Matthieu GRALL" userId="cec3ba0d20552ff9" providerId="LiveId" clId="{7078BA1D-0DDB-4910-B890-79D7165836C1}" dt="2025-06-15T14:32:20.633" v="4369" actId="338"/>
          <ac:spMkLst>
            <pc:docMk/>
            <pc:sldMk cId="3906060561" sldId="1172"/>
            <ac:spMk id="25" creationId="{4C877F97-4FA8-6932-CC34-26AB28D4DD4E}"/>
          </ac:spMkLst>
        </pc:spChg>
        <pc:spChg chg="mod">
          <ac:chgData name="Matthieu GRALL" userId="cec3ba0d20552ff9" providerId="LiveId" clId="{7078BA1D-0DDB-4910-B890-79D7165836C1}" dt="2025-06-11T14:28:06.494" v="4103" actId="1035"/>
          <ac:spMkLst>
            <pc:docMk/>
            <pc:sldMk cId="3906060561" sldId="1172"/>
            <ac:spMk id="27" creationId="{45B3A44B-550B-DFA8-8D3B-3EDA7FF2765D}"/>
          </ac:spMkLst>
        </pc:spChg>
        <pc:spChg chg="mod">
          <ac:chgData name="Matthieu GRALL" userId="cec3ba0d20552ff9" providerId="LiveId" clId="{7078BA1D-0DDB-4910-B890-79D7165836C1}" dt="2025-06-11T14:28:06.494" v="4103" actId="1035"/>
          <ac:spMkLst>
            <pc:docMk/>
            <pc:sldMk cId="3906060561" sldId="1172"/>
            <ac:spMk id="29" creationId="{495C696A-AEF8-0FE5-5225-08FFDEA09365}"/>
          </ac:spMkLst>
        </pc:spChg>
        <pc:spChg chg="mod">
          <ac:chgData name="Matthieu GRALL" userId="cec3ba0d20552ff9" providerId="LiveId" clId="{7078BA1D-0DDB-4910-B890-79D7165836C1}" dt="2025-06-15T14:32:20.633" v="4369" actId="338"/>
          <ac:spMkLst>
            <pc:docMk/>
            <pc:sldMk cId="3906060561" sldId="1172"/>
            <ac:spMk id="30" creationId="{9789A3EF-DB01-B082-80BC-03A09EF73A6B}"/>
          </ac:spMkLst>
        </pc:spChg>
        <pc:spChg chg="mod">
          <ac:chgData name="Matthieu GRALL" userId="cec3ba0d20552ff9" providerId="LiveId" clId="{7078BA1D-0DDB-4910-B890-79D7165836C1}" dt="2025-06-15T14:32:20.633" v="4369" actId="338"/>
          <ac:spMkLst>
            <pc:docMk/>
            <pc:sldMk cId="3906060561" sldId="1172"/>
            <ac:spMk id="32" creationId="{C5BF3B20-B751-EB86-C653-3081BB2B4A59}"/>
          </ac:spMkLst>
        </pc:spChg>
        <pc:spChg chg="mod">
          <ac:chgData name="Matthieu GRALL" userId="cec3ba0d20552ff9" providerId="LiveId" clId="{7078BA1D-0DDB-4910-B890-79D7165836C1}" dt="2025-06-11T14:28:06.494" v="4103" actId="1035"/>
          <ac:spMkLst>
            <pc:docMk/>
            <pc:sldMk cId="3906060561" sldId="1172"/>
            <ac:spMk id="33" creationId="{0E80041E-C06B-CAAD-AD61-0235F85AC176}"/>
          </ac:spMkLst>
        </pc:spChg>
        <pc:spChg chg="mod">
          <ac:chgData name="Matthieu GRALL" userId="cec3ba0d20552ff9" providerId="LiveId" clId="{7078BA1D-0DDB-4910-B890-79D7165836C1}" dt="2025-06-15T14:43:13.677" v="4487" actId="20577"/>
          <ac:spMkLst>
            <pc:docMk/>
            <pc:sldMk cId="3906060561" sldId="1172"/>
            <ac:spMk id="36" creationId="{5ABD425E-855F-982B-FFA7-D497FB35E419}"/>
          </ac:spMkLst>
        </pc:spChg>
        <pc:spChg chg="mod">
          <ac:chgData name="Matthieu GRALL" userId="cec3ba0d20552ff9" providerId="LiveId" clId="{7078BA1D-0DDB-4910-B890-79D7165836C1}" dt="2025-06-11T14:28:06.494" v="4103" actId="1035"/>
          <ac:spMkLst>
            <pc:docMk/>
            <pc:sldMk cId="3906060561" sldId="1172"/>
            <ac:spMk id="41" creationId="{FD3160DA-9CB8-1C0D-0252-A0D701CDE257}"/>
          </ac:spMkLst>
        </pc:spChg>
        <pc:spChg chg="mod">
          <ac:chgData name="Matthieu GRALL" userId="cec3ba0d20552ff9" providerId="LiveId" clId="{7078BA1D-0DDB-4910-B890-79D7165836C1}" dt="2025-06-15T14:32:20.633" v="4369" actId="338"/>
          <ac:spMkLst>
            <pc:docMk/>
            <pc:sldMk cId="3906060561" sldId="1172"/>
            <ac:spMk id="42" creationId="{5FCEC325-AD20-53C3-6EC7-F3BDEECD3E95}"/>
          </ac:spMkLst>
        </pc:spChg>
        <pc:spChg chg="mod">
          <ac:chgData name="Matthieu GRALL" userId="cec3ba0d20552ff9" providerId="LiveId" clId="{7078BA1D-0DDB-4910-B890-79D7165836C1}" dt="2025-06-15T14:32:20.633" v="4369" actId="338"/>
          <ac:spMkLst>
            <pc:docMk/>
            <pc:sldMk cId="3906060561" sldId="1172"/>
            <ac:spMk id="43" creationId="{C734E01F-CE82-A5B4-BFDE-8BE47BA40BE0}"/>
          </ac:spMkLst>
        </pc:spChg>
        <pc:picChg chg="add">
          <ac:chgData name="Matthieu GRALL" userId="cec3ba0d20552ff9" providerId="LiveId" clId="{7078BA1D-0DDB-4910-B890-79D7165836C1}" dt="2025-06-15T14:32:22.947" v="4370" actId="338"/>
          <ac:picMkLst>
            <pc:docMk/>
            <pc:sldMk cId="3906060561" sldId="1172"/>
            <ac:picMk id="46" creationId="{1AEBA936-D9F4-2841-E633-BBFBE1E1F08F}"/>
          </ac:picMkLst>
        </pc:picChg>
      </pc:sldChg>
      <pc:sldChg chg="addSp delSp modSp mod modClrScheme chgLayout">
        <pc:chgData name="Matthieu GRALL" userId="cec3ba0d20552ff9" providerId="LiveId" clId="{7078BA1D-0DDB-4910-B890-79D7165836C1}" dt="2025-06-11T14:28:21.479" v="4113" actId="1035"/>
        <pc:sldMkLst>
          <pc:docMk/>
          <pc:sldMk cId="3902531355" sldId="1173"/>
        </pc:sldMkLst>
        <pc:spChg chg="mod ord">
          <ac:chgData name="Matthieu GRALL" userId="cec3ba0d20552ff9" providerId="LiveId" clId="{7078BA1D-0DDB-4910-B890-79D7165836C1}" dt="2025-06-11T14:27:48.122" v="4092" actId="700"/>
          <ac:spMkLst>
            <pc:docMk/>
            <pc:sldMk cId="3902531355" sldId="1173"/>
            <ac:spMk id="2" creationId="{19EEE58D-62FB-A5B5-D38A-9F6E4354910B}"/>
          </ac:spMkLst>
        </pc:spChg>
        <pc:spChg chg="mod ord">
          <ac:chgData name="Matthieu GRALL" userId="cec3ba0d20552ff9" providerId="LiveId" clId="{7078BA1D-0DDB-4910-B890-79D7165836C1}" dt="2025-06-11T14:27:48.122" v="4092" actId="700"/>
          <ac:spMkLst>
            <pc:docMk/>
            <pc:sldMk cId="3902531355" sldId="1173"/>
            <ac:spMk id="3" creationId="{71E74239-ADBC-4457-3C72-A9FB54952BBC}"/>
          </ac:spMkLst>
        </pc:spChg>
        <pc:spChg chg="mod ord">
          <ac:chgData name="Matthieu GRALL" userId="cec3ba0d20552ff9" providerId="LiveId" clId="{7078BA1D-0DDB-4910-B890-79D7165836C1}" dt="2025-06-11T14:27:48.122" v="4092" actId="700"/>
          <ac:spMkLst>
            <pc:docMk/>
            <pc:sldMk cId="3902531355" sldId="1173"/>
            <ac:spMk id="4" creationId="{66FEACFD-2C96-AB3A-C997-5F1024863669}"/>
          </ac:spMkLst>
        </pc:spChg>
        <pc:spChg chg="mod ord">
          <ac:chgData name="Matthieu GRALL" userId="cec3ba0d20552ff9" providerId="LiveId" clId="{7078BA1D-0DDB-4910-B890-79D7165836C1}" dt="2025-06-11T14:27:48.122" v="4092" actId="700"/>
          <ac:spMkLst>
            <pc:docMk/>
            <pc:sldMk cId="3902531355" sldId="1173"/>
            <ac:spMk id="5" creationId="{12A66A3C-5BBD-7A93-4552-E40582E4DDA0}"/>
          </ac:spMkLst>
        </pc:spChg>
        <pc:spChg chg="mod">
          <ac:chgData name="Matthieu GRALL" userId="cec3ba0d20552ff9" providerId="LiveId" clId="{7078BA1D-0DDB-4910-B890-79D7165836C1}" dt="2025-06-11T14:28:21.479" v="4113" actId="1035"/>
          <ac:spMkLst>
            <pc:docMk/>
            <pc:sldMk cId="3902531355" sldId="1173"/>
            <ac:spMk id="8" creationId="{3FEABA91-0921-A8C5-7432-1CCD4C909879}"/>
          </ac:spMkLst>
        </pc:spChg>
        <pc:spChg chg="mod">
          <ac:chgData name="Matthieu GRALL" userId="cec3ba0d20552ff9" providerId="LiveId" clId="{7078BA1D-0DDB-4910-B890-79D7165836C1}" dt="2025-06-11T14:28:21.479" v="4113" actId="1035"/>
          <ac:spMkLst>
            <pc:docMk/>
            <pc:sldMk cId="3902531355" sldId="1173"/>
            <ac:spMk id="9" creationId="{0CAB58DC-BC6B-7AC3-5461-C60DA83A31B4}"/>
          </ac:spMkLst>
        </pc:spChg>
        <pc:spChg chg="mod">
          <ac:chgData name="Matthieu GRALL" userId="cec3ba0d20552ff9" providerId="LiveId" clId="{7078BA1D-0DDB-4910-B890-79D7165836C1}" dt="2025-06-11T14:28:21.479" v="4113" actId="1035"/>
          <ac:spMkLst>
            <pc:docMk/>
            <pc:sldMk cId="3902531355" sldId="1173"/>
            <ac:spMk id="18" creationId="{31010919-B52F-174D-47D1-FF99D425017F}"/>
          </ac:spMkLst>
        </pc:spChg>
        <pc:spChg chg="mod">
          <ac:chgData name="Matthieu GRALL" userId="cec3ba0d20552ff9" providerId="LiveId" clId="{7078BA1D-0DDB-4910-B890-79D7165836C1}" dt="2025-06-11T14:28:21.479" v="4113" actId="1035"/>
          <ac:spMkLst>
            <pc:docMk/>
            <pc:sldMk cId="3902531355" sldId="1173"/>
            <ac:spMk id="19" creationId="{96121003-15EB-D622-CDDD-74F5831B8DF1}"/>
          </ac:spMkLst>
        </pc:spChg>
        <pc:spChg chg="mod">
          <ac:chgData name="Matthieu GRALL" userId="cec3ba0d20552ff9" providerId="LiveId" clId="{7078BA1D-0DDB-4910-B890-79D7165836C1}" dt="2025-06-11T14:28:21.479" v="4113" actId="1035"/>
          <ac:spMkLst>
            <pc:docMk/>
            <pc:sldMk cId="3902531355" sldId="1173"/>
            <ac:spMk id="20" creationId="{3EA655E3-B4F7-C2C1-E2C2-ECBC84186876}"/>
          </ac:spMkLst>
        </pc:spChg>
        <pc:spChg chg="mod">
          <ac:chgData name="Matthieu GRALL" userId="cec3ba0d20552ff9" providerId="LiveId" clId="{7078BA1D-0DDB-4910-B890-79D7165836C1}" dt="2025-06-11T14:28:21.479" v="4113" actId="1035"/>
          <ac:spMkLst>
            <pc:docMk/>
            <pc:sldMk cId="3902531355" sldId="1173"/>
            <ac:spMk id="21" creationId="{33E5A044-BC0A-A0BF-D27F-843738B0012F}"/>
          </ac:spMkLst>
        </pc:spChg>
        <pc:spChg chg="mod">
          <ac:chgData name="Matthieu GRALL" userId="cec3ba0d20552ff9" providerId="LiveId" clId="{7078BA1D-0DDB-4910-B890-79D7165836C1}" dt="2025-06-11T14:28:21.479" v="4113" actId="1035"/>
          <ac:spMkLst>
            <pc:docMk/>
            <pc:sldMk cId="3902531355" sldId="1173"/>
            <ac:spMk id="22" creationId="{3DF4C3B1-C5F6-C67F-46AE-DF9AA3AA4948}"/>
          </ac:spMkLst>
        </pc:spChg>
        <pc:spChg chg="add mod">
          <ac:chgData name="Matthieu GRALL" userId="cec3ba0d20552ff9" providerId="LiveId" clId="{7078BA1D-0DDB-4910-B890-79D7165836C1}" dt="2025-06-11T14:27:43.108" v="4091"/>
          <ac:spMkLst>
            <pc:docMk/>
            <pc:sldMk cId="3902531355" sldId="1173"/>
            <ac:spMk id="23" creationId="{4A26DA3C-DC2E-B3BD-3DF2-9E54F6473268}"/>
          </ac:spMkLst>
        </pc:spChg>
        <pc:spChg chg="mod">
          <ac:chgData name="Matthieu GRALL" userId="cec3ba0d20552ff9" providerId="LiveId" clId="{7078BA1D-0DDB-4910-B890-79D7165836C1}" dt="2025-06-11T14:28:21.479" v="4113" actId="1035"/>
          <ac:spMkLst>
            <pc:docMk/>
            <pc:sldMk cId="3902531355" sldId="1173"/>
            <ac:spMk id="25" creationId="{D863B69B-3158-9133-0EA8-350ABD82EF43}"/>
          </ac:spMkLst>
        </pc:spChg>
        <pc:spChg chg="mod">
          <ac:chgData name="Matthieu GRALL" userId="cec3ba0d20552ff9" providerId="LiveId" clId="{7078BA1D-0DDB-4910-B890-79D7165836C1}" dt="2025-06-11T14:28:21.479" v="4113" actId="1035"/>
          <ac:spMkLst>
            <pc:docMk/>
            <pc:sldMk cId="3902531355" sldId="1173"/>
            <ac:spMk id="26" creationId="{EDE238BC-18AA-45CE-F919-4F703285EBA8}"/>
          </ac:spMkLst>
        </pc:spChg>
        <pc:spChg chg="mod">
          <ac:chgData name="Matthieu GRALL" userId="cec3ba0d20552ff9" providerId="LiveId" clId="{7078BA1D-0DDB-4910-B890-79D7165836C1}" dt="2025-06-11T14:28:21.479" v="4113" actId="1035"/>
          <ac:spMkLst>
            <pc:docMk/>
            <pc:sldMk cId="3902531355" sldId="1173"/>
            <ac:spMk id="49" creationId="{A5C7463E-CE40-3DC0-8555-F69A34F93A9D}"/>
          </ac:spMkLst>
        </pc:spChg>
      </pc:sldChg>
      <pc:sldChg chg="addSp delSp modSp mod modClrScheme chgLayout">
        <pc:chgData name="Matthieu GRALL" userId="cec3ba0d20552ff9" providerId="LiveId" clId="{7078BA1D-0DDB-4910-B890-79D7165836C1}" dt="2025-06-11T14:30:27.596" v="4151" actId="1035"/>
        <pc:sldMkLst>
          <pc:docMk/>
          <pc:sldMk cId="3568491748" sldId="1175"/>
        </pc:sldMkLst>
        <pc:spChg chg="mod ord">
          <ac:chgData name="Matthieu GRALL" userId="cec3ba0d20552ff9" providerId="LiveId" clId="{7078BA1D-0DDB-4910-B890-79D7165836C1}" dt="2025-06-11T14:30:15.637" v="4145" actId="700"/>
          <ac:spMkLst>
            <pc:docMk/>
            <pc:sldMk cId="3568491748" sldId="1175"/>
            <ac:spMk id="2" creationId="{1C6C87A3-5B7A-8CDA-ABA1-1A1530C5BB45}"/>
          </ac:spMkLst>
        </pc:spChg>
        <pc:spChg chg="mod">
          <ac:chgData name="Matthieu GRALL" userId="cec3ba0d20552ff9" providerId="LiveId" clId="{7078BA1D-0DDB-4910-B890-79D7165836C1}" dt="2025-06-11T14:30:27.596" v="4151" actId="1035"/>
          <ac:spMkLst>
            <pc:docMk/>
            <pc:sldMk cId="3568491748" sldId="1175"/>
            <ac:spMk id="3" creationId="{F08B02BC-4BEE-93EB-3684-57561A5883A8}"/>
          </ac:spMkLst>
        </pc:spChg>
        <pc:spChg chg="mod ord">
          <ac:chgData name="Matthieu GRALL" userId="cec3ba0d20552ff9" providerId="LiveId" clId="{7078BA1D-0DDB-4910-B890-79D7165836C1}" dt="2025-06-11T14:30:15.637" v="4145" actId="700"/>
          <ac:spMkLst>
            <pc:docMk/>
            <pc:sldMk cId="3568491748" sldId="1175"/>
            <ac:spMk id="4" creationId="{7A09FBCB-990E-58E2-9B1C-77A6C1BCBFED}"/>
          </ac:spMkLst>
        </pc:spChg>
        <pc:spChg chg="mod ord">
          <ac:chgData name="Matthieu GRALL" userId="cec3ba0d20552ff9" providerId="LiveId" clId="{7078BA1D-0DDB-4910-B890-79D7165836C1}" dt="2025-06-11T14:30:15.637" v="4145" actId="700"/>
          <ac:spMkLst>
            <pc:docMk/>
            <pc:sldMk cId="3568491748" sldId="1175"/>
            <ac:spMk id="5" creationId="{F78089A5-5A9A-7C54-DE85-67E8B532332C}"/>
          </ac:spMkLst>
        </pc:spChg>
        <pc:spChg chg="mod ord">
          <ac:chgData name="Matthieu GRALL" userId="cec3ba0d20552ff9" providerId="LiveId" clId="{7078BA1D-0DDB-4910-B890-79D7165836C1}" dt="2025-06-11T14:30:15.637" v="4145" actId="700"/>
          <ac:spMkLst>
            <pc:docMk/>
            <pc:sldMk cId="3568491748" sldId="1175"/>
            <ac:spMk id="6" creationId="{0327C53D-154F-4260-3D49-B9ECF69094AC}"/>
          </ac:spMkLst>
        </pc:spChg>
        <pc:spChg chg="mod">
          <ac:chgData name="Matthieu GRALL" userId="cec3ba0d20552ff9" providerId="LiveId" clId="{7078BA1D-0DDB-4910-B890-79D7165836C1}" dt="2025-06-11T14:30:27.596" v="4151" actId="1035"/>
          <ac:spMkLst>
            <pc:docMk/>
            <pc:sldMk cId="3568491748" sldId="1175"/>
            <ac:spMk id="9" creationId="{63B36D08-E5CE-5723-8A96-B659DCDFA662}"/>
          </ac:spMkLst>
        </pc:spChg>
        <pc:spChg chg="mod">
          <ac:chgData name="Matthieu GRALL" userId="cec3ba0d20552ff9" providerId="LiveId" clId="{7078BA1D-0DDB-4910-B890-79D7165836C1}" dt="2025-06-11T14:30:27.596" v="4151" actId="1035"/>
          <ac:spMkLst>
            <pc:docMk/>
            <pc:sldMk cId="3568491748" sldId="1175"/>
            <ac:spMk id="25" creationId="{2394CD39-C631-7FC6-3CE1-DFBA9BA7A483}"/>
          </ac:spMkLst>
        </pc:spChg>
        <pc:spChg chg="mod">
          <ac:chgData name="Matthieu GRALL" userId="cec3ba0d20552ff9" providerId="LiveId" clId="{7078BA1D-0DDB-4910-B890-79D7165836C1}" dt="2025-06-11T14:30:27.596" v="4151" actId="1035"/>
          <ac:spMkLst>
            <pc:docMk/>
            <pc:sldMk cId="3568491748" sldId="1175"/>
            <ac:spMk id="29" creationId="{0353854C-40E7-5B47-7426-8B5B45B2AC1A}"/>
          </ac:spMkLst>
        </pc:spChg>
        <pc:spChg chg="mod">
          <ac:chgData name="Matthieu GRALL" userId="cec3ba0d20552ff9" providerId="LiveId" clId="{7078BA1D-0DDB-4910-B890-79D7165836C1}" dt="2025-06-11T14:30:27.596" v="4151" actId="1035"/>
          <ac:spMkLst>
            <pc:docMk/>
            <pc:sldMk cId="3568491748" sldId="1175"/>
            <ac:spMk id="47" creationId="{8C64204F-3CDB-717F-4933-9F2D15AEED15}"/>
          </ac:spMkLst>
        </pc:spChg>
        <pc:spChg chg="mod">
          <ac:chgData name="Matthieu GRALL" userId="cec3ba0d20552ff9" providerId="LiveId" clId="{7078BA1D-0DDB-4910-B890-79D7165836C1}" dt="2025-06-11T14:30:27.596" v="4151" actId="1035"/>
          <ac:spMkLst>
            <pc:docMk/>
            <pc:sldMk cId="3568491748" sldId="1175"/>
            <ac:spMk id="48" creationId="{93952AE4-D8CA-6614-00E6-70B6B53C8D8A}"/>
          </ac:spMkLst>
        </pc:spChg>
        <pc:spChg chg="mod">
          <ac:chgData name="Matthieu GRALL" userId="cec3ba0d20552ff9" providerId="LiveId" clId="{7078BA1D-0DDB-4910-B890-79D7165836C1}" dt="2025-06-11T14:30:27.596" v="4151" actId="1035"/>
          <ac:spMkLst>
            <pc:docMk/>
            <pc:sldMk cId="3568491748" sldId="1175"/>
            <ac:spMk id="49" creationId="{4B2B584F-F629-2398-6B63-B7F3F4DCA3A4}"/>
          </ac:spMkLst>
        </pc:spChg>
        <pc:spChg chg="mod">
          <ac:chgData name="Matthieu GRALL" userId="cec3ba0d20552ff9" providerId="LiveId" clId="{7078BA1D-0DDB-4910-B890-79D7165836C1}" dt="2025-06-11T14:30:27.596" v="4151" actId="1035"/>
          <ac:spMkLst>
            <pc:docMk/>
            <pc:sldMk cId="3568491748" sldId="1175"/>
            <ac:spMk id="63" creationId="{515B9D14-62B5-CDCC-0503-B53E01641DD1}"/>
          </ac:spMkLst>
        </pc:spChg>
        <pc:spChg chg="mod">
          <ac:chgData name="Matthieu GRALL" userId="cec3ba0d20552ff9" providerId="LiveId" clId="{7078BA1D-0DDB-4910-B890-79D7165836C1}" dt="2025-06-11T14:30:27.596" v="4151" actId="1035"/>
          <ac:spMkLst>
            <pc:docMk/>
            <pc:sldMk cId="3568491748" sldId="1175"/>
            <ac:spMk id="64" creationId="{D7D5F136-A8B6-C460-CFD3-C3031CA71590}"/>
          </ac:spMkLst>
        </pc:spChg>
        <pc:spChg chg="mod">
          <ac:chgData name="Matthieu GRALL" userId="cec3ba0d20552ff9" providerId="LiveId" clId="{7078BA1D-0DDB-4910-B890-79D7165836C1}" dt="2025-06-11T14:30:27.596" v="4151" actId="1035"/>
          <ac:spMkLst>
            <pc:docMk/>
            <pc:sldMk cId="3568491748" sldId="1175"/>
            <ac:spMk id="66" creationId="{64A2D218-674F-1793-1548-F5E5A6899433}"/>
          </ac:spMkLst>
        </pc:spChg>
        <pc:spChg chg="add mod">
          <ac:chgData name="Matthieu GRALL" userId="cec3ba0d20552ff9" providerId="LiveId" clId="{7078BA1D-0DDB-4910-B890-79D7165836C1}" dt="2025-06-11T14:30:11.203" v="4144"/>
          <ac:spMkLst>
            <pc:docMk/>
            <pc:sldMk cId="3568491748" sldId="1175"/>
            <ac:spMk id="70" creationId="{5C7B6439-2AF9-9DD4-4620-BFE0000AD8D3}"/>
          </ac:spMkLst>
        </pc:spChg>
      </pc:sldChg>
      <pc:sldChg chg="addSp modSp mod modClrScheme chgLayout">
        <pc:chgData name="Matthieu GRALL" userId="cec3ba0d20552ff9" providerId="LiveId" clId="{7078BA1D-0DDB-4910-B890-79D7165836C1}" dt="2025-06-17T09:44:53.784" v="9802"/>
        <pc:sldMkLst>
          <pc:docMk/>
          <pc:sldMk cId="1951799724" sldId="1176"/>
        </pc:sldMkLst>
        <pc:spChg chg="mod ord">
          <ac:chgData name="Matthieu GRALL" userId="cec3ba0d20552ff9" providerId="LiveId" clId="{7078BA1D-0DDB-4910-B890-79D7165836C1}" dt="2025-06-11T14:28:35.492" v="4117" actId="20577"/>
          <ac:spMkLst>
            <pc:docMk/>
            <pc:sldMk cId="1951799724" sldId="1176"/>
            <ac:spMk id="2" creationId="{07656261-7880-77B5-4275-7E038BA18119}"/>
          </ac:spMkLst>
        </pc:spChg>
        <pc:spChg chg="mod ord">
          <ac:chgData name="Matthieu GRALL" userId="cec3ba0d20552ff9" providerId="LiveId" clId="{7078BA1D-0DDB-4910-B890-79D7165836C1}" dt="2025-06-11T14:28:30.249" v="4115" actId="700"/>
          <ac:spMkLst>
            <pc:docMk/>
            <pc:sldMk cId="1951799724" sldId="1176"/>
            <ac:spMk id="3" creationId="{C5466BE0-7F39-1EEE-3AE0-FB31A7CE98F3}"/>
          </ac:spMkLst>
        </pc:spChg>
        <pc:spChg chg="mod ord">
          <ac:chgData name="Matthieu GRALL" userId="cec3ba0d20552ff9" providerId="LiveId" clId="{7078BA1D-0DDB-4910-B890-79D7165836C1}" dt="2025-06-11T14:28:30.249" v="4115" actId="700"/>
          <ac:spMkLst>
            <pc:docMk/>
            <pc:sldMk cId="1951799724" sldId="1176"/>
            <ac:spMk id="4" creationId="{0F930655-B85F-AE36-63FA-5F76B843F545}"/>
          </ac:spMkLst>
        </pc:spChg>
        <pc:spChg chg="mod ord">
          <ac:chgData name="Matthieu GRALL" userId="cec3ba0d20552ff9" providerId="LiveId" clId="{7078BA1D-0DDB-4910-B890-79D7165836C1}" dt="2025-06-11T14:28:30.249" v="4115" actId="700"/>
          <ac:spMkLst>
            <pc:docMk/>
            <pc:sldMk cId="1951799724" sldId="1176"/>
            <ac:spMk id="5" creationId="{E9D5A92B-8941-CF1D-F38E-6CC2CD54A055}"/>
          </ac:spMkLst>
        </pc:spChg>
        <pc:spChg chg="add mod">
          <ac:chgData name="Matthieu GRALL" userId="cec3ba0d20552ff9" providerId="LiveId" clId="{7078BA1D-0DDB-4910-B890-79D7165836C1}" dt="2025-06-17T09:44:53.784" v="9802"/>
          <ac:spMkLst>
            <pc:docMk/>
            <pc:sldMk cId="1951799724" sldId="1176"/>
            <ac:spMk id="7" creationId="{DF971C3D-4407-2E65-99D8-FBB874B927BD}"/>
          </ac:spMkLst>
        </pc:spChg>
        <pc:spChg chg="add mod ord">
          <ac:chgData name="Matthieu GRALL" userId="cec3ba0d20552ff9" providerId="LiveId" clId="{7078BA1D-0DDB-4910-B890-79D7165836C1}" dt="2025-06-11T14:28:37.630" v="4118"/>
          <ac:spMkLst>
            <pc:docMk/>
            <pc:sldMk cId="1951799724" sldId="1176"/>
            <ac:spMk id="8" creationId="{1227E7FB-6052-55AE-4DB5-A731DA471FC4}"/>
          </ac:spMkLst>
        </pc:spChg>
        <pc:spChg chg="mod">
          <ac:chgData name="Matthieu GRALL" userId="cec3ba0d20552ff9" providerId="LiveId" clId="{7078BA1D-0DDB-4910-B890-79D7165836C1}" dt="2025-06-11T14:28:59.634" v="4129" actId="1035"/>
          <ac:spMkLst>
            <pc:docMk/>
            <pc:sldMk cId="1951799724" sldId="1176"/>
            <ac:spMk id="10" creationId="{15BBB92E-68CE-81BF-CB81-FD2D36C8843F}"/>
          </ac:spMkLst>
        </pc:spChg>
        <pc:graphicFrameChg chg="mod modGraphic">
          <ac:chgData name="Matthieu GRALL" userId="cec3ba0d20552ff9" providerId="LiveId" clId="{7078BA1D-0DDB-4910-B890-79D7165836C1}" dt="2025-06-11T14:28:59.634" v="4129" actId="1035"/>
          <ac:graphicFrameMkLst>
            <pc:docMk/>
            <pc:sldMk cId="1951799724" sldId="1176"/>
            <ac:graphicFrameMk id="6" creationId="{66FBDFF3-E40D-BCF9-D796-B91384154773}"/>
          </ac:graphicFrameMkLst>
        </pc:graphicFrameChg>
      </pc:sldChg>
      <pc:sldChg chg="addSp delSp modSp mod modClrScheme chgLayout">
        <pc:chgData name="Matthieu GRALL" userId="cec3ba0d20552ff9" providerId="LiveId" clId="{7078BA1D-0DDB-4910-B890-79D7165836C1}" dt="2025-06-11T14:45:23.621" v="4276" actId="20577"/>
        <pc:sldMkLst>
          <pc:docMk/>
          <pc:sldMk cId="2591070033" sldId="1177"/>
        </pc:sldMkLst>
        <pc:spChg chg="mod ord">
          <ac:chgData name="Matthieu GRALL" userId="cec3ba0d20552ff9" providerId="LiveId" clId="{7078BA1D-0DDB-4910-B890-79D7165836C1}" dt="2025-06-11T14:45:23.621" v="4276" actId="20577"/>
          <ac:spMkLst>
            <pc:docMk/>
            <pc:sldMk cId="2591070033" sldId="1177"/>
            <ac:spMk id="2" creationId="{7F11BB34-F2BF-216B-BCA5-368B91F8B39C}"/>
          </ac:spMkLst>
        </pc:spChg>
        <pc:spChg chg="add mod">
          <ac:chgData name="Matthieu GRALL" userId="cec3ba0d20552ff9" providerId="LiveId" clId="{7078BA1D-0DDB-4910-B890-79D7165836C1}" dt="2025-06-11T14:34:02.176" v="4186"/>
          <ac:spMkLst>
            <pc:docMk/>
            <pc:sldMk cId="2591070033" sldId="1177"/>
            <ac:spMk id="3" creationId="{67E54E2C-222B-E0AB-EBEF-6B25B00C6480}"/>
          </ac:spMkLst>
        </pc:spChg>
        <pc:spChg chg="mod ord">
          <ac:chgData name="Matthieu GRALL" userId="cec3ba0d20552ff9" providerId="LiveId" clId="{7078BA1D-0DDB-4910-B890-79D7165836C1}" dt="2025-06-11T14:45:04.234" v="4249" actId="700"/>
          <ac:spMkLst>
            <pc:docMk/>
            <pc:sldMk cId="2591070033" sldId="1177"/>
            <ac:spMk id="4" creationId="{4FF7A456-D3B4-6883-F995-38F13EDCDCD7}"/>
          </ac:spMkLst>
        </pc:spChg>
        <pc:spChg chg="mod ord">
          <ac:chgData name="Matthieu GRALL" userId="cec3ba0d20552ff9" providerId="LiveId" clId="{7078BA1D-0DDB-4910-B890-79D7165836C1}" dt="2025-06-11T14:45:04.234" v="4249" actId="700"/>
          <ac:spMkLst>
            <pc:docMk/>
            <pc:sldMk cId="2591070033" sldId="1177"/>
            <ac:spMk id="5" creationId="{B4399287-F17C-7C45-5210-44D639E775E4}"/>
          </ac:spMkLst>
        </pc:spChg>
        <pc:spChg chg="mod ord">
          <ac:chgData name="Matthieu GRALL" userId="cec3ba0d20552ff9" providerId="LiveId" clId="{7078BA1D-0DDB-4910-B890-79D7165836C1}" dt="2025-06-11T14:45:04.234" v="4249" actId="700"/>
          <ac:spMkLst>
            <pc:docMk/>
            <pc:sldMk cId="2591070033" sldId="1177"/>
            <ac:spMk id="6" creationId="{0A1440BC-3519-E933-1759-FFC991AA7816}"/>
          </ac:spMkLst>
        </pc:spChg>
        <pc:spChg chg="mod">
          <ac:chgData name="Matthieu GRALL" userId="cec3ba0d20552ff9" providerId="LiveId" clId="{7078BA1D-0DDB-4910-B890-79D7165836C1}" dt="2025-06-11T14:34:27.286" v="4208" actId="1035"/>
          <ac:spMkLst>
            <pc:docMk/>
            <pc:sldMk cId="2591070033" sldId="1177"/>
            <ac:spMk id="7" creationId="{BAF0FDFE-41B0-B9AC-4CF0-86F6EF0120DE}"/>
          </ac:spMkLst>
        </pc:spChg>
        <pc:spChg chg="mod">
          <ac:chgData name="Matthieu GRALL" userId="cec3ba0d20552ff9" providerId="LiveId" clId="{7078BA1D-0DDB-4910-B890-79D7165836C1}" dt="2025-06-11T14:34:27.286" v="4208" actId="1035"/>
          <ac:spMkLst>
            <pc:docMk/>
            <pc:sldMk cId="2591070033" sldId="1177"/>
            <ac:spMk id="9" creationId="{A581F01A-23FB-B192-8C42-27B25325F8D3}"/>
          </ac:spMkLst>
        </pc:spChg>
        <pc:spChg chg="mod">
          <ac:chgData name="Matthieu GRALL" userId="cec3ba0d20552ff9" providerId="LiveId" clId="{7078BA1D-0DDB-4910-B890-79D7165836C1}" dt="2025-06-11T14:34:27.286" v="4208" actId="1035"/>
          <ac:spMkLst>
            <pc:docMk/>
            <pc:sldMk cId="2591070033" sldId="1177"/>
            <ac:spMk id="10" creationId="{C4B3D32B-00A8-5599-5FF5-49444FD42384}"/>
          </ac:spMkLst>
        </pc:spChg>
        <pc:spChg chg="mod">
          <ac:chgData name="Matthieu GRALL" userId="cec3ba0d20552ff9" providerId="LiveId" clId="{7078BA1D-0DDB-4910-B890-79D7165836C1}" dt="2025-06-11T14:34:27.286" v="4208" actId="1035"/>
          <ac:spMkLst>
            <pc:docMk/>
            <pc:sldMk cId="2591070033" sldId="1177"/>
            <ac:spMk id="12" creationId="{B011A6E0-7A8A-50B6-2EAE-AA85E5EB2D6B}"/>
          </ac:spMkLst>
        </pc:spChg>
        <pc:spChg chg="mod">
          <ac:chgData name="Matthieu GRALL" userId="cec3ba0d20552ff9" providerId="LiveId" clId="{7078BA1D-0DDB-4910-B890-79D7165836C1}" dt="2025-06-11T14:34:27.286" v="4208" actId="1035"/>
          <ac:spMkLst>
            <pc:docMk/>
            <pc:sldMk cId="2591070033" sldId="1177"/>
            <ac:spMk id="14" creationId="{88AD6AAC-861B-6460-E6AD-626D1F51A68F}"/>
          </ac:spMkLst>
        </pc:spChg>
        <pc:spChg chg="mod">
          <ac:chgData name="Matthieu GRALL" userId="cec3ba0d20552ff9" providerId="LiveId" clId="{7078BA1D-0DDB-4910-B890-79D7165836C1}" dt="2025-06-11T14:34:27.286" v="4208" actId="1035"/>
          <ac:spMkLst>
            <pc:docMk/>
            <pc:sldMk cId="2591070033" sldId="1177"/>
            <ac:spMk id="15" creationId="{5A69F435-4896-B8F0-93CC-5480BEBDE971}"/>
          </ac:spMkLst>
        </pc:spChg>
        <pc:spChg chg="mod">
          <ac:chgData name="Matthieu GRALL" userId="cec3ba0d20552ff9" providerId="LiveId" clId="{7078BA1D-0DDB-4910-B890-79D7165836C1}" dt="2025-06-11T14:34:27.286" v="4208" actId="1035"/>
          <ac:spMkLst>
            <pc:docMk/>
            <pc:sldMk cId="2591070033" sldId="1177"/>
            <ac:spMk id="19" creationId="{61D2F351-6341-2870-66FA-8F9EBE69E0A3}"/>
          </ac:spMkLst>
        </pc:spChg>
        <pc:spChg chg="mod">
          <ac:chgData name="Matthieu GRALL" userId="cec3ba0d20552ff9" providerId="LiveId" clId="{7078BA1D-0DDB-4910-B890-79D7165836C1}" dt="2025-06-11T14:34:27.286" v="4208" actId="1035"/>
          <ac:spMkLst>
            <pc:docMk/>
            <pc:sldMk cId="2591070033" sldId="1177"/>
            <ac:spMk id="24" creationId="{63A400C1-9856-A0DF-9D31-9BECB256FCE8}"/>
          </ac:spMkLst>
        </pc:spChg>
        <pc:spChg chg="mod">
          <ac:chgData name="Matthieu GRALL" userId="cec3ba0d20552ff9" providerId="LiveId" clId="{7078BA1D-0DDB-4910-B890-79D7165836C1}" dt="2025-06-11T14:34:27.286" v="4208" actId="1035"/>
          <ac:spMkLst>
            <pc:docMk/>
            <pc:sldMk cId="2591070033" sldId="1177"/>
            <ac:spMk id="25" creationId="{614D46A7-2B52-C53F-2ECB-0CD82713BD4C}"/>
          </ac:spMkLst>
        </pc:spChg>
        <pc:spChg chg="mod">
          <ac:chgData name="Matthieu GRALL" userId="cec3ba0d20552ff9" providerId="LiveId" clId="{7078BA1D-0DDB-4910-B890-79D7165836C1}" dt="2025-06-11T14:34:27.286" v="4208" actId="1035"/>
          <ac:spMkLst>
            <pc:docMk/>
            <pc:sldMk cId="2591070033" sldId="1177"/>
            <ac:spMk id="42" creationId="{F28C26E2-B9B0-3488-26E0-9C1AE4140E06}"/>
          </ac:spMkLst>
        </pc:spChg>
      </pc:sldChg>
      <pc:sldChg chg="addSp delSp modSp mod modClrScheme chgLayout">
        <pc:chgData name="Matthieu GRALL" userId="cec3ba0d20552ff9" providerId="LiveId" clId="{7078BA1D-0DDB-4910-B890-79D7165836C1}" dt="2025-06-11T14:49:25.154" v="4363"/>
        <pc:sldMkLst>
          <pc:docMk/>
          <pc:sldMk cId="124793383" sldId="1178"/>
        </pc:sldMkLst>
        <pc:spChg chg="mod ord">
          <ac:chgData name="Matthieu GRALL" userId="cec3ba0d20552ff9" providerId="LiveId" clId="{7078BA1D-0DDB-4910-B890-79D7165836C1}" dt="2025-06-11T14:35:09.822" v="4209" actId="700"/>
          <ac:spMkLst>
            <pc:docMk/>
            <pc:sldMk cId="124793383" sldId="1178"/>
            <ac:spMk id="2" creationId="{AEF109D5-8ED3-DA41-3445-F0FEDF6A702F}"/>
          </ac:spMkLst>
        </pc:spChg>
        <pc:spChg chg="mod ord">
          <ac:chgData name="Matthieu GRALL" userId="cec3ba0d20552ff9" providerId="LiveId" clId="{7078BA1D-0DDB-4910-B890-79D7165836C1}" dt="2025-06-11T14:35:09.822" v="4209" actId="700"/>
          <ac:spMkLst>
            <pc:docMk/>
            <pc:sldMk cId="124793383" sldId="1178"/>
            <ac:spMk id="4" creationId="{22AC6EDD-C93A-4587-6B00-F4D96A590301}"/>
          </ac:spMkLst>
        </pc:spChg>
        <pc:spChg chg="mod ord">
          <ac:chgData name="Matthieu GRALL" userId="cec3ba0d20552ff9" providerId="LiveId" clId="{7078BA1D-0DDB-4910-B890-79D7165836C1}" dt="2025-06-11T14:35:09.822" v="4209" actId="700"/>
          <ac:spMkLst>
            <pc:docMk/>
            <pc:sldMk cId="124793383" sldId="1178"/>
            <ac:spMk id="5" creationId="{F198D3AB-D6F9-5ECD-6AF2-24CEC190E299}"/>
          </ac:spMkLst>
        </pc:spChg>
        <pc:spChg chg="mod ord">
          <ac:chgData name="Matthieu GRALL" userId="cec3ba0d20552ff9" providerId="LiveId" clId="{7078BA1D-0DDB-4910-B890-79D7165836C1}" dt="2025-06-11T14:35:09.822" v="4209" actId="700"/>
          <ac:spMkLst>
            <pc:docMk/>
            <pc:sldMk cId="124793383" sldId="1178"/>
            <ac:spMk id="6" creationId="{0EAFAAB2-CBD4-3D85-F0FA-E7CDB19842D8}"/>
          </ac:spMkLst>
        </pc:spChg>
        <pc:spChg chg="mod">
          <ac:chgData name="Matthieu GRALL" userId="cec3ba0d20552ff9" providerId="LiveId" clId="{7078BA1D-0DDB-4910-B890-79D7165836C1}" dt="2025-06-11T14:35:59.844" v="4231" actId="1035"/>
          <ac:spMkLst>
            <pc:docMk/>
            <pc:sldMk cId="124793383" sldId="1178"/>
            <ac:spMk id="8" creationId="{3A49F0DA-FAB7-982B-FF63-D96504BC7F67}"/>
          </ac:spMkLst>
        </pc:spChg>
        <pc:spChg chg="mod">
          <ac:chgData name="Matthieu GRALL" userId="cec3ba0d20552ff9" providerId="LiveId" clId="{7078BA1D-0DDB-4910-B890-79D7165836C1}" dt="2025-06-11T14:35:59.844" v="4231" actId="1035"/>
          <ac:spMkLst>
            <pc:docMk/>
            <pc:sldMk cId="124793383" sldId="1178"/>
            <ac:spMk id="10" creationId="{76E353FC-D77C-A36E-7ABE-A3A4C9155770}"/>
          </ac:spMkLst>
        </pc:spChg>
        <pc:spChg chg="mod">
          <ac:chgData name="Matthieu GRALL" userId="cec3ba0d20552ff9" providerId="LiveId" clId="{7078BA1D-0DDB-4910-B890-79D7165836C1}" dt="2025-06-11T14:35:59.844" v="4231" actId="1035"/>
          <ac:spMkLst>
            <pc:docMk/>
            <pc:sldMk cId="124793383" sldId="1178"/>
            <ac:spMk id="11" creationId="{3C550849-CCB7-A434-E17C-53272E202FED}"/>
          </ac:spMkLst>
        </pc:spChg>
        <pc:spChg chg="mod">
          <ac:chgData name="Matthieu GRALL" userId="cec3ba0d20552ff9" providerId="LiveId" clId="{7078BA1D-0DDB-4910-B890-79D7165836C1}" dt="2025-06-11T14:35:59.844" v="4231" actId="1035"/>
          <ac:spMkLst>
            <pc:docMk/>
            <pc:sldMk cId="124793383" sldId="1178"/>
            <ac:spMk id="12" creationId="{B1A96857-219C-F3DE-535D-7BDE266AECB1}"/>
          </ac:spMkLst>
        </pc:spChg>
        <pc:spChg chg="add mod">
          <ac:chgData name="Matthieu GRALL" userId="cec3ba0d20552ff9" providerId="LiveId" clId="{7078BA1D-0DDB-4910-B890-79D7165836C1}" dt="2025-06-11T14:35:12.364" v="4210"/>
          <ac:spMkLst>
            <pc:docMk/>
            <pc:sldMk cId="124793383" sldId="1178"/>
            <ac:spMk id="16" creationId="{F83C02A5-7E4A-05AC-FC14-1DC915A227C8}"/>
          </ac:spMkLst>
        </pc:spChg>
        <pc:spChg chg="mod">
          <ac:chgData name="Matthieu GRALL" userId="cec3ba0d20552ff9" providerId="LiveId" clId="{7078BA1D-0DDB-4910-B890-79D7165836C1}" dt="2025-06-11T14:35:59.844" v="4231" actId="1035"/>
          <ac:spMkLst>
            <pc:docMk/>
            <pc:sldMk cId="124793383" sldId="1178"/>
            <ac:spMk id="22" creationId="{B2B900FD-6D98-EA25-2F56-51AAEFBAD925}"/>
          </ac:spMkLst>
        </pc:spChg>
        <pc:spChg chg="mod">
          <ac:chgData name="Matthieu GRALL" userId="cec3ba0d20552ff9" providerId="LiveId" clId="{7078BA1D-0DDB-4910-B890-79D7165836C1}" dt="2025-06-11T14:35:59.844" v="4231" actId="1035"/>
          <ac:spMkLst>
            <pc:docMk/>
            <pc:sldMk cId="124793383" sldId="1178"/>
            <ac:spMk id="27" creationId="{48BF36C1-C705-CDB9-9063-D730755D4812}"/>
          </ac:spMkLst>
        </pc:spChg>
        <pc:spChg chg="mod">
          <ac:chgData name="Matthieu GRALL" userId="cec3ba0d20552ff9" providerId="LiveId" clId="{7078BA1D-0DDB-4910-B890-79D7165836C1}" dt="2025-06-11T14:35:59.844" v="4231" actId="1035"/>
          <ac:spMkLst>
            <pc:docMk/>
            <pc:sldMk cId="124793383" sldId="1178"/>
            <ac:spMk id="33" creationId="{43F4BBC5-03FB-29CA-B4C0-5DFC93BD0D74}"/>
          </ac:spMkLst>
        </pc:spChg>
        <pc:spChg chg="mod">
          <ac:chgData name="Matthieu GRALL" userId="cec3ba0d20552ff9" providerId="LiveId" clId="{7078BA1D-0DDB-4910-B890-79D7165836C1}" dt="2025-06-11T14:35:59.844" v="4231" actId="1035"/>
          <ac:spMkLst>
            <pc:docMk/>
            <pc:sldMk cId="124793383" sldId="1178"/>
            <ac:spMk id="34" creationId="{C19E80B5-DCC9-3578-2AA0-2CC2CE1652F9}"/>
          </ac:spMkLst>
        </pc:spChg>
        <pc:spChg chg="mod">
          <ac:chgData name="Matthieu GRALL" userId="cec3ba0d20552ff9" providerId="LiveId" clId="{7078BA1D-0DDB-4910-B890-79D7165836C1}" dt="2025-06-11T14:35:59.844" v="4231" actId="1035"/>
          <ac:spMkLst>
            <pc:docMk/>
            <pc:sldMk cId="124793383" sldId="1178"/>
            <ac:spMk id="37" creationId="{017F358D-BFA1-8769-5005-C3A710ABEC15}"/>
          </ac:spMkLst>
        </pc:spChg>
        <pc:spChg chg="mod">
          <ac:chgData name="Matthieu GRALL" userId="cec3ba0d20552ff9" providerId="LiveId" clId="{7078BA1D-0DDB-4910-B890-79D7165836C1}" dt="2025-06-11T14:35:59.844" v="4231" actId="1035"/>
          <ac:spMkLst>
            <pc:docMk/>
            <pc:sldMk cId="124793383" sldId="1178"/>
            <ac:spMk id="40" creationId="{07C99999-E97D-9669-0931-AEBB1940D5AF}"/>
          </ac:spMkLst>
        </pc:spChg>
        <pc:picChg chg="add mod">
          <ac:chgData name="Matthieu GRALL" userId="cec3ba0d20552ff9" providerId="LiveId" clId="{7078BA1D-0DDB-4910-B890-79D7165836C1}" dt="2025-06-11T14:49:25.154" v="4363"/>
          <ac:picMkLst>
            <pc:docMk/>
            <pc:sldMk cId="124793383" sldId="1178"/>
            <ac:picMk id="41" creationId="{F71B2C14-8277-2EB7-3511-74617F8B183D}"/>
          </ac:picMkLst>
        </pc:picChg>
      </pc:sldChg>
      <pc:sldChg chg="del">
        <pc:chgData name="Matthieu GRALL" userId="cec3ba0d20552ff9" providerId="LiveId" clId="{7078BA1D-0DDB-4910-B890-79D7165836C1}" dt="2025-06-10T09:30:10.565" v="408" actId="47"/>
        <pc:sldMkLst>
          <pc:docMk/>
          <pc:sldMk cId="1114398125" sldId="1179"/>
        </pc:sldMkLst>
      </pc:sldChg>
      <pc:sldChg chg="addSp delSp modSp new mod modClrScheme chgLayout">
        <pc:chgData name="Matthieu GRALL" userId="cec3ba0d20552ff9" providerId="LiveId" clId="{7078BA1D-0DDB-4910-B890-79D7165836C1}" dt="2025-06-10T09:47:28.862" v="688"/>
        <pc:sldMkLst>
          <pc:docMk/>
          <pc:sldMk cId="208998327" sldId="1180"/>
        </pc:sldMkLst>
        <pc:spChg chg="add mod">
          <ac:chgData name="Matthieu GRALL" userId="cec3ba0d20552ff9" providerId="LiveId" clId="{7078BA1D-0DDB-4910-B890-79D7165836C1}" dt="2025-06-10T08:50:21.900" v="31" actId="20577"/>
          <ac:spMkLst>
            <pc:docMk/>
            <pc:sldMk cId="208998327" sldId="1180"/>
            <ac:spMk id="7" creationId="{69AD83A0-C3F8-8864-0AD6-FFFB67320511}"/>
          </ac:spMkLst>
        </pc:spChg>
        <pc:spChg chg="add mod">
          <ac:chgData name="Matthieu GRALL" userId="cec3ba0d20552ff9" providerId="LiveId" clId="{7078BA1D-0DDB-4910-B890-79D7165836C1}" dt="2025-06-10T09:23:41.246" v="372" actId="20577"/>
          <ac:spMkLst>
            <pc:docMk/>
            <pc:sldMk cId="208998327" sldId="1180"/>
            <ac:spMk id="16" creationId="{3F90AFC7-F201-0E8F-B40D-7FE58EF63410}"/>
          </ac:spMkLst>
        </pc:spChg>
        <pc:spChg chg="add mod">
          <ac:chgData name="Matthieu GRALL" userId="cec3ba0d20552ff9" providerId="LiveId" clId="{7078BA1D-0DDB-4910-B890-79D7165836C1}" dt="2025-06-10T09:23:47.009" v="381" actId="20577"/>
          <ac:spMkLst>
            <pc:docMk/>
            <pc:sldMk cId="208998327" sldId="1180"/>
            <ac:spMk id="18" creationId="{84E2097C-F31E-AD0D-EE84-54298E3FA107}"/>
          </ac:spMkLst>
        </pc:spChg>
      </pc:sldChg>
      <pc:sldChg chg="addSp delSp modSp new mod modClrScheme chgLayout">
        <pc:chgData name="Matthieu GRALL" userId="cec3ba0d20552ff9" providerId="LiveId" clId="{7078BA1D-0DDB-4910-B890-79D7165836C1}" dt="2025-06-10T11:04:01.251" v="1295" actId="27636"/>
        <pc:sldMkLst>
          <pc:docMk/>
          <pc:sldMk cId="654064814" sldId="1181"/>
        </pc:sldMkLst>
        <pc:spChg chg="mod ord">
          <ac:chgData name="Matthieu GRALL" userId="cec3ba0d20552ff9" providerId="LiveId" clId="{7078BA1D-0DDB-4910-B890-79D7165836C1}" dt="2025-06-10T09:36:55.139" v="446" actId="700"/>
          <ac:spMkLst>
            <pc:docMk/>
            <pc:sldMk cId="654064814" sldId="1181"/>
            <ac:spMk id="4" creationId="{6AD0C892-03B3-F4C6-DAAA-45E3A5D3D67E}"/>
          </ac:spMkLst>
        </pc:spChg>
        <pc:spChg chg="mod ord">
          <ac:chgData name="Matthieu GRALL" userId="cec3ba0d20552ff9" providerId="LiveId" clId="{7078BA1D-0DDB-4910-B890-79D7165836C1}" dt="2025-06-10T09:36:55.139" v="446" actId="700"/>
          <ac:spMkLst>
            <pc:docMk/>
            <pc:sldMk cId="654064814" sldId="1181"/>
            <ac:spMk id="5" creationId="{FF78BC5A-B7BB-02F0-D595-0323E0437FA5}"/>
          </ac:spMkLst>
        </pc:spChg>
        <pc:spChg chg="mod ord">
          <ac:chgData name="Matthieu GRALL" userId="cec3ba0d20552ff9" providerId="LiveId" clId="{7078BA1D-0DDB-4910-B890-79D7165836C1}" dt="2025-06-10T09:36:55.139" v="446" actId="700"/>
          <ac:spMkLst>
            <pc:docMk/>
            <pc:sldMk cId="654064814" sldId="1181"/>
            <ac:spMk id="6" creationId="{AFA6DBF7-7B2F-D374-299D-926559A63F1F}"/>
          </ac:spMkLst>
        </pc:spChg>
        <pc:spChg chg="add mod ord">
          <ac:chgData name="Matthieu GRALL" userId="cec3ba0d20552ff9" providerId="LiveId" clId="{7078BA1D-0DDB-4910-B890-79D7165836C1}" dt="2025-06-10T09:59:03.484" v="798" actId="1036"/>
          <ac:spMkLst>
            <pc:docMk/>
            <pc:sldMk cId="654064814" sldId="1181"/>
            <ac:spMk id="11" creationId="{1F1ABD63-BDED-32AA-61D9-713AFC0AF962}"/>
          </ac:spMkLst>
        </pc:spChg>
        <pc:spChg chg="add mod ord">
          <ac:chgData name="Matthieu GRALL" userId="cec3ba0d20552ff9" providerId="LiveId" clId="{7078BA1D-0DDB-4910-B890-79D7165836C1}" dt="2025-06-10T11:04:01.251" v="1295" actId="27636"/>
          <ac:spMkLst>
            <pc:docMk/>
            <pc:sldMk cId="654064814" sldId="1181"/>
            <ac:spMk id="12" creationId="{904CD6D3-41D4-41BA-3DDD-ECFD458847E8}"/>
          </ac:spMkLst>
        </pc:spChg>
        <pc:picChg chg="add mod">
          <ac:chgData name="Matthieu GRALL" userId="cec3ba0d20552ff9" providerId="LiveId" clId="{7078BA1D-0DDB-4910-B890-79D7165836C1}" dt="2025-06-10T09:41:16.457" v="618" actId="14861"/>
          <ac:picMkLst>
            <pc:docMk/>
            <pc:sldMk cId="654064814" sldId="1181"/>
            <ac:picMk id="13" creationId="{F6AA636E-02EC-66F1-8F04-8F6A3C48FBC6}"/>
          </ac:picMkLst>
        </pc:picChg>
      </pc:sldChg>
      <pc:sldChg chg="modSp new del mod">
        <pc:chgData name="Matthieu GRALL" userId="cec3ba0d20552ff9" providerId="LiveId" clId="{7078BA1D-0DDB-4910-B890-79D7165836C1}" dt="2025-06-10T09:30:17.433" v="409" actId="47"/>
        <pc:sldMkLst>
          <pc:docMk/>
          <pc:sldMk cId="3533010062" sldId="1181"/>
        </pc:sldMkLst>
      </pc:sldChg>
      <pc:sldChg chg="modSp add del mod ord">
        <pc:chgData name="Matthieu GRALL" userId="cec3ba0d20552ff9" providerId="LiveId" clId="{7078BA1D-0DDB-4910-B890-79D7165836C1}" dt="2025-06-10T09:59:59.597" v="803" actId="47"/>
        <pc:sldMkLst>
          <pc:docMk/>
          <pc:sldMk cId="1650876974" sldId="1182"/>
        </pc:sldMkLst>
      </pc:sldChg>
      <pc:sldChg chg="modSp add mod ord">
        <pc:chgData name="Matthieu GRALL" userId="cec3ba0d20552ff9" providerId="LiveId" clId="{7078BA1D-0DDB-4910-B890-79D7165836C1}" dt="2025-06-10T11:07:58.759" v="1331" actId="207"/>
        <pc:sldMkLst>
          <pc:docMk/>
          <pc:sldMk cId="512438612" sldId="1183"/>
        </pc:sldMkLst>
        <pc:spChg chg="mod">
          <ac:chgData name="Matthieu GRALL" userId="cec3ba0d20552ff9" providerId="LiveId" clId="{7078BA1D-0DDB-4910-B890-79D7165836C1}" dt="2025-06-10T11:07:58.759" v="1331" actId="207"/>
          <ac:spMkLst>
            <pc:docMk/>
            <pc:sldMk cId="512438612" sldId="1183"/>
            <ac:spMk id="12" creationId="{A0ADB864-46B8-070F-D7EF-69DFCEF977BC}"/>
          </ac:spMkLst>
        </pc:spChg>
      </pc:sldChg>
      <pc:sldChg chg="modSp add mod ord">
        <pc:chgData name="Matthieu GRALL" userId="cec3ba0d20552ff9" providerId="LiveId" clId="{7078BA1D-0DDB-4910-B890-79D7165836C1}" dt="2025-06-10T11:09:33.692" v="1363"/>
        <pc:sldMkLst>
          <pc:docMk/>
          <pc:sldMk cId="3772234075" sldId="1184"/>
        </pc:sldMkLst>
        <pc:spChg chg="mod">
          <ac:chgData name="Matthieu GRALL" userId="cec3ba0d20552ff9" providerId="LiveId" clId="{7078BA1D-0DDB-4910-B890-79D7165836C1}" dt="2025-06-10T11:09:22.936" v="1361" actId="207"/>
          <ac:spMkLst>
            <pc:docMk/>
            <pc:sldMk cId="3772234075" sldId="1184"/>
            <ac:spMk id="12" creationId="{21FBB7B9-5E3E-5B22-D731-4E8924D867A6}"/>
          </ac:spMkLst>
        </pc:spChg>
      </pc:sldChg>
      <pc:sldChg chg="modSp add mod">
        <pc:chgData name="Matthieu GRALL" userId="cec3ba0d20552ff9" providerId="LiveId" clId="{7078BA1D-0DDB-4910-B890-79D7165836C1}" dt="2025-06-10T11:11:17.410" v="1472" actId="20577"/>
        <pc:sldMkLst>
          <pc:docMk/>
          <pc:sldMk cId="2544118018" sldId="1185"/>
        </pc:sldMkLst>
        <pc:spChg chg="mod">
          <ac:chgData name="Matthieu GRALL" userId="cec3ba0d20552ff9" providerId="LiveId" clId="{7078BA1D-0DDB-4910-B890-79D7165836C1}" dt="2025-06-10T11:11:17.410" v="1472" actId="20577"/>
          <ac:spMkLst>
            <pc:docMk/>
            <pc:sldMk cId="2544118018" sldId="1185"/>
            <ac:spMk id="6" creationId="{B2BB146E-7F5C-37BF-3B51-C070139A98A4}"/>
          </ac:spMkLst>
        </pc:spChg>
        <pc:spChg chg="mod">
          <ac:chgData name="Matthieu GRALL" userId="cec3ba0d20552ff9" providerId="LiveId" clId="{7078BA1D-0DDB-4910-B890-79D7165836C1}" dt="2025-06-10T11:10:52.883" v="1391" actId="20577"/>
          <ac:spMkLst>
            <pc:docMk/>
            <pc:sldMk cId="2544118018" sldId="1185"/>
            <ac:spMk id="7" creationId="{EF4ECABF-D11D-2A8B-7A0B-4C1FD6583DF6}"/>
          </ac:spMkLst>
        </pc:spChg>
        <pc:spChg chg="mod">
          <ac:chgData name="Matthieu GRALL" userId="cec3ba0d20552ff9" providerId="LiveId" clId="{7078BA1D-0DDB-4910-B890-79D7165836C1}" dt="2025-06-10T11:11:07.308" v="1448" actId="20577"/>
          <ac:spMkLst>
            <pc:docMk/>
            <pc:sldMk cId="2544118018" sldId="1185"/>
            <ac:spMk id="8" creationId="{7FB5320D-35A5-6C7E-2238-CCDF09BC641C}"/>
          </ac:spMkLst>
        </pc:spChg>
      </pc:sldChg>
      <pc:sldChg chg="modSp add mod">
        <pc:chgData name="Matthieu GRALL" userId="cec3ba0d20552ff9" providerId="LiveId" clId="{7078BA1D-0DDB-4910-B890-79D7165836C1}" dt="2025-06-10T11:40:05.590" v="1782" actId="207"/>
        <pc:sldMkLst>
          <pc:docMk/>
          <pc:sldMk cId="3387690770" sldId="1186"/>
        </pc:sldMkLst>
        <pc:spChg chg="mod">
          <ac:chgData name="Matthieu GRALL" userId="cec3ba0d20552ff9" providerId="LiveId" clId="{7078BA1D-0DDB-4910-B890-79D7165836C1}" dt="2025-06-10T11:40:05.590" v="1782" actId="207"/>
          <ac:spMkLst>
            <pc:docMk/>
            <pc:sldMk cId="3387690770" sldId="1186"/>
            <ac:spMk id="12" creationId="{5FB22B4B-8566-FC82-E837-3E504A3EA207}"/>
          </ac:spMkLst>
        </pc:spChg>
      </pc:sldChg>
      <pc:sldChg chg="addSp modSp add mod">
        <pc:chgData name="Matthieu GRALL" userId="cec3ba0d20552ff9" providerId="LiveId" clId="{7078BA1D-0DDB-4910-B890-79D7165836C1}" dt="2025-06-10T11:43:09.134" v="1901" actId="14100"/>
        <pc:sldMkLst>
          <pc:docMk/>
          <pc:sldMk cId="97801512" sldId="1187"/>
        </pc:sldMkLst>
        <pc:spChg chg="add mod">
          <ac:chgData name="Matthieu GRALL" userId="cec3ba0d20552ff9" providerId="LiveId" clId="{7078BA1D-0DDB-4910-B890-79D7165836C1}" dt="2025-06-10T11:43:09.134" v="1901" actId="14100"/>
          <ac:spMkLst>
            <pc:docMk/>
            <pc:sldMk cId="97801512" sldId="1187"/>
            <ac:spMk id="2" creationId="{116DC7B4-2719-3007-EE76-EE50FD7C8281}"/>
          </ac:spMkLst>
        </pc:spChg>
        <pc:spChg chg="mod">
          <ac:chgData name="Matthieu GRALL" userId="cec3ba0d20552ff9" providerId="LiveId" clId="{7078BA1D-0DDB-4910-B890-79D7165836C1}" dt="2025-06-10T11:41:16.372" v="1891" actId="20577"/>
          <ac:spMkLst>
            <pc:docMk/>
            <pc:sldMk cId="97801512" sldId="1187"/>
            <ac:spMk id="6" creationId="{1351C37C-0530-93D6-6E21-814932CC78CF}"/>
          </ac:spMkLst>
        </pc:spChg>
        <pc:spChg chg="mod">
          <ac:chgData name="Matthieu GRALL" userId="cec3ba0d20552ff9" providerId="LiveId" clId="{7078BA1D-0DDB-4910-B890-79D7165836C1}" dt="2025-06-10T11:40:48.904" v="1810" actId="20577"/>
          <ac:spMkLst>
            <pc:docMk/>
            <pc:sldMk cId="97801512" sldId="1187"/>
            <ac:spMk id="7" creationId="{277B49D7-1C7A-E51F-2D53-23E9D46C385B}"/>
          </ac:spMkLst>
        </pc:spChg>
        <pc:spChg chg="mod">
          <ac:chgData name="Matthieu GRALL" userId="cec3ba0d20552ff9" providerId="LiveId" clId="{7078BA1D-0DDB-4910-B890-79D7165836C1}" dt="2025-06-10T11:40:58.438" v="1848" actId="20577"/>
          <ac:spMkLst>
            <pc:docMk/>
            <pc:sldMk cId="97801512" sldId="1187"/>
            <ac:spMk id="8" creationId="{1A174524-7F60-B068-EBA5-5DF679E56569}"/>
          </ac:spMkLst>
        </pc:spChg>
      </pc:sldChg>
      <pc:sldChg chg="add del">
        <pc:chgData name="Matthieu GRALL" userId="cec3ba0d20552ff9" providerId="LiveId" clId="{7078BA1D-0DDB-4910-B890-79D7165836C1}" dt="2025-06-10T11:41:46.798" v="1893"/>
        <pc:sldMkLst>
          <pc:docMk/>
          <pc:sldMk cId="153465089" sldId="1188"/>
        </pc:sldMkLst>
      </pc:sldChg>
      <pc:sldChg chg="modSp add mod">
        <pc:chgData name="Matthieu GRALL" userId="cec3ba0d20552ff9" providerId="LiveId" clId="{7078BA1D-0DDB-4910-B890-79D7165836C1}" dt="2025-06-10T12:13:25.865" v="2432" actId="207"/>
        <pc:sldMkLst>
          <pc:docMk/>
          <pc:sldMk cId="3341420327" sldId="1188"/>
        </pc:sldMkLst>
        <pc:spChg chg="mod">
          <ac:chgData name="Matthieu GRALL" userId="cec3ba0d20552ff9" providerId="LiveId" clId="{7078BA1D-0DDB-4910-B890-79D7165836C1}" dt="2025-06-10T12:13:25.865" v="2432" actId="207"/>
          <ac:spMkLst>
            <pc:docMk/>
            <pc:sldMk cId="3341420327" sldId="1188"/>
            <ac:spMk id="12" creationId="{5D398C57-19E2-4D56-F434-B4FF6F2D13DC}"/>
          </ac:spMkLst>
        </pc:spChg>
      </pc:sldChg>
      <pc:sldChg chg="modSp add mod">
        <pc:chgData name="Matthieu GRALL" userId="cec3ba0d20552ff9" providerId="LiveId" clId="{7078BA1D-0DDB-4910-B890-79D7165836C1}" dt="2025-06-10T12:16:55.246" v="2505" actId="207"/>
        <pc:sldMkLst>
          <pc:docMk/>
          <pc:sldMk cId="163488838" sldId="1189"/>
        </pc:sldMkLst>
        <pc:spChg chg="mod">
          <ac:chgData name="Matthieu GRALL" userId="cec3ba0d20552ff9" providerId="LiveId" clId="{7078BA1D-0DDB-4910-B890-79D7165836C1}" dt="2025-06-10T12:16:55.246" v="2505" actId="207"/>
          <ac:spMkLst>
            <pc:docMk/>
            <pc:sldMk cId="163488838" sldId="1189"/>
            <ac:spMk id="12" creationId="{14BE211A-353C-2763-6FD1-6D91BD64407A}"/>
          </ac:spMkLst>
        </pc:spChg>
      </pc:sldChg>
      <pc:sldChg chg="modSp add mod">
        <pc:chgData name="Matthieu GRALL" userId="cec3ba0d20552ff9" providerId="LiveId" clId="{7078BA1D-0DDB-4910-B890-79D7165836C1}" dt="2025-06-11T13:35:04.979" v="2905" actId="207"/>
        <pc:sldMkLst>
          <pc:docMk/>
          <pc:sldMk cId="3798540051" sldId="1190"/>
        </pc:sldMkLst>
        <pc:spChg chg="mod">
          <ac:chgData name="Matthieu GRALL" userId="cec3ba0d20552ff9" providerId="LiveId" clId="{7078BA1D-0DDB-4910-B890-79D7165836C1}" dt="2025-06-11T13:35:04.979" v="2905" actId="207"/>
          <ac:spMkLst>
            <pc:docMk/>
            <pc:sldMk cId="3798540051" sldId="1190"/>
            <ac:spMk id="12" creationId="{D5ECFDC7-0180-A05F-F915-64A0F7A14955}"/>
          </ac:spMkLst>
        </pc:spChg>
      </pc:sldChg>
      <pc:sldChg chg="modSp add mod">
        <pc:chgData name="Matthieu GRALL" userId="cec3ba0d20552ff9" providerId="LiveId" clId="{7078BA1D-0DDB-4910-B890-79D7165836C1}" dt="2025-06-11T13:36:02.508" v="3003" actId="20577"/>
        <pc:sldMkLst>
          <pc:docMk/>
          <pc:sldMk cId="3305127921" sldId="1191"/>
        </pc:sldMkLst>
        <pc:spChg chg="mod">
          <ac:chgData name="Matthieu GRALL" userId="cec3ba0d20552ff9" providerId="LiveId" clId="{7078BA1D-0DDB-4910-B890-79D7165836C1}" dt="2025-06-11T13:36:02.508" v="3003" actId="20577"/>
          <ac:spMkLst>
            <pc:docMk/>
            <pc:sldMk cId="3305127921" sldId="1191"/>
            <ac:spMk id="3" creationId="{75380826-6379-241C-93E8-65F7436498AC}"/>
          </ac:spMkLst>
        </pc:spChg>
        <pc:spChg chg="mod">
          <ac:chgData name="Matthieu GRALL" userId="cec3ba0d20552ff9" providerId="LiveId" clId="{7078BA1D-0DDB-4910-B890-79D7165836C1}" dt="2025-06-11T13:35:36.783" v="2932" actId="20577"/>
          <ac:spMkLst>
            <pc:docMk/>
            <pc:sldMk cId="3305127921" sldId="1191"/>
            <ac:spMk id="16" creationId="{2F6E539C-90B0-5BC4-1F97-4C9EA46D2D3A}"/>
          </ac:spMkLst>
        </pc:spChg>
        <pc:spChg chg="mod">
          <ac:chgData name="Matthieu GRALL" userId="cec3ba0d20552ff9" providerId="LiveId" clId="{7078BA1D-0DDB-4910-B890-79D7165836C1}" dt="2025-06-11T13:35:45.541" v="2962" actId="20577"/>
          <ac:spMkLst>
            <pc:docMk/>
            <pc:sldMk cId="3305127921" sldId="1191"/>
            <ac:spMk id="17" creationId="{6934B838-6D02-86C1-53A2-7E4B1A83AD4B}"/>
          </ac:spMkLst>
        </pc:spChg>
        <pc:spChg chg="mod">
          <ac:chgData name="Matthieu GRALL" userId="cec3ba0d20552ff9" providerId="LiveId" clId="{7078BA1D-0DDB-4910-B890-79D7165836C1}" dt="2025-06-11T13:35:55.272" v="2994" actId="20577"/>
          <ac:spMkLst>
            <pc:docMk/>
            <pc:sldMk cId="3305127921" sldId="1191"/>
            <ac:spMk id="21" creationId="{1EFE984A-6F32-852C-5CC1-01F01788B33A}"/>
          </ac:spMkLst>
        </pc:spChg>
      </pc:sldChg>
      <pc:sldChg chg="addSp modSp new mod">
        <pc:chgData name="Matthieu GRALL" userId="cec3ba0d20552ff9" providerId="LiveId" clId="{7078BA1D-0DDB-4910-B890-79D7165836C1}" dt="2025-06-15T16:03:41.569" v="7256" actId="1035"/>
        <pc:sldMkLst>
          <pc:docMk/>
          <pc:sldMk cId="1511483275" sldId="1192"/>
        </pc:sldMkLst>
        <pc:spChg chg="mod">
          <ac:chgData name="Matthieu GRALL" userId="cec3ba0d20552ff9" providerId="LiveId" clId="{7078BA1D-0DDB-4910-B890-79D7165836C1}" dt="2025-06-15T14:46:02.929" v="4499" actId="20577"/>
          <ac:spMkLst>
            <pc:docMk/>
            <pc:sldMk cId="1511483275" sldId="1192"/>
            <ac:spMk id="2" creationId="{FD07757D-7F0A-F6B6-74C1-C81E28AA52BF}"/>
          </ac:spMkLst>
        </pc:spChg>
        <pc:spChg chg="mod">
          <ac:chgData name="Matthieu GRALL" userId="cec3ba0d20552ff9" providerId="LiveId" clId="{7078BA1D-0DDB-4910-B890-79D7165836C1}" dt="2025-06-11T14:49:03.097" v="4362" actId="20577"/>
          <ac:spMkLst>
            <pc:docMk/>
            <pc:sldMk cId="1511483275" sldId="1192"/>
            <ac:spMk id="6" creationId="{8C2AC8A3-D28F-6BEE-CF53-95A478BF775D}"/>
          </ac:spMkLst>
        </pc:spChg>
        <pc:spChg chg="add mod">
          <ac:chgData name="Matthieu GRALL" userId="cec3ba0d20552ff9" providerId="LiveId" clId="{7078BA1D-0DDB-4910-B890-79D7165836C1}" dt="2025-06-15T15:59:17.259" v="7208" actId="207"/>
          <ac:spMkLst>
            <pc:docMk/>
            <pc:sldMk cId="1511483275" sldId="1192"/>
            <ac:spMk id="7" creationId="{3A4FCC95-8697-F66D-C835-0FEF64EA1068}"/>
          </ac:spMkLst>
        </pc:spChg>
        <pc:spChg chg="mod">
          <ac:chgData name="Matthieu GRALL" userId="cec3ba0d20552ff9" providerId="LiveId" clId="{7078BA1D-0DDB-4910-B890-79D7165836C1}" dt="2025-06-11T14:48:31.296" v="4281"/>
          <ac:spMkLst>
            <pc:docMk/>
            <pc:sldMk cId="1511483275" sldId="1192"/>
            <ac:spMk id="11" creationId="{48CEF7FB-7F4D-8B1E-742F-CDD7B74DE842}"/>
          </ac:spMkLst>
        </pc:spChg>
        <pc:spChg chg="add mod">
          <ac:chgData name="Matthieu GRALL" userId="cec3ba0d20552ff9" providerId="LiveId" clId="{7078BA1D-0DDB-4910-B890-79D7165836C1}" dt="2025-06-15T16:00:11.658" v="7212" actId="114"/>
          <ac:spMkLst>
            <pc:docMk/>
            <pc:sldMk cId="1511483275" sldId="1192"/>
            <ac:spMk id="14" creationId="{8CC4BD02-07D7-74BD-811C-FC12D2F38D79}"/>
          </ac:spMkLst>
        </pc:spChg>
        <pc:spChg chg="add mod">
          <ac:chgData name="Matthieu GRALL" userId="cec3ba0d20552ff9" providerId="LiveId" clId="{7078BA1D-0DDB-4910-B890-79D7165836C1}" dt="2025-06-15T16:03:41.569" v="7256" actId="1035"/>
          <ac:spMkLst>
            <pc:docMk/>
            <pc:sldMk cId="1511483275" sldId="1192"/>
            <ac:spMk id="15" creationId="{4362ACB1-38E8-30C1-0F69-B67AEEAB7446}"/>
          </ac:spMkLst>
        </pc:spChg>
        <pc:spChg chg="add mod">
          <ac:chgData name="Matthieu GRALL" userId="cec3ba0d20552ff9" providerId="LiveId" clId="{7078BA1D-0DDB-4910-B890-79D7165836C1}" dt="2025-06-11T14:49:38.969" v="4365"/>
          <ac:spMkLst>
            <pc:docMk/>
            <pc:sldMk cId="1511483275" sldId="1192"/>
            <ac:spMk id="17" creationId="{B6EC4AE1-1871-5217-F7A5-4C23270A1959}"/>
          </ac:spMkLst>
        </pc:spChg>
        <pc:grpChg chg="add mod">
          <ac:chgData name="Matthieu GRALL" userId="cec3ba0d20552ff9" providerId="LiveId" clId="{7078BA1D-0DDB-4910-B890-79D7165836C1}" dt="2025-06-11T14:48:40.832" v="4332" actId="1035"/>
          <ac:grpSpMkLst>
            <pc:docMk/>
            <pc:sldMk cId="1511483275" sldId="1192"/>
            <ac:grpSpMk id="9" creationId="{CF1C6654-8400-6CEA-0E81-DD5D48A47202}"/>
          </ac:grpSpMkLst>
        </pc:grpChg>
        <pc:graphicFrameChg chg="add mod modGraphic">
          <ac:chgData name="Matthieu GRALL" userId="cec3ba0d20552ff9" providerId="LiveId" clId="{7078BA1D-0DDB-4910-B890-79D7165836C1}" dt="2025-06-15T16:00:50.671" v="7215" actId="403"/>
          <ac:graphicFrameMkLst>
            <pc:docMk/>
            <pc:sldMk cId="1511483275" sldId="1192"/>
            <ac:graphicFrameMk id="8" creationId="{27125D4D-AD71-2968-59BA-5A31DE167262}"/>
          </ac:graphicFrameMkLst>
        </pc:graphicFrameChg>
        <pc:picChg chg="mod">
          <ac:chgData name="Matthieu GRALL" userId="cec3ba0d20552ff9" providerId="LiveId" clId="{7078BA1D-0DDB-4910-B890-79D7165836C1}" dt="2025-06-11T14:48:31.296" v="4281"/>
          <ac:picMkLst>
            <pc:docMk/>
            <pc:sldMk cId="1511483275" sldId="1192"/>
            <ac:picMk id="10" creationId="{14BAD934-B3D2-6CA1-6517-16F373F685D0}"/>
          </ac:picMkLst>
        </pc:picChg>
        <pc:picChg chg="add mod">
          <ac:chgData name="Matthieu GRALL" userId="cec3ba0d20552ff9" providerId="LiveId" clId="{7078BA1D-0DDB-4910-B890-79D7165836C1}" dt="2025-06-11T14:49:26.935" v="4364"/>
          <ac:picMkLst>
            <pc:docMk/>
            <pc:sldMk cId="1511483275" sldId="1192"/>
            <ac:picMk id="16" creationId="{6BDDED24-ED72-23D2-AAC7-78B79A3D81C9}"/>
          </ac:picMkLst>
        </pc:picChg>
        <pc:cxnChg chg="add mod">
          <ac:chgData name="Matthieu GRALL" userId="cec3ba0d20552ff9" providerId="LiveId" clId="{7078BA1D-0DDB-4910-B890-79D7165836C1}" dt="2025-06-15T16:01:28.228" v="7218" actId="208"/>
          <ac:cxnSpMkLst>
            <pc:docMk/>
            <pc:sldMk cId="1511483275" sldId="1192"/>
            <ac:cxnSpMk id="12" creationId="{2780A427-5B22-0709-BB80-A6673A807733}"/>
          </ac:cxnSpMkLst>
        </pc:cxnChg>
        <pc:cxnChg chg="add mod">
          <ac:chgData name="Matthieu GRALL" userId="cec3ba0d20552ff9" providerId="LiveId" clId="{7078BA1D-0DDB-4910-B890-79D7165836C1}" dt="2025-06-15T16:01:33.701" v="7219" actId="208"/>
          <ac:cxnSpMkLst>
            <pc:docMk/>
            <pc:sldMk cId="1511483275" sldId="1192"/>
            <ac:cxnSpMk id="13" creationId="{A2FC5C7F-815A-46DC-99F3-3F0EEC44B2CE}"/>
          </ac:cxnSpMkLst>
        </pc:cxnChg>
      </pc:sldChg>
      <pc:sldChg chg="addSp delSp modSp add mod modAnim">
        <pc:chgData name="Matthieu GRALL" userId="cec3ba0d20552ff9" providerId="LiveId" clId="{7078BA1D-0DDB-4910-B890-79D7165836C1}" dt="2025-06-18T11:17:57.147" v="12432" actId="20577"/>
        <pc:sldMkLst>
          <pc:docMk/>
          <pc:sldMk cId="4234280186" sldId="1193"/>
        </pc:sldMkLst>
        <pc:spChg chg="mod">
          <ac:chgData name="Matthieu GRALL" userId="cec3ba0d20552ff9" providerId="LiveId" clId="{7078BA1D-0DDB-4910-B890-79D7165836C1}" dt="2025-06-15T14:48:46.171" v="4579" actId="6549"/>
          <ac:spMkLst>
            <pc:docMk/>
            <pc:sldMk cId="4234280186" sldId="1193"/>
            <ac:spMk id="2" creationId="{3D986F13-DE73-C475-F072-B606B1654CF8}"/>
          </ac:spMkLst>
        </pc:spChg>
        <pc:spChg chg="mod">
          <ac:chgData name="Matthieu GRALL" userId="cec3ba0d20552ff9" providerId="LiveId" clId="{7078BA1D-0DDB-4910-B890-79D7165836C1}" dt="2025-06-15T15:25:23.405" v="5618" actId="20577"/>
          <ac:spMkLst>
            <pc:docMk/>
            <pc:sldMk cId="4234280186" sldId="1193"/>
            <ac:spMk id="6" creationId="{6DD1FE73-98BB-B43B-5671-C8D12E7B8C6B}"/>
          </ac:spMkLst>
        </pc:spChg>
        <pc:spChg chg="mod">
          <ac:chgData name="Matthieu GRALL" userId="cec3ba0d20552ff9" providerId="LiveId" clId="{7078BA1D-0DDB-4910-B890-79D7165836C1}" dt="2025-06-17T09:45:05.153" v="9803"/>
          <ac:spMkLst>
            <pc:docMk/>
            <pc:sldMk cId="4234280186" sldId="1193"/>
            <ac:spMk id="17" creationId="{CD33FA7A-634B-0382-D2B9-35A718AE1493}"/>
          </ac:spMkLst>
        </pc:spChg>
        <pc:spChg chg="add mod">
          <ac:chgData name="Matthieu GRALL" userId="cec3ba0d20552ff9" providerId="LiveId" clId="{7078BA1D-0DDB-4910-B890-79D7165836C1}" dt="2025-06-15T16:02:51.063" v="7249" actId="207"/>
          <ac:spMkLst>
            <pc:docMk/>
            <pc:sldMk cId="4234280186" sldId="1193"/>
            <ac:spMk id="23" creationId="{2895B97E-AF04-1030-6B7A-AC6F50B2692F}"/>
          </ac:spMkLst>
        </pc:spChg>
        <pc:spChg chg="add mod">
          <ac:chgData name="Matthieu GRALL" userId="cec3ba0d20552ff9" providerId="LiveId" clId="{7078BA1D-0DDB-4910-B890-79D7165836C1}" dt="2025-06-15T16:02:26.714" v="7246" actId="1038"/>
          <ac:spMkLst>
            <pc:docMk/>
            <pc:sldMk cId="4234280186" sldId="1193"/>
            <ac:spMk id="24" creationId="{B4C6CF7C-27AD-53FB-AD3F-D24FC3C0B7A8}"/>
          </ac:spMkLst>
        </pc:spChg>
        <pc:spChg chg="add mod">
          <ac:chgData name="Matthieu GRALL" userId="cec3ba0d20552ff9" providerId="LiveId" clId="{7078BA1D-0DDB-4910-B890-79D7165836C1}" dt="2025-06-15T15:25:35.360" v="5644" actId="20577"/>
          <ac:spMkLst>
            <pc:docMk/>
            <pc:sldMk cId="4234280186" sldId="1193"/>
            <ac:spMk id="27" creationId="{BB464357-604D-F9E2-4571-A6B5943150C7}"/>
          </ac:spMkLst>
        </pc:spChg>
        <pc:graphicFrameChg chg="add mod modGraphic">
          <ac:chgData name="Matthieu GRALL" userId="cec3ba0d20552ff9" providerId="LiveId" clId="{7078BA1D-0DDB-4910-B890-79D7165836C1}" dt="2025-06-15T16:03:21.037" v="7252" actId="207"/>
          <ac:graphicFrameMkLst>
            <pc:docMk/>
            <pc:sldMk cId="4234280186" sldId="1193"/>
            <ac:graphicFrameMk id="20" creationId="{276B1AA5-FE9F-112F-D7C8-B313CAEB7341}"/>
          </ac:graphicFrameMkLst>
        </pc:graphicFrameChg>
        <pc:graphicFrameChg chg="add mod modGraphic">
          <ac:chgData name="Matthieu GRALL" userId="cec3ba0d20552ff9" providerId="LiveId" clId="{7078BA1D-0DDB-4910-B890-79D7165836C1}" dt="2025-06-18T11:17:57.147" v="12432" actId="20577"/>
          <ac:graphicFrameMkLst>
            <pc:docMk/>
            <pc:sldMk cId="4234280186" sldId="1193"/>
            <ac:graphicFrameMk id="25" creationId="{F4307EB7-E54D-FE01-3FDD-D54256C90884}"/>
          </ac:graphicFrameMkLst>
        </pc:graphicFrameChg>
        <pc:cxnChg chg="add mod">
          <ac:chgData name="Matthieu GRALL" userId="cec3ba0d20552ff9" providerId="LiveId" clId="{7078BA1D-0DDB-4910-B890-79D7165836C1}" dt="2025-06-15T16:03:30.590" v="7253" actId="208"/>
          <ac:cxnSpMkLst>
            <pc:docMk/>
            <pc:sldMk cId="4234280186" sldId="1193"/>
            <ac:cxnSpMk id="21" creationId="{30080392-B40E-3BDA-F5CE-DF7B2CE9D119}"/>
          </ac:cxnSpMkLst>
        </pc:cxnChg>
        <pc:cxnChg chg="add mod">
          <ac:chgData name="Matthieu GRALL" userId="cec3ba0d20552ff9" providerId="LiveId" clId="{7078BA1D-0DDB-4910-B890-79D7165836C1}" dt="2025-06-15T16:03:02.201" v="7250" actId="208"/>
          <ac:cxnSpMkLst>
            <pc:docMk/>
            <pc:sldMk cId="4234280186" sldId="1193"/>
            <ac:cxnSpMk id="22" creationId="{8C615F52-CA61-F558-6D53-34DAA6509254}"/>
          </ac:cxnSpMkLst>
        </pc:cxnChg>
      </pc:sldChg>
      <pc:sldChg chg="delSp modSp add mod ord">
        <pc:chgData name="Matthieu GRALL" userId="cec3ba0d20552ff9" providerId="LiveId" clId="{7078BA1D-0DDB-4910-B890-79D7165836C1}" dt="2025-06-15T16:04:55.091" v="7269" actId="1035"/>
        <pc:sldMkLst>
          <pc:docMk/>
          <pc:sldMk cId="3277480339" sldId="1194"/>
        </pc:sldMkLst>
        <pc:spChg chg="mod">
          <ac:chgData name="Matthieu GRALL" userId="cec3ba0d20552ff9" providerId="LiveId" clId="{7078BA1D-0DDB-4910-B890-79D7165836C1}" dt="2025-06-15T15:25:53.863" v="5654" actId="20577"/>
          <ac:spMkLst>
            <pc:docMk/>
            <pc:sldMk cId="3277480339" sldId="1194"/>
            <ac:spMk id="2" creationId="{4C75AA6F-B74F-021B-B4F2-520B3E91565B}"/>
          </ac:spMkLst>
        </pc:spChg>
        <pc:spChg chg="mod">
          <ac:chgData name="Matthieu GRALL" userId="cec3ba0d20552ff9" providerId="LiveId" clId="{7078BA1D-0DDB-4910-B890-79D7165836C1}" dt="2025-06-15T15:58:59.035" v="7200" actId="207"/>
          <ac:spMkLst>
            <pc:docMk/>
            <pc:sldMk cId="3277480339" sldId="1194"/>
            <ac:spMk id="7" creationId="{6ED27388-02C2-8170-0B49-027B1BEEE0F5}"/>
          </ac:spMkLst>
        </pc:spChg>
        <pc:spChg chg="mod">
          <ac:chgData name="Matthieu GRALL" userId="cec3ba0d20552ff9" providerId="LiveId" clId="{7078BA1D-0DDB-4910-B890-79D7165836C1}" dt="2025-06-15T16:03:53.567" v="7258" actId="207"/>
          <ac:spMkLst>
            <pc:docMk/>
            <pc:sldMk cId="3277480339" sldId="1194"/>
            <ac:spMk id="14" creationId="{018CB87B-35C3-4620-A4C2-0EE4251BB189}"/>
          </ac:spMkLst>
        </pc:spChg>
        <pc:spChg chg="mod">
          <ac:chgData name="Matthieu GRALL" userId="cec3ba0d20552ff9" providerId="LiveId" clId="{7078BA1D-0DDB-4910-B890-79D7165836C1}" dt="2025-06-15T16:04:55.091" v="7269" actId="1035"/>
          <ac:spMkLst>
            <pc:docMk/>
            <pc:sldMk cId="3277480339" sldId="1194"/>
            <ac:spMk id="15" creationId="{7DB1F7B0-D629-C66D-5172-C928506AFD81}"/>
          </ac:spMkLst>
        </pc:spChg>
        <pc:graphicFrameChg chg="modGraphic">
          <ac:chgData name="Matthieu GRALL" userId="cec3ba0d20552ff9" providerId="LiveId" clId="{7078BA1D-0DDB-4910-B890-79D7165836C1}" dt="2025-06-15T16:04:31.604" v="7263" actId="207"/>
          <ac:graphicFrameMkLst>
            <pc:docMk/>
            <pc:sldMk cId="3277480339" sldId="1194"/>
            <ac:graphicFrameMk id="8" creationId="{5B6AE983-8973-F8B7-973C-B9D0A166D315}"/>
          </ac:graphicFrameMkLst>
        </pc:graphicFrameChg>
        <pc:cxnChg chg="mod">
          <ac:chgData name="Matthieu GRALL" userId="cec3ba0d20552ff9" providerId="LiveId" clId="{7078BA1D-0DDB-4910-B890-79D7165836C1}" dt="2025-06-15T16:04:45.429" v="7266" actId="208"/>
          <ac:cxnSpMkLst>
            <pc:docMk/>
            <pc:sldMk cId="3277480339" sldId="1194"/>
            <ac:cxnSpMk id="12" creationId="{1D7F3A20-A07E-41F1-EB32-3A04321B2B1E}"/>
          </ac:cxnSpMkLst>
        </pc:cxnChg>
        <pc:cxnChg chg="mod">
          <ac:chgData name="Matthieu GRALL" userId="cec3ba0d20552ff9" providerId="LiveId" clId="{7078BA1D-0DDB-4910-B890-79D7165836C1}" dt="2025-06-15T16:04:22.815" v="7262" actId="208"/>
          <ac:cxnSpMkLst>
            <pc:docMk/>
            <pc:sldMk cId="3277480339" sldId="1194"/>
            <ac:cxnSpMk id="13" creationId="{DC690B69-04FB-6355-BFB9-C1380B5CCDD3}"/>
          </ac:cxnSpMkLst>
        </pc:cxnChg>
      </pc:sldChg>
      <pc:sldChg chg="addSp delSp modSp add mod">
        <pc:chgData name="Matthieu GRALL" userId="cec3ba0d20552ff9" providerId="LiveId" clId="{7078BA1D-0DDB-4910-B890-79D7165836C1}" dt="2025-06-15T15:10:08.891" v="5272" actId="20577"/>
        <pc:sldMkLst>
          <pc:docMk/>
          <pc:sldMk cId="822497607" sldId="1195"/>
        </pc:sldMkLst>
        <pc:spChg chg="add mod">
          <ac:chgData name="Matthieu GRALL" userId="cec3ba0d20552ff9" providerId="LiveId" clId="{7078BA1D-0DDB-4910-B890-79D7165836C1}" dt="2025-06-15T15:02:17.818" v="4812"/>
          <ac:spMkLst>
            <pc:docMk/>
            <pc:sldMk cId="822497607" sldId="1195"/>
            <ac:spMk id="3" creationId="{18E66AD6-AB69-BA83-2428-AC1F6B986973}"/>
          </ac:spMkLst>
        </pc:spChg>
        <pc:spChg chg="mod">
          <ac:chgData name="Matthieu GRALL" userId="cec3ba0d20552ff9" providerId="LiveId" clId="{7078BA1D-0DDB-4910-B890-79D7165836C1}" dt="2025-06-15T15:10:08.891" v="5272" actId="20577"/>
          <ac:spMkLst>
            <pc:docMk/>
            <pc:sldMk cId="822497607" sldId="1195"/>
            <ac:spMk id="4" creationId="{8477699B-C881-5772-8BFF-2BA13BF49EF5}"/>
          </ac:spMkLst>
        </pc:spChg>
      </pc:sldChg>
      <pc:sldChg chg="modSp add mod">
        <pc:chgData name="Matthieu GRALL" userId="cec3ba0d20552ff9" providerId="LiveId" clId="{7078BA1D-0DDB-4910-B890-79D7165836C1}" dt="2025-06-15T15:11:37.238" v="5275" actId="207"/>
        <pc:sldMkLst>
          <pc:docMk/>
          <pc:sldMk cId="3913661462" sldId="1196"/>
        </pc:sldMkLst>
        <pc:spChg chg="mod">
          <ac:chgData name="Matthieu GRALL" userId="cec3ba0d20552ff9" providerId="LiveId" clId="{7078BA1D-0DDB-4910-B890-79D7165836C1}" dt="2025-06-15T15:11:37.238" v="5275" actId="207"/>
          <ac:spMkLst>
            <pc:docMk/>
            <pc:sldMk cId="3913661462" sldId="1196"/>
            <ac:spMk id="12" creationId="{9F93560C-BE2D-4831-D1BB-CA3F44783CE3}"/>
          </ac:spMkLst>
        </pc:spChg>
      </pc:sldChg>
      <pc:sldChg chg="modSp add mod">
        <pc:chgData name="Matthieu GRALL" userId="cec3ba0d20552ff9" providerId="LiveId" clId="{7078BA1D-0DDB-4910-B890-79D7165836C1}" dt="2025-06-15T15:13:12.675" v="5429" actId="20577"/>
        <pc:sldMkLst>
          <pc:docMk/>
          <pc:sldMk cId="3360419019" sldId="1197"/>
        </pc:sldMkLst>
        <pc:spChg chg="mod">
          <ac:chgData name="Matthieu GRALL" userId="cec3ba0d20552ff9" providerId="LiveId" clId="{7078BA1D-0DDB-4910-B890-79D7165836C1}" dt="2025-06-15T15:13:12.675" v="5429" actId="20577"/>
          <ac:spMkLst>
            <pc:docMk/>
            <pc:sldMk cId="3360419019" sldId="1197"/>
            <ac:spMk id="3" creationId="{89B676AE-F61A-7887-B382-88FF97BEE9C6}"/>
          </ac:spMkLst>
        </pc:spChg>
        <pc:spChg chg="mod">
          <ac:chgData name="Matthieu GRALL" userId="cec3ba0d20552ff9" providerId="LiveId" clId="{7078BA1D-0DDB-4910-B890-79D7165836C1}" dt="2025-06-15T15:12:11.151" v="5326" actId="20577"/>
          <ac:spMkLst>
            <pc:docMk/>
            <pc:sldMk cId="3360419019" sldId="1197"/>
            <ac:spMk id="16" creationId="{E1F3FB2C-4E49-D6A1-6514-2C531F3322A2}"/>
          </ac:spMkLst>
        </pc:spChg>
        <pc:spChg chg="mod">
          <ac:chgData name="Matthieu GRALL" userId="cec3ba0d20552ff9" providerId="LiveId" clId="{7078BA1D-0DDB-4910-B890-79D7165836C1}" dt="2025-06-15T15:12:54.295" v="5410" actId="20577"/>
          <ac:spMkLst>
            <pc:docMk/>
            <pc:sldMk cId="3360419019" sldId="1197"/>
            <ac:spMk id="17" creationId="{0D3CBA68-7ED2-85D2-5E7E-962681FA1DB6}"/>
          </ac:spMkLst>
        </pc:spChg>
        <pc:spChg chg="mod">
          <ac:chgData name="Matthieu GRALL" userId="cec3ba0d20552ff9" providerId="LiveId" clId="{7078BA1D-0DDB-4910-B890-79D7165836C1}" dt="2025-06-15T15:12:39.604" v="5397" actId="6549"/>
          <ac:spMkLst>
            <pc:docMk/>
            <pc:sldMk cId="3360419019" sldId="1197"/>
            <ac:spMk id="21" creationId="{B6B3763E-C437-3C97-B385-2FD8D670791D}"/>
          </ac:spMkLst>
        </pc:spChg>
      </pc:sldChg>
      <pc:sldChg chg="modSp add mod">
        <pc:chgData name="Matthieu GRALL" userId="cec3ba0d20552ff9" providerId="LiveId" clId="{7078BA1D-0DDB-4910-B890-79D7165836C1}" dt="2025-06-15T15:13:47.758" v="5435" actId="207"/>
        <pc:sldMkLst>
          <pc:docMk/>
          <pc:sldMk cId="1195988392" sldId="1198"/>
        </pc:sldMkLst>
        <pc:spChg chg="mod">
          <ac:chgData name="Matthieu GRALL" userId="cec3ba0d20552ff9" providerId="LiveId" clId="{7078BA1D-0DDB-4910-B890-79D7165836C1}" dt="2025-06-15T15:13:47.758" v="5435" actId="207"/>
          <ac:spMkLst>
            <pc:docMk/>
            <pc:sldMk cId="1195988392" sldId="1198"/>
            <ac:spMk id="12" creationId="{F21B492D-7BBC-DAE5-FAA6-F9995632D39D}"/>
          </ac:spMkLst>
        </pc:spChg>
      </pc:sldChg>
      <pc:sldChg chg="modSp add mod">
        <pc:chgData name="Matthieu GRALL" userId="cec3ba0d20552ff9" providerId="LiveId" clId="{7078BA1D-0DDB-4910-B890-79D7165836C1}" dt="2025-06-15T15:14:17.453" v="5440" actId="207"/>
        <pc:sldMkLst>
          <pc:docMk/>
          <pc:sldMk cId="2397080558" sldId="1199"/>
        </pc:sldMkLst>
        <pc:spChg chg="mod">
          <ac:chgData name="Matthieu GRALL" userId="cec3ba0d20552ff9" providerId="LiveId" clId="{7078BA1D-0DDB-4910-B890-79D7165836C1}" dt="2025-06-15T15:14:17.453" v="5440" actId="207"/>
          <ac:spMkLst>
            <pc:docMk/>
            <pc:sldMk cId="2397080558" sldId="1199"/>
            <ac:spMk id="12" creationId="{9AEE1C8F-4C6F-31EC-A8EF-058FF1F411D7}"/>
          </ac:spMkLst>
        </pc:spChg>
      </pc:sldChg>
      <pc:sldChg chg="addSp modSp add mod modAnim">
        <pc:chgData name="Matthieu GRALL" userId="cec3ba0d20552ff9" providerId="LiveId" clId="{7078BA1D-0DDB-4910-B890-79D7165836C1}" dt="2025-06-17T12:01:51.892" v="11591" actId="6549"/>
        <pc:sldMkLst>
          <pc:docMk/>
          <pc:sldMk cId="1804294097" sldId="1200"/>
        </pc:sldMkLst>
        <pc:spChg chg="mod">
          <ac:chgData name="Matthieu GRALL" userId="cec3ba0d20552ff9" providerId="LiveId" clId="{7078BA1D-0DDB-4910-B890-79D7165836C1}" dt="2025-06-15T15:21:53.272" v="5486" actId="20577"/>
          <ac:spMkLst>
            <pc:docMk/>
            <pc:sldMk cId="1804294097" sldId="1200"/>
            <ac:spMk id="2" creationId="{E6BCE630-A7B3-9FC2-21B9-0E7EC397033E}"/>
          </ac:spMkLst>
        </pc:spChg>
        <pc:spChg chg="mod">
          <ac:chgData name="Matthieu GRALL" userId="cec3ba0d20552ff9" providerId="LiveId" clId="{7078BA1D-0DDB-4910-B890-79D7165836C1}" dt="2025-06-17T12:01:51.892" v="11591" actId="6549"/>
          <ac:spMkLst>
            <pc:docMk/>
            <pc:sldMk cId="1804294097" sldId="1200"/>
            <ac:spMk id="3" creationId="{65B3A4CC-2D24-A499-F4B3-12DEC7CDF417}"/>
          </ac:spMkLst>
        </pc:spChg>
        <pc:spChg chg="mod">
          <ac:chgData name="Matthieu GRALL" userId="cec3ba0d20552ff9" providerId="LiveId" clId="{7078BA1D-0DDB-4910-B890-79D7165836C1}" dt="2025-06-15T15:22:27.509" v="5550" actId="20577"/>
          <ac:spMkLst>
            <pc:docMk/>
            <pc:sldMk cId="1804294097" sldId="1200"/>
            <ac:spMk id="8" creationId="{647055C9-ED26-1DB0-90BC-6C4512FAEEDC}"/>
          </ac:spMkLst>
        </pc:spChg>
        <pc:spChg chg="mod">
          <ac:chgData name="Matthieu GRALL" userId="cec3ba0d20552ff9" providerId="LiveId" clId="{7078BA1D-0DDB-4910-B890-79D7165836C1}" dt="2025-06-15T15:22:12.123" v="5531" actId="20577"/>
          <ac:spMkLst>
            <pc:docMk/>
            <pc:sldMk cId="1804294097" sldId="1200"/>
            <ac:spMk id="9" creationId="{9AB3B2F5-9B24-8E9C-C23A-87F514C34173}"/>
          </ac:spMkLst>
        </pc:spChg>
        <pc:graphicFrameChg chg="add mod modGraphic">
          <ac:chgData name="Matthieu GRALL" userId="cec3ba0d20552ff9" providerId="LiveId" clId="{7078BA1D-0DDB-4910-B890-79D7165836C1}" dt="2025-06-17T09:07:38.668" v="8491" actId="12269"/>
          <ac:graphicFrameMkLst>
            <pc:docMk/>
            <pc:sldMk cId="1804294097" sldId="1200"/>
            <ac:graphicFrameMk id="7" creationId="{35DC88F8-F61C-0C05-9260-24E7FF204959}"/>
          </ac:graphicFrameMkLst>
        </pc:graphicFrameChg>
      </pc:sldChg>
      <pc:sldChg chg="addSp modSp add mod modAnim">
        <pc:chgData name="Matthieu GRALL" userId="cec3ba0d20552ff9" providerId="LiveId" clId="{7078BA1D-0DDB-4910-B890-79D7165836C1}" dt="2025-06-17T09:33:38.139" v="9272"/>
        <pc:sldMkLst>
          <pc:docMk/>
          <pc:sldMk cId="1729227677" sldId="1201"/>
        </pc:sldMkLst>
        <pc:spChg chg="mod">
          <ac:chgData name="Matthieu GRALL" userId="cec3ba0d20552ff9" providerId="LiveId" clId="{7078BA1D-0DDB-4910-B890-79D7165836C1}" dt="2025-06-15T15:47:04.149" v="6701" actId="20577"/>
          <ac:spMkLst>
            <pc:docMk/>
            <pc:sldMk cId="1729227677" sldId="1201"/>
            <ac:spMk id="2" creationId="{E0EAA636-007F-DA18-317E-D86EF9BB431E}"/>
          </ac:spMkLst>
        </pc:spChg>
        <pc:spChg chg="mod">
          <ac:chgData name="Matthieu GRALL" userId="cec3ba0d20552ff9" providerId="LiveId" clId="{7078BA1D-0DDB-4910-B890-79D7165836C1}" dt="2025-06-15T15:58:42.934" v="7192" actId="1036"/>
          <ac:spMkLst>
            <pc:docMk/>
            <pc:sldMk cId="1729227677" sldId="1201"/>
            <ac:spMk id="7" creationId="{F60884DD-BF50-24EA-FA04-13853B784543}"/>
          </ac:spMkLst>
        </pc:spChg>
        <pc:spChg chg="add mod">
          <ac:chgData name="Matthieu GRALL" userId="cec3ba0d20552ff9" providerId="LiveId" clId="{7078BA1D-0DDB-4910-B890-79D7165836C1}" dt="2025-06-15T15:54:02.543" v="6868" actId="164"/>
          <ac:spMkLst>
            <pc:docMk/>
            <pc:sldMk cId="1729227677" sldId="1201"/>
            <ac:spMk id="9" creationId="{ADD5023E-5591-4C5E-0F58-1855DA0F4C7A}"/>
          </ac:spMkLst>
        </pc:spChg>
        <pc:spChg chg="add mod">
          <ac:chgData name="Matthieu GRALL" userId="cec3ba0d20552ff9" providerId="LiveId" clId="{7078BA1D-0DDB-4910-B890-79D7165836C1}" dt="2025-06-15T15:54:14.134" v="6869" actId="164"/>
          <ac:spMkLst>
            <pc:docMk/>
            <pc:sldMk cId="1729227677" sldId="1201"/>
            <ac:spMk id="10" creationId="{B29923A5-D9E3-D437-28F0-F1FBCC413026}"/>
          </ac:spMkLst>
        </pc:spChg>
        <pc:spChg chg="mod">
          <ac:chgData name="Matthieu GRALL" userId="cec3ba0d20552ff9" providerId="LiveId" clId="{7078BA1D-0DDB-4910-B890-79D7165836C1}" dt="2025-06-15T16:05:19.229" v="7271" actId="207"/>
          <ac:spMkLst>
            <pc:docMk/>
            <pc:sldMk cId="1729227677" sldId="1201"/>
            <ac:spMk id="14" creationId="{804E010B-007C-1124-12D7-F57FF93BEDC4}"/>
          </ac:spMkLst>
        </pc:spChg>
        <pc:spChg chg="mod">
          <ac:chgData name="Matthieu GRALL" userId="cec3ba0d20552ff9" providerId="LiveId" clId="{7078BA1D-0DDB-4910-B890-79D7165836C1}" dt="2025-06-15T16:06:13.411" v="7282" actId="1035"/>
          <ac:spMkLst>
            <pc:docMk/>
            <pc:sldMk cId="1729227677" sldId="1201"/>
            <ac:spMk id="15" creationId="{8C33229C-0567-6CFF-8E07-CD9FADB6E3CE}"/>
          </ac:spMkLst>
        </pc:spChg>
        <pc:spChg chg="mod">
          <ac:chgData name="Matthieu GRALL" userId="cec3ba0d20552ff9" providerId="LiveId" clId="{7078BA1D-0DDB-4910-B890-79D7165836C1}" dt="2025-06-15T15:46:43.105" v="6670" actId="20577"/>
          <ac:spMkLst>
            <pc:docMk/>
            <pc:sldMk cId="1729227677" sldId="1201"/>
            <ac:spMk id="17" creationId="{B28214D3-A793-06D2-4149-22D6D4172C45}"/>
          </ac:spMkLst>
        </pc:spChg>
        <pc:spChg chg="add mod">
          <ac:chgData name="Matthieu GRALL" userId="cec3ba0d20552ff9" providerId="LiveId" clId="{7078BA1D-0DDB-4910-B890-79D7165836C1}" dt="2025-06-15T15:56:36.111" v="7118" actId="14100"/>
          <ac:spMkLst>
            <pc:docMk/>
            <pc:sldMk cId="1729227677" sldId="1201"/>
            <ac:spMk id="22" creationId="{66380EFC-E6FA-A405-94D9-C3C3350CC836}"/>
          </ac:spMkLst>
        </pc:spChg>
        <pc:spChg chg="add mod">
          <ac:chgData name="Matthieu GRALL" userId="cec3ba0d20552ff9" providerId="LiveId" clId="{7078BA1D-0DDB-4910-B890-79D7165836C1}" dt="2025-06-15T15:57:17.069" v="7150" actId="1035"/>
          <ac:spMkLst>
            <pc:docMk/>
            <pc:sldMk cId="1729227677" sldId="1201"/>
            <ac:spMk id="23" creationId="{820A445B-B540-45AF-74A7-918D592BBA02}"/>
          </ac:spMkLst>
        </pc:spChg>
        <pc:grpChg chg="add mod">
          <ac:chgData name="Matthieu GRALL" userId="cec3ba0d20552ff9" providerId="LiveId" clId="{7078BA1D-0DDB-4910-B890-79D7165836C1}" dt="2025-06-15T15:56:03.716" v="7115" actId="14100"/>
          <ac:grpSpMkLst>
            <pc:docMk/>
            <pc:sldMk cId="1729227677" sldId="1201"/>
            <ac:grpSpMk id="26" creationId="{BD847480-55BB-2C1A-FBCB-7A5A883ADDB8}"/>
          </ac:grpSpMkLst>
        </pc:grpChg>
        <pc:grpChg chg="add mod">
          <ac:chgData name="Matthieu GRALL" userId="cec3ba0d20552ff9" providerId="LiveId" clId="{7078BA1D-0DDB-4910-B890-79D7165836C1}" dt="2025-06-15T15:54:14.134" v="6869" actId="164"/>
          <ac:grpSpMkLst>
            <pc:docMk/>
            <pc:sldMk cId="1729227677" sldId="1201"/>
            <ac:grpSpMk id="27" creationId="{06CCBC59-0157-75D2-409D-4DDF0F409A26}"/>
          </ac:grpSpMkLst>
        </pc:grpChg>
        <pc:graphicFrameChg chg="modGraphic">
          <ac:chgData name="Matthieu GRALL" userId="cec3ba0d20552ff9" providerId="LiveId" clId="{7078BA1D-0DDB-4910-B890-79D7165836C1}" dt="2025-06-15T16:05:52.311" v="7276" actId="207"/>
          <ac:graphicFrameMkLst>
            <pc:docMk/>
            <pc:sldMk cId="1729227677" sldId="1201"/>
            <ac:graphicFrameMk id="8" creationId="{B69832A4-A7B3-5719-EBDA-12C0FFC27E8C}"/>
          </ac:graphicFrameMkLst>
        </pc:graphicFrameChg>
        <pc:cxnChg chg="mod">
          <ac:chgData name="Matthieu GRALL" userId="cec3ba0d20552ff9" providerId="LiveId" clId="{7078BA1D-0DDB-4910-B890-79D7165836C1}" dt="2025-06-15T16:05:58.032" v="7277" actId="208"/>
          <ac:cxnSpMkLst>
            <pc:docMk/>
            <pc:sldMk cId="1729227677" sldId="1201"/>
            <ac:cxnSpMk id="12" creationId="{BC249AE6-B965-4CCF-0019-C1C0534BC9D0}"/>
          </ac:cxnSpMkLst>
        </pc:cxnChg>
        <pc:cxnChg chg="mod">
          <ac:chgData name="Matthieu GRALL" userId="cec3ba0d20552ff9" providerId="LiveId" clId="{7078BA1D-0DDB-4910-B890-79D7165836C1}" dt="2025-06-15T16:05:45.001" v="7275" actId="208"/>
          <ac:cxnSpMkLst>
            <pc:docMk/>
            <pc:sldMk cId="1729227677" sldId="1201"/>
            <ac:cxnSpMk id="13" creationId="{5480AB97-7910-7752-81B9-A9EA24BB0B9A}"/>
          </ac:cxnSpMkLst>
        </pc:cxnChg>
        <pc:cxnChg chg="add mod">
          <ac:chgData name="Matthieu GRALL" userId="cec3ba0d20552ff9" providerId="LiveId" clId="{7078BA1D-0DDB-4910-B890-79D7165836C1}" dt="2025-06-15T15:56:36.111" v="7118" actId="14100"/>
          <ac:cxnSpMkLst>
            <pc:docMk/>
            <pc:sldMk cId="1729227677" sldId="1201"/>
            <ac:cxnSpMk id="18" creationId="{5FE77F05-4E83-1D17-F37E-10A8EAAB06FB}"/>
          </ac:cxnSpMkLst>
        </pc:cxnChg>
        <pc:cxnChg chg="add mod">
          <ac:chgData name="Matthieu GRALL" userId="cec3ba0d20552ff9" providerId="LiveId" clId="{7078BA1D-0DDB-4910-B890-79D7165836C1}" dt="2025-06-15T15:57:17.069" v="7150" actId="1035"/>
          <ac:cxnSpMkLst>
            <pc:docMk/>
            <pc:sldMk cId="1729227677" sldId="1201"/>
            <ac:cxnSpMk id="19" creationId="{5DEF6F81-E08D-73EB-8E79-7DAF45812248}"/>
          </ac:cxnSpMkLst>
        </pc:cxnChg>
      </pc:sldChg>
      <pc:sldChg chg="addSp delSp modSp new del mod modMedia modClrScheme delAnim chgLayout">
        <pc:chgData name="Matthieu GRALL" userId="cec3ba0d20552ff9" providerId="LiveId" clId="{7078BA1D-0DDB-4910-B890-79D7165836C1}" dt="2025-06-15T15:42:56.624" v="6513" actId="680"/>
        <pc:sldMkLst>
          <pc:docMk/>
          <pc:sldMk cId="2377010668" sldId="1201"/>
        </pc:sldMkLst>
      </pc:sldChg>
      <pc:sldChg chg="addSp delSp modSp add mod delAnim modAnim chgLayout">
        <pc:chgData name="Matthieu GRALL" userId="cec3ba0d20552ff9" providerId="LiveId" clId="{7078BA1D-0DDB-4910-B890-79D7165836C1}" dt="2025-06-17T10:43:14.761" v="10659"/>
        <pc:sldMkLst>
          <pc:docMk/>
          <pc:sldMk cId="3979384615" sldId="1202"/>
        </pc:sldMkLst>
        <pc:spChg chg="mod ord">
          <ac:chgData name="Matthieu GRALL" userId="cec3ba0d20552ff9" providerId="LiveId" clId="{7078BA1D-0DDB-4910-B890-79D7165836C1}" dt="2025-06-17T09:48:42.508" v="9899" actId="700"/>
          <ac:spMkLst>
            <pc:docMk/>
            <pc:sldMk cId="3979384615" sldId="1202"/>
            <ac:spMk id="2" creationId="{CD06A5C5-6FC3-D6C9-A749-2A1B66508076}"/>
          </ac:spMkLst>
        </pc:spChg>
        <pc:spChg chg="mod ord">
          <ac:chgData name="Matthieu GRALL" userId="cec3ba0d20552ff9" providerId="LiveId" clId="{7078BA1D-0DDB-4910-B890-79D7165836C1}" dt="2025-06-17T09:48:42.508" v="9899" actId="700"/>
          <ac:spMkLst>
            <pc:docMk/>
            <pc:sldMk cId="3979384615" sldId="1202"/>
            <ac:spMk id="4" creationId="{979EA454-89B4-CB3E-C6C4-466D70533FEB}"/>
          </ac:spMkLst>
        </pc:spChg>
        <pc:spChg chg="mod ord">
          <ac:chgData name="Matthieu GRALL" userId="cec3ba0d20552ff9" providerId="LiveId" clId="{7078BA1D-0DDB-4910-B890-79D7165836C1}" dt="2025-06-17T09:48:42.508" v="9899" actId="700"/>
          <ac:spMkLst>
            <pc:docMk/>
            <pc:sldMk cId="3979384615" sldId="1202"/>
            <ac:spMk id="5" creationId="{E49A608B-7A1A-397D-E5CC-E6322251C811}"/>
          </ac:spMkLst>
        </pc:spChg>
        <pc:spChg chg="mod ord">
          <ac:chgData name="Matthieu GRALL" userId="cec3ba0d20552ff9" providerId="LiveId" clId="{7078BA1D-0DDB-4910-B890-79D7165836C1}" dt="2025-06-17T09:48:42.508" v="9899" actId="700"/>
          <ac:spMkLst>
            <pc:docMk/>
            <pc:sldMk cId="3979384615" sldId="1202"/>
            <ac:spMk id="6" creationId="{7FA07F9B-9A5F-2681-DF33-A63CF347DD55}"/>
          </ac:spMkLst>
        </pc:spChg>
        <pc:spChg chg="mod ord">
          <ac:chgData name="Matthieu GRALL" userId="cec3ba0d20552ff9" providerId="LiveId" clId="{7078BA1D-0DDB-4910-B890-79D7165836C1}" dt="2025-06-17T09:48:42.508" v="9899" actId="700"/>
          <ac:spMkLst>
            <pc:docMk/>
            <pc:sldMk cId="3979384615" sldId="1202"/>
            <ac:spMk id="9" creationId="{B0188DC7-AFC1-557A-0937-4563441624A6}"/>
          </ac:spMkLst>
        </pc:spChg>
        <pc:graphicFrameChg chg="add mod">
          <ac:chgData name="Matthieu GRALL" userId="cec3ba0d20552ff9" providerId="LiveId" clId="{7078BA1D-0DDB-4910-B890-79D7165836C1}" dt="2025-06-17T10:43:14.761" v="10659"/>
          <ac:graphicFrameMkLst>
            <pc:docMk/>
            <pc:sldMk cId="3979384615" sldId="1202"/>
            <ac:graphicFrameMk id="14" creationId="{F69CB2F7-0691-F3EB-E2DF-1CC6A8D3F086}"/>
          </ac:graphicFrameMkLst>
        </pc:graphicFrameChg>
      </pc:sldChg>
      <pc:sldChg chg="modSp add mod ord">
        <pc:chgData name="Matthieu GRALL" userId="cec3ba0d20552ff9" providerId="LiveId" clId="{7078BA1D-0DDB-4910-B890-79D7165836C1}" dt="2025-06-17T11:57:23.370" v="11558" actId="207"/>
        <pc:sldMkLst>
          <pc:docMk/>
          <pc:sldMk cId="2558161952" sldId="1203"/>
        </pc:sldMkLst>
        <pc:spChg chg="mod">
          <ac:chgData name="Matthieu GRALL" userId="cec3ba0d20552ff9" providerId="LiveId" clId="{7078BA1D-0DDB-4910-B890-79D7165836C1}" dt="2025-06-15T16:21:35.833" v="8053" actId="20577"/>
          <ac:spMkLst>
            <pc:docMk/>
            <pc:sldMk cId="2558161952" sldId="1203"/>
            <ac:spMk id="2" creationId="{38348256-5F48-E9B5-8815-F36AB817B761}"/>
          </ac:spMkLst>
        </pc:spChg>
        <pc:spChg chg="mod">
          <ac:chgData name="Matthieu GRALL" userId="cec3ba0d20552ff9" providerId="LiveId" clId="{7078BA1D-0DDB-4910-B890-79D7165836C1}" dt="2025-06-17T11:57:23.370" v="11558" actId="207"/>
          <ac:spMkLst>
            <pc:docMk/>
            <pc:sldMk cId="2558161952" sldId="1203"/>
            <ac:spMk id="3" creationId="{029E43DA-65DC-F0C2-E9C3-CF27E9F0D137}"/>
          </ac:spMkLst>
        </pc:spChg>
        <pc:spChg chg="mod">
          <ac:chgData name="Matthieu GRALL" userId="cec3ba0d20552ff9" providerId="LiveId" clId="{7078BA1D-0DDB-4910-B890-79D7165836C1}" dt="2025-06-17T10:40:57.644" v="10640" actId="207"/>
          <ac:spMkLst>
            <pc:docMk/>
            <pc:sldMk cId="2558161952" sldId="1203"/>
            <ac:spMk id="9" creationId="{461C1FE0-8084-2C2C-DA04-E8F66719DCFE}"/>
          </ac:spMkLst>
        </pc:spChg>
      </pc:sldChg>
      <pc:sldChg chg="modSp new del mod">
        <pc:chgData name="Matthieu GRALL" userId="cec3ba0d20552ff9" providerId="LiveId" clId="{7078BA1D-0DDB-4910-B890-79D7165836C1}" dt="2025-06-17T09:33:58.543" v="9273" actId="47"/>
        <pc:sldMkLst>
          <pc:docMk/>
          <pc:sldMk cId="98071548" sldId="1204"/>
        </pc:sldMkLst>
      </pc:sldChg>
      <pc:sldChg chg="addSp delSp modSp new mod modClrScheme chgLayout">
        <pc:chgData name="Matthieu GRALL" userId="cec3ba0d20552ff9" providerId="LiveId" clId="{7078BA1D-0DDB-4910-B890-79D7165836C1}" dt="2025-06-17T10:39:35.916" v="10595" actId="113"/>
        <pc:sldMkLst>
          <pc:docMk/>
          <pc:sldMk cId="948610399" sldId="1204"/>
        </pc:sldMkLst>
        <pc:spChg chg="mod ord">
          <ac:chgData name="Matthieu GRALL" userId="cec3ba0d20552ff9" providerId="LiveId" clId="{7078BA1D-0DDB-4910-B890-79D7165836C1}" dt="2025-06-17T09:59:18.395" v="10073" actId="700"/>
          <ac:spMkLst>
            <pc:docMk/>
            <pc:sldMk cId="948610399" sldId="1204"/>
            <ac:spMk id="4" creationId="{EC728D87-E3F3-6AF6-36A3-89B1A1A24024}"/>
          </ac:spMkLst>
        </pc:spChg>
        <pc:spChg chg="mod ord">
          <ac:chgData name="Matthieu GRALL" userId="cec3ba0d20552ff9" providerId="LiveId" clId="{7078BA1D-0DDB-4910-B890-79D7165836C1}" dt="2025-06-17T09:59:18.395" v="10073" actId="700"/>
          <ac:spMkLst>
            <pc:docMk/>
            <pc:sldMk cId="948610399" sldId="1204"/>
            <ac:spMk id="5" creationId="{7C124B6A-E5E7-1364-40B0-93CAF76B061E}"/>
          </ac:spMkLst>
        </pc:spChg>
        <pc:spChg chg="mod ord">
          <ac:chgData name="Matthieu GRALL" userId="cec3ba0d20552ff9" providerId="LiveId" clId="{7078BA1D-0DDB-4910-B890-79D7165836C1}" dt="2025-06-17T09:59:18.395" v="10073" actId="700"/>
          <ac:spMkLst>
            <pc:docMk/>
            <pc:sldMk cId="948610399" sldId="1204"/>
            <ac:spMk id="6" creationId="{FA710E29-F14D-5BC0-DB3C-5AFCD0B6A15D}"/>
          </ac:spMkLst>
        </pc:spChg>
        <pc:spChg chg="add mod ord">
          <ac:chgData name="Matthieu GRALL" userId="cec3ba0d20552ff9" providerId="LiveId" clId="{7078BA1D-0DDB-4910-B890-79D7165836C1}" dt="2025-06-17T10:30:49.562" v="10523" actId="6549"/>
          <ac:spMkLst>
            <pc:docMk/>
            <pc:sldMk cId="948610399" sldId="1204"/>
            <ac:spMk id="8" creationId="{9AE22069-8687-24BC-50A8-5946CF3AA3A9}"/>
          </ac:spMkLst>
        </pc:spChg>
        <pc:spChg chg="add mod ord">
          <ac:chgData name="Matthieu GRALL" userId="cec3ba0d20552ff9" providerId="LiveId" clId="{7078BA1D-0DDB-4910-B890-79D7165836C1}" dt="2025-06-17T10:00:16.695" v="10106" actId="20577"/>
          <ac:spMkLst>
            <pc:docMk/>
            <pc:sldMk cId="948610399" sldId="1204"/>
            <ac:spMk id="9" creationId="{399C1AB4-8887-F1E7-AB0A-1AEDBF1060C0}"/>
          </ac:spMkLst>
        </pc:spChg>
        <pc:spChg chg="add mod">
          <ac:chgData name="Matthieu GRALL" userId="cec3ba0d20552ff9" providerId="LiveId" clId="{7078BA1D-0DDB-4910-B890-79D7165836C1}" dt="2025-06-17T09:53:22.635" v="9962"/>
          <ac:spMkLst>
            <pc:docMk/>
            <pc:sldMk cId="948610399" sldId="1204"/>
            <ac:spMk id="14" creationId="{E39F50BB-69CB-22FB-CBDA-F471231670AF}"/>
          </ac:spMkLst>
        </pc:spChg>
        <pc:graphicFrameChg chg="add mod">
          <ac:chgData name="Matthieu GRALL" userId="cec3ba0d20552ff9" providerId="LiveId" clId="{7078BA1D-0DDB-4910-B890-79D7165836C1}" dt="2025-06-17T10:39:35.916" v="10595" actId="113"/>
          <ac:graphicFrameMkLst>
            <pc:docMk/>
            <pc:sldMk cId="948610399" sldId="1204"/>
            <ac:graphicFrameMk id="17" creationId="{5998AF80-D9F5-ABD2-1DEF-24890A50C371}"/>
          </ac:graphicFrameMkLst>
        </pc:graphicFrameChg>
      </pc:sldChg>
      <pc:sldChg chg="modSp add mod ord">
        <pc:chgData name="Matthieu GRALL" userId="cec3ba0d20552ff9" providerId="LiveId" clId="{7078BA1D-0DDB-4910-B890-79D7165836C1}" dt="2025-06-18T11:29:39.164" v="13330"/>
        <pc:sldMkLst>
          <pc:docMk/>
          <pc:sldMk cId="2070066827" sldId="1205"/>
        </pc:sldMkLst>
        <pc:spChg chg="mod">
          <ac:chgData name="Matthieu GRALL" userId="cec3ba0d20552ff9" providerId="LiveId" clId="{7078BA1D-0DDB-4910-B890-79D7165836C1}" dt="2025-06-18T11:18:47.750" v="12468" actId="20577"/>
          <ac:spMkLst>
            <pc:docMk/>
            <pc:sldMk cId="2070066827" sldId="1205"/>
            <ac:spMk id="2" creationId="{47D8CEC2-3E1A-3B41-7862-5A608072B2B7}"/>
          </ac:spMkLst>
        </pc:spChg>
        <pc:spChg chg="mod">
          <ac:chgData name="Matthieu GRALL" userId="cec3ba0d20552ff9" providerId="LiveId" clId="{7078BA1D-0DDB-4910-B890-79D7165836C1}" dt="2025-06-18T11:29:39.164" v="13330"/>
          <ac:spMkLst>
            <pc:docMk/>
            <pc:sldMk cId="2070066827" sldId="1205"/>
            <ac:spMk id="3" creationId="{3EABB2B8-9BC8-FFA0-EA64-261798FEF51B}"/>
          </ac:spMkLst>
        </pc:spChg>
        <pc:spChg chg="mod">
          <ac:chgData name="Matthieu GRALL" userId="cec3ba0d20552ff9" providerId="LiveId" clId="{7078BA1D-0DDB-4910-B890-79D7165836C1}" dt="2025-06-17T10:03:12.795" v="10142" actId="20577"/>
          <ac:spMkLst>
            <pc:docMk/>
            <pc:sldMk cId="2070066827" sldId="1205"/>
            <ac:spMk id="8" creationId="{5FE7EF20-B2C7-509F-8CC1-DEC42D5597FC}"/>
          </ac:spMkLst>
        </pc:spChg>
        <pc:spChg chg="mod">
          <ac:chgData name="Matthieu GRALL" userId="cec3ba0d20552ff9" providerId="LiveId" clId="{7078BA1D-0DDB-4910-B890-79D7165836C1}" dt="2025-06-18T11:28:33.963" v="13286" actId="20577"/>
          <ac:spMkLst>
            <pc:docMk/>
            <pc:sldMk cId="2070066827" sldId="1205"/>
            <ac:spMk id="9" creationId="{5C44FFDB-E3B1-158E-89D0-981347B00717}"/>
          </ac:spMkLst>
        </pc:spChg>
      </pc:sldChg>
      <pc:sldChg chg="addSp delSp modSp new mod">
        <pc:chgData name="Matthieu GRALL" userId="cec3ba0d20552ff9" providerId="LiveId" clId="{7078BA1D-0DDB-4910-B890-79D7165836C1}" dt="2025-06-17T10:39:51.302" v="10602" actId="20577"/>
        <pc:sldMkLst>
          <pc:docMk/>
          <pc:sldMk cId="759702808" sldId="1206"/>
        </pc:sldMkLst>
        <pc:spChg chg="mod">
          <ac:chgData name="Matthieu GRALL" userId="cec3ba0d20552ff9" providerId="LiveId" clId="{7078BA1D-0DDB-4910-B890-79D7165836C1}" dt="2025-06-17T10:31:02.738" v="10526" actId="27636"/>
          <ac:spMkLst>
            <pc:docMk/>
            <pc:sldMk cId="759702808" sldId="1206"/>
            <ac:spMk id="2" creationId="{0EA95A01-B141-F841-5A2B-965B391224EA}"/>
          </ac:spMkLst>
        </pc:spChg>
        <pc:spChg chg="mod">
          <ac:chgData name="Matthieu GRALL" userId="cec3ba0d20552ff9" providerId="LiveId" clId="{7078BA1D-0DDB-4910-B890-79D7165836C1}" dt="2025-06-17T10:34:13.751" v="10581" actId="20577"/>
          <ac:spMkLst>
            <pc:docMk/>
            <pc:sldMk cId="759702808" sldId="1206"/>
            <ac:spMk id="7" creationId="{7EB33235-D10A-BF66-53F0-AD3BFA9EE770}"/>
          </ac:spMkLst>
        </pc:spChg>
        <pc:graphicFrameChg chg="add mod modGraphic">
          <ac:chgData name="Matthieu GRALL" userId="cec3ba0d20552ff9" providerId="LiveId" clId="{7078BA1D-0DDB-4910-B890-79D7165836C1}" dt="2025-06-17T10:39:51.302" v="10602" actId="20577"/>
          <ac:graphicFrameMkLst>
            <pc:docMk/>
            <pc:sldMk cId="759702808" sldId="1206"/>
            <ac:graphicFrameMk id="8" creationId="{CFD6DF43-6931-F288-704A-8DC99BE18CC1}"/>
          </ac:graphicFrameMkLst>
        </pc:graphicFrameChg>
        <pc:picChg chg="add mod">
          <ac:chgData name="Matthieu GRALL" userId="cec3ba0d20552ff9" providerId="LiveId" clId="{7078BA1D-0DDB-4910-B890-79D7165836C1}" dt="2025-06-17T10:32:47.863" v="10543"/>
          <ac:picMkLst>
            <pc:docMk/>
            <pc:sldMk cId="759702808" sldId="1206"/>
            <ac:picMk id="9" creationId="{B1688645-1642-927F-E027-4EBD6EF6ACF6}"/>
          </ac:picMkLst>
        </pc:picChg>
      </pc:sldChg>
      <pc:sldChg chg="addSp delSp modSp add mod">
        <pc:chgData name="Matthieu GRALL" userId="cec3ba0d20552ff9" providerId="LiveId" clId="{7078BA1D-0DDB-4910-B890-79D7165836C1}" dt="2025-06-17T12:03:42.483" v="11593" actId="207"/>
        <pc:sldMkLst>
          <pc:docMk/>
          <pc:sldMk cId="1688091984" sldId="1207"/>
        </pc:sldMkLst>
        <pc:spChg chg="mod">
          <ac:chgData name="Matthieu GRALL" userId="cec3ba0d20552ff9" providerId="LiveId" clId="{7078BA1D-0DDB-4910-B890-79D7165836C1}" dt="2025-06-17T10:34:19.820" v="10587" actId="20577"/>
          <ac:spMkLst>
            <pc:docMk/>
            <pc:sldMk cId="1688091984" sldId="1207"/>
            <ac:spMk id="7" creationId="{BCD3602C-93F3-D168-859E-AE8EF15FA37D}"/>
          </ac:spMkLst>
        </pc:spChg>
        <pc:graphicFrameChg chg="add mod modGraphic">
          <ac:chgData name="Matthieu GRALL" userId="cec3ba0d20552ff9" providerId="LiveId" clId="{7078BA1D-0DDB-4910-B890-79D7165836C1}" dt="2025-06-17T12:03:42.483" v="11593" actId="207"/>
          <ac:graphicFrameMkLst>
            <pc:docMk/>
            <pc:sldMk cId="1688091984" sldId="1207"/>
            <ac:graphicFrameMk id="3" creationId="{99A1B2D1-15AC-1DFE-B40A-64D77F795A9A}"/>
          </ac:graphicFrameMkLst>
        </pc:graphicFrameChg>
      </pc:sldChg>
      <pc:sldChg chg="addSp delSp modSp new mod modClrScheme chgLayout">
        <pc:chgData name="Matthieu GRALL" userId="cec3ba0d20552ff9" providerId="LiveId" clId="{7078BA1D-0DDB-4910-B890-79D7165836C1}" dt="2025-06-18T11:14:51.871" v="12332"/>
        <pc:sldMkLst>
          <pc:docMk/>
          <pc:sldMk cId="980172710" sldId="1208"/>
        </pc:sldMkLst>
        <pc:spChg chg="mod ord">
          <ac:chgData name="Matthieu GRALL" userId="cec3ba0d20552ff9" providerId="LiveId" clId="{7078BA1D-0DDB-4910-B890-79D7165836C1}" dt="2025-06-17T11:45:53.213" v="10904" actId="700"/>
          <ac:spMkLst>
            <pc:docMk/>
            <pc:sldMk cId="980172710" sldId="1208"/>
            <ac:spMk id="4" creationId="{0F880CC0-A74B-B0B5-6C60-037177EE71D6}"/>
          </ac:spMkLst>
        </pc:spChg>
        <pc:spChg chg="mod ord">
          <ac:chgData name="Matthieu GRALL" userId="cec3ba0d20552ff9" providerId="LiveId" clId="{7078BA1D-0DDB-4910-B890-79D7165836C1}" dt="2025-06-17T11:45:53.213" v="10904" actId="700"/>
          <ac:spMkLst>
            <pc:docMk/>
            <pc:sldMk cId="980172710" sldId="1208"/>
            <ac:spMk id="5" creationId="{412A4C60-5924-C3C5-A2D5-B28C7BE1A1E7}"/>
          </ac:spMkLst>
        </pc:spChg>
        <pc:spChg chg="mod ord">
          <ac:chgData name="Matthieu GRALL" userId="cec3ba0d20552ff9" providerId="LiveId" clId="{7078BA1D-0DDB-4910-B890-79D7165836C1}" dt="2025-06-17T11:45:53.213" v="10904" actId="700"/>
          <ac:spMkLst>
            <pc:docMk/>
            <pc:sldMk cId="980172710" sldId="1208"/>
            <ac:spMk id="6" creationId="{5CDFF081-923F-76DF-35F2-6C709BCB369D}"/>
          </ac:spMkLst>
        </pc:spChg>
        <pc:spChg chg="add mod ord">
          <ac:chgData name="Matthieu GRALL" userId="cec3ba0d20552ff9" providerId="LiveId" clId="{7078BA1D-0DDB-4910-B890-79D7165836C1}" dt="2025-06-17T12:06:45.074" v="11745" actId="20577"/>
          <ac:spMkLst>
            <pc:docMk/>
            <pc:sldMk cId="980172710" sldId="1208"/>
            <ac:spMk id="8" creationId="{C19BA2C1-3776-7423-24E8-657C8B68F625}"/>
          </ac:spMkLst>
        </pc:spChg>
        <pc:spChg chg="add mod ord">
          <ac:chgData name="Matthieu GRALL" userId="cec3ba0d20552ff9" providerId="LiveId" clId="{7078BA1D-0DDB-4910-B890-79D7165836C1}" dt="2025-06-17T11:58:49.324" v="11588" actId="6549"/>
          <ac:spMkLst>
            <pc:docMk/>
            <pc:sldMk cId="980172710" sldId="1208"/>
            <ac:spMk id="9" creationId="{9A4C1A39-56C2-570D-2D1F-9AC98C1C20B3}"/>
          </ac:spMkLst>
        </pc:spChg>
        <pc:spChg chg="add mod">
          <ac:chgData name="Matthieu GRALL" userId="cec3ba0d20552ff9" providerId="LiveId" clId="{7078BA1D-0DDB-4910-B890-79D7165836C1}" dt="2025-06-17T11:46:01.593" v="10940" actId="1037"/>
          <ac:spMkLst>
            <pc:docMk/>
            <pc:sldMk cId="980172710" sldId="1208"/>
            <ac:spMk id="13" creationId="{A07F29D3-E80C-F8E3-8801-6942BBDDC2CC}"/>
          </ac:spMkLst>
        </pc:spChg>
        <pc:spChg chg="add mod">
          <ac:chgData name="Matthieu GRALL" userId="cec3ba0d20552ff9" providerId="LiveId" clId="{7078BA1D-0DDB-4910-B890-79D7165836C1}" dt="2025-06-17T11:46:01.593" v="10940" actId="1037"/>
          <ac:spMkLst>
            <pc:docMk/>
            <pc:sldMk cId="980172710" sldId="1208"/>
            <ac:spMk id="14" creationId="{DF2F93C3-802E-A048-A4BF-B699ED870F94}"/>
          </ac:spMkLst>
        </pc:spChg>
        <pc:spChg chg="add mod">
          <ac:chgData name="Matthieu GRALL" userId="cec3ba0d20552ff9" providerId="LiveId" clId="{7078BA1D-0DDB-4910-B890-79D7165836C1}" dt="2025-06-17T11:46:24.858" v="10942" actId="1076"/>
          <ac:spMkLst>
            <pc:docMk/>
            <pc:sldMk cId="980172710" sldId="1208"/>
            <ac:spMk id="18" creationId="{8F7247CE-48BE-278D-600E-3F4409B40899}"/>
          </ac:spMkLst>
        </pc:spChg>
        <pc:spChg chg="add mod">
          <ac:chgData name="Matthieu GRALL" userId="cec3ba0d20552ff9" providerId="LiveId" clId="{7078BA1D-0DDB-4910-B890-79D7165836C1}" dt="2025-06-17T11:46:24.858" v="10942" actId="1076"/>
          <ac:spMkLst>
            <pc:docMk/>
            <pc:sldMk cId="980172710" sldId="1208"/>
            <ac:spMk id="19" creationId="{3A4B6867-F0F5-942B-60A6-7F84E8D799D9}"/>
          </ac:spMkLst>
        </pc:spChg>
        <pc:spChg chg="add mod">
          <ac:chgData name="Matthieu GRALL" userId="cec3ba0d20552ff9" providerId="LiveId" clId="{7078BA1D-0DDB-4910-B890-79D7165836C1}" dt="2025-06-17T11:47:06.880" v="10943"/>
          <ac:spMkLst>
            <pc:docMk/>
            <pc:sldMk cId="980172710" sldId="1208"/>
            <ac:spMk id="20" creationId="{63AF32E5-9C98-6920-76C5-0D98D59D943A}"/>
          </ac:spMkLst>
        </pc:spChg>
        <pc:spChg chg="add mod">
          <ac:chgData name="Matthieu GRALL" userId="cec3ba0d20552ff9" providerId="LiveId" clId="{7078BA1D-0DDB-4910-B890-79D7165836C1}" dt="2025-06-17T11:49:40.345" v="11056"/>
          <ac:spMkLst>
            <pc:docMk/>
            <pc:sldMk cId="980172710" sldId="1208"/>
            <ac:spMk id="21" creationId="{5F2E9A68-0653-F896-B1A2-865C1CB36F7B}"/>
          </ac:spMkLst>
        </pc:spChg>
        <pc:graphicFrameChg chg="add mod">
          <ac:chgData name="Matthieu GRALL" userId="cec3ba0d20552ff9" providerId="LiveId" clId="{7078BA1D-0DDB-4910-B890-79D7165836C1}" dt="2025-06-17T11:46:01.593" v="10940" actId="1037"/>
          <ac:graphicFrameMkLst>
            <pc:docMk/>
            <pc:sldMk cId="980172710" sldId="1208"/>
            <ac:graphicFrameMk id="10" creationId="{0E6A7F67-7155-4069-A908-A439E3F60363}"/>
          </ac:graphicFrameMkLst>
        </pc:graphicFrameChg>
        <pc:graphicFrameChg chg="add mod modGraphic">
          <ac:chgData name="Matthieu GRALL" userId="cec3ba0d20552ff9" providerId="LiveId" clId="{7078BA1D-0DDB-4910-B890-79D7165836C1}" dt="2025-06-17T11:47:46.428" v="10955" actId="6549"/>
          <ac:graphicFrameMkLst>
            <pc:docMk/>
            <pc:sldMk cId="980172710" sldId="1208"/>
            <ac:graphicFrameMk id="15" creationId="{A01D469C-FBF5-F9F3-30A0-352466BD09C9}"/>
          </ac:graphicFrameMkLst>
        </pc:graphicFrameChg>
        <pc:picChg chg="add mod">
          <ac:chgData name="Matthieu GRALL" userId="cec3ba0d20552ff9" providerId="LiveId" clId="{7078BA1D-0DDB-4910-B890-79D7165836C1}" dt="2025-06-18T11:14:51.871" v="12332"/>
          <ac:picMkLst>
            <pc:docMk/>
            <pc:sldMk cId="980172710" sldId="1208"/>
            <ac:picMk id="2" creationId="{F77A7BDE-CAB3-0F90-93AF-0AB8C27C4497}"/>
          </ac:picMkLst>
        </pc:picChg>
        <pc:cxnChg chg="add mod">
          <ac:chgData name="Matthieu GRALL" userId="cec3ba0d20552ff9" providerId="LiveId" clId="{7078BA1D-0DDB-4910-B890-79D7165836C1}" dt="2025-06-17T11:46:01.593" v="10940" actId="1037"/>
          <ac:cxnSpMkLst>
            <pc:docMk/>
            <pc:sldMk cId="980172710" sldId="1208"/>
            <ac:cxnSpMk id="11" creationId="{8D492B54-063C-EABD-F4AB-4EA5AC1C58B8}"/>
          </ac:cxnSpMkLst>
        </pc:cxnChg>
        <pc:cxnChg chg="add mod">
          <ac:chgData name="Matthieu GRALL" userId="cec3ba0d20552ff9" providerId="LiveId" clId="{7078BA1D-0DDB-4910-B890-79D7165836C1}" dt="2025-06-17T11:46:01.593" v="10940" actId="1037"/>
          <ac:cxnSpMkLst>
            <pc:docMk/>
            <pc:sldMk cId="980172710" sldId="1208"/>
            <ac:cxnSpMk id="12" creationId="{B4EA25F4-19BE-F311-BBBD-75A504A3FE15}"/>
          </ac:cxnSpMkLst>
        </pc:cxnChg>
        <pc:cxnChg chg="add mod">
          <ac:chgData name="Matthieu GRALL" userId="cec3ba0d20552ff9" providerId="LiveId" clId="{7078BA1D-0DDB-4910-B890-79D7165836C1}" dt="2025-06-17T11:46:24.858" v="10942" actId="1076"/>
          <ac:cxnSpMkLst>
            <pc:docMk/>
            <pc:sldMk cId="980172710" sldId="1208"/>
            <ac:cxnSpMk id="16" creationId="{5ED850C2-F9AB-D757-052C-19B7F217519B}"/>
          </ac:cxnSpMkLst>
        </pc:cxnChg>
        <pc:cxnChg chg="add mod">
          <ac:chgData name="Matthieu GRALL" userId="cec3ba0d20552ff9" providerId="LiveId" clId="{7078BA1D-0DDB-4910-B890-79D7165836C1}" dt="2025-06-17T11:46:24.858" v="10942" actId="1076"/>
          <ac:cxnSpMkLst>
            <pc:docMk/>
            <pc:sldMk cId="980172710" sldId="1208"/>
            <ac:cxnSpMk id="17" creationId="{2CD5C67D-A21C-6FCE-C406-261EAD8EFB5F}"/>
          </ac:cxnSpMkLst>
        </pc:cxnChg>
      </pc:sldChg>
      <pc:sldChg chg="addSp delSp modSp add mod modAnim">
        <pc:chgData name="Matthieu GRALL" userId="cec3ba0d20552ff9" providerId="LiveId" clId="{7078BA1D-0DDB-4910-B890-79D7165836C1}" dt="2025-06-18T11:17:33.109" v="12412" actId="20577"/>
        <pc:sldMkLst>
          <pc:docMk/>
          <pc:sldMk cId="2771107871" sldId="1209"/>
        </pc:sldMkLst>
        <pc:spChg chg="add mod">
          <ac:chgData name="Matthieu GRALL" userId="cec3ba0d20552ff9" providerId="LiveId" clId="{7078BA1D-0DDB-4910-B890-79D7165836C1}" dt="2025-06-18T11:17:04.673" v="12392" actId="20577"/>
          <ac:spMkLst>
            <pc:docMk/>
            <pc:sldMk cId="2771107871" sldId="1209"/>
            <ac:spMk id="2" creationId="{01166FFB-DCDC-F5E9-DD59-F0FAE42BD6A8}"/>
          </ac:spMkLst>
        </pc:spChg>
        <pc:spChg chg="mod">
          <ac:chgData name="Matthieu GRALL" userId="cec3ba0d20552ff9" providerId="LiveId" clId="{7078BA1D-0DDB-4910-B890-79D7165836C1}" dt="2025-06-17T12:08:01.482" v="11835" actId="20577"/>
          <ac:spMkLst>
            <pc:docMk/>
            <pc:sldMk cId="2771107871" sldId="1209"/>
            <ac:spMk id="8" creationId="{2DB47356-28CC-F449-A432-6C7DF9846E44}"/>
          </ac:spMkLst>
        </pc:spChg>
        <pc:spChg chg="mod">
          <ac:chgData name="Matthieu GRALL" userId="cec3ba0d20552ff9" providerId="LiveId" clId="{7078BA1D-0DDB-4910-B890-79D7165836C1}" dt="2025-06-17T12:07:42.583" v="11816" actId="20577"/>
          <ac:spMkLst>
            <pc:docMk/>
            <pc:sldMk cId="2771107871" sldId="1209"/>
            <ac:spMk id="9" creationId="{E40590CC-F7FD-045C-2C42-BD5CD32791F8}"/>
          </ac:spMkLst>
        </pc:spChg>
        <pc:spChg chg="mod">
          <ac:chgData name="Matthieu GRALL" userId="cec3ba0d20552ff9" providerId="LiveId" clId="{7078BA1D-0DDB-4910-B890-79D7165836C1}" dt="2025-06-18T11:14:09.995" v="12313" actId="1035"/>
          <ac:spMkLst>
            <pc:docMk/>
            <pc:sldMk cId="2771107871" sldId="1209"/>
            <ac:spMk id="18" creationId="{1AF3BD17-9DBF-44BB-3D88-D3A679FC99A0}"/>
          </ac:spMkLst>
        </pc:spChg>
        <pc:spChg chg="mod">
          <ac:chgData name="Matthieu GRALL" userId="cec3ba0d20552ff9" providerId="LiveId" clId="{7078BA1D-0DDB-4910-B890-79D7165836C1}" dt="2025-06-18T11:14:09.995" v="12313" actId="1035"/>
          <ac:spMkLst>
            <pc:docMk/>
            <pc:sldMk cId="2771107871" sldId="1209"/>
            <ac:spMk id="19" creationId="{CF810310-33F6-799D-5401-0A52F7188466}"/>
          </ac:spMkLst>
        </pc:spChg>
        <pc:spChg chg="mod">
          <ac:chgData name="Matthieu GRALL" userId="cec3ba0d20552ff9" providerId="LiveId" clId="{7078BA1D-0DDB-4910-B890-79D7165836C1}" dt="2025-06-17T12:06:24.507" v="11733" actId="20577"/>
          <ac:spMkLst>
            <pc:docMk/>
            <pc:sldMk cId="2771107871" sldId="1209"/>
            <ac:spMk id="21" creationId="{722DC2FF-7477-9DFC-330C-FAB4E1F8208C}"/>
          </ac:spMkLst>
        </pc:spChg>
        <pc:graphicFrameChg chg="mod">
          <ac:chgData name="Matthieu GRALL" userId="cec3ba0d20552ff9" providerId="LiveId" clId="{7078BA1D-0DDB-4910-B890-79D7165836C1}" dt="2025-06-18T11:14:09.995" v="12313" actId="1035"/>
          <ac:graphicFrameMkLst>
            <pc:docMk/>
            <pc:sldMk cId="2771107871" sldId="1209"/>
            <ac:graphicFrameMk id="15" creationId="{11EECEB1-485F-DCB7-7CB7-7616F549D700}"/>
          </ac:graphicFrameMkLst>
        </pc:graphicFrameChg>
        <pc:graphicFrameChg chg="mod modGraphic">
          <ac:chgData name="Matthieu GRALL" userId="cec3ba0d20552ff9" providerId="LiveId" clId="{7078BA1D-0DDB-4910-B890-79D7165836C1}" dt="2025-06-18T11:17:33.109" v="12412" actId="20577"/>
          <ac:graphicFrameMkLst>
            <pc:docMk/>
            <pc:sldMk cId="2771107871" sldId="1209"/>
            <ac:graphicFrameMk id="22" creationId="{860AEE0B-5930-4A14-884E-9E6D8C378359}"/>
          </ac:graphicFrameMkLst>
        </pc:graphicFrameChg>
        <pc:picChg chg="add mod ord">
          <ac:chgData name="Matthieu GRALL" userId="cec3ba0d20552ff9" providerId="LiveId" clId="{7078BA1D-0DDB-4910-B890-79D7165836C1}" dt="2025-06-18T11:15:03.825" v="12334" actId="167"/>
          <ac:picMkLst>
            <pc:docMk/>
            <pc:sldMk cId="2771107871" sldId="1209"/>
            <ac:picMk id="3" creationId="{2CB3665F-FF0D-6F6B-F7CE-3D094B3F96DD}"/>
          </ac:picMkLst>
        </pc:picChg>
        <pc:cxnChg chg="mod">
          <ac:chgData name="Matthieu GRALL" userId="cec3ba0d20552ff9" providerId="LiveId" clId="{7078BA1D-0DDB-4910-B890-79D7165836C1}" dt="2025-06-18T11:14:09.995" v="12313" actId="1035"/>
          <ac:cxnSpMkLst>
            <pc:docMk/>
            <pc:sldMk cId="2771107871" sldId="1209"/>
            <ac:cxnSpMk id="16" creationId="{6DF70769-8271-4203-22FF-55CEF5477A1D}"/>
          </ac:cxnSpMkLst>
        </pc:cxnChg>
        <pc:cxnChg chg="mod">
          <ac:chgData name="Matthieu GRALL" userId="cec3ba0d20552ff9" providerId="LiveId" clId="{7078BA1D-0DDB-4910-B890-79D7165836C1}" dt="2025-06-18T11:14:09.995" v="12313" actId="1035"/>
          <ac:cxnSpMkLst>
            <pc:docMk/>
            <pc:sldMk cId="2771107871" sldId="1209"/>
            <ac:cxnSpMk id="17" creationId="{50751644-548A-5891-F5E1-D1B4A3CF68E3}"/>
          </ac:cxnSpMkLst>
        </pc:cxnChg>
      </pc:sldChg>
      <pc:sldChg chg="delSp modSp add mod">
        <pc:chgData name="Matthieu GRALL" userId="cec3ba0d20552ff9" providerId="LiveId" clId="{7078BA1D-0DDB-4910-B890-79D7165836C1}" dt="2025-06-18T11:35:46.855" v="13576" actId="20577"/>
        <pc:sldMkLst>
          <pc:docMk/>
          <pc:sldMk cId="356817617" sldId="1210"/>
        </pc:sldMkLst>
        <pc:spChg chg="mod">
          <ac:chgData name="Matthieu GRALL" userId="cec3ba0d20552ff9" providerId="LiveId" clId="{7078BA1D-0DDB-4910-B890-79D7165836C1}" dt="2025-06-18T11:35:21.762" v="13557" actId="20577"/>
          <ac:spMkLst>
            <pc:docMk/>
            <pc:sldMk cId="356817617" sldId="1210"/>
            <ac:spMk id="3" creationId="{E1637D5F-64D7-0133-DCCE-E89D17EC485E}"/>
          </ac:spMkLst>
        </pc:spChg>
        <pc:spChg chg="mod">
          <ac:chgData name="Matthieu GRALL" userId="cec3ba0d20552ff9" providerId="LiveId" clId="{7078BA1D-0DDB-4910-B890-79D7165836C1}" dt="2025-06-18T11:35:46.855" v="13576" actId="20577"/>
          <ac:spMkLst>
            <pc:docMk/>
            <pc:sldMk cId="356817617" sldId="1210"/>
            <ac:spMk id="4" creationId="{00440B71-787B-19F1-C486-090E85971396}"/>
          </ac:spMkLst>
        </pc:spChg>
      </pc:sldChg>
      <pc:sldChg chg="delSp modSp add mod">
        <pc:chgData name="Matthieu GRALL" userId="cec3ba0d20552ff9" providerId="LiveId" clId="{7078BA1D-0DDB-4910-B890-79D7165836C1}" dt="2025-06-18T14:28:06.526" v="17611" actId="20577"/>
        <pc:sldMkLst>
          <pc:docMk/>
          <pc:sldMk cId="974699618" sldId="1211"/>
        </pc:sldMkLst>
        <pc:spChg chg="mod">
          <ac:chgData name="Matthieu GRALL" userId="cec3ba0d20552ff9" providerId="LiveId" clId="{7078BA1D-0DDB-4910-B890-79D7165836C1}" dt="2025-06-18T11:43:45.850" v="13989" actId="20577"/>
          <ac:spMkLst>
            <pc:docMk/>
            <pc:sldMk cId="974699618" sldId="1211"/>
            <ac:spMk id="2" creationId="{E3B83888-C946-AAC1-2EF8-26B31C378E05}"/>
          </ac:spMkLst>
        </pc:spChg>
        <pc:spChg chg="mod">
          <ac:chgData name="Matthieu GRALL" userId="cec3ba0d20552ff9" providerId="LiveId" clId="{7078BA1D-0DDB-4910-B890-79D7165836C1}" dt="2025-06-18T14:28:06.526" v="17611" actId="20577"/>
          <ac:spMkLst>
            <pc:docMk/>
            <pc:sldMk cId="974699618" sldId="1211"/>
            <ac:spMk id="7" creationId="{A02C170B-4D45-7AFB-D5FE-F649E5327622}"/>
          </ac:spMkLst>
        </pc:spChg>
      </pc:sldChg>
      <pc:sldChg chg="modSp add del mod">
        <pc:chgData name="Matthieu GRALL" userId="cec3ba0d20552ff9" providerId="LiveId" clId="{7078BA1D-0DDB-4910-B890-79D7165836C1}" dt="2025-06-18T15:18:41.344" v="18752" actId="47"/>
        <pc:sldMkLst>
          <pc:docMk/>
          <pc:sldMk cId="4064584153" sldId="1212"/>
        </pc:sldMkLst>
      </pc:sldChg>
      <pc:sldChg chg="addSp delSp modSp new mod modClrScheme chgLayout">
        <pc:chgData name="Matthieu GRALL" userId="cec3ba0d20552ff9" providerId="LiveId" clId="{7078BA1D-0DDB-4910-B890-79D7165836C1}" dt="2025-06-18T15:02:29.106" v="18102" actId="693"/>
        <pc:sldMkLst>
          <pc:docMk/>
          <pc:sldMk cId="3433586656" sldId="1213"/>
        </pc:sldMkLst>
        <pc:spChg chg="mod ord">
          <ac:chgData name="Matthieu GRALL" userId="cec3ba0d20552ff9" providerId="LiveId" clId="{7078BA1D-0DDB-4910-B890-79D7165836C1}" dt="2025-06-18T12:40:53.897" v="15178" actId="700"/>
          <ac:spMkLst>
            <pc:docMk/>
            <pc:sldMk cId="3433586656" sldId="1213"/>
            <ac:spMk id="4" creationId="{338993FB-B790-D053-F978-4C49375405B8}"/>
          </ac:spMkLst>
        </pc:spChg>
        <pc:spChg chg="mod ord">
          <ac:chgData name="Matthieu GRALL" userId="cec3ba0d20552ff9" providerId="LiveId" clId="{7078BA1D-0DDB-4910-B890-79D7165836C1}" dt="2025-06-18T12:40:53.897" v="15178" actId="700"/>
          <ac:spMkLst>
            <pc:docMk/>
            <pc:sldMk cId="3433586656" sldId="1213"/>
            <ac:spMk id="5" creationId="{88C65B97-DA99-0420-372C-4FA1A8F1B15C}"/>
          </ac:spMkLst>
        </pc:spChg>
        <pc:spChg chg="mod ord">
          <ac:chgData name="Matthieu GRALL" userId="cec3ba0d20552ff9" providerId="LiveId" clId="{7078BA1D-0DDB-4910-B890-79D7165836C1}" dt="2025-06-18T12:40:53.897" v="15178" actId="700"/>
          <ac:spMkLst>
            <pc:docMk/>
            <pc:sldMk cId="3433586656" sldId="1213"/>
            <ac:spMk id="6" creationId="{DF1EE8F4-DE11-9ED8-5D62-86D3175F3C9C}"/>
          </ac:spMkLst>
        </pc:spChg>
        <pc:spChg chg="add mod ord">
          <ac:chgData name="Matthieu GRALL" userId="cec3ba0d20552ff9" providerId="LiveId" clId="{7078BA1D-0DDB-4910-B890-79D7165836C1}" dt="2025-06-18T12:47:00.303" v="15577" actId="114"/>
          <ac:spMkLst>
            <pc:docMk/>
            <pc:sldMk cId="3433586656" sldId="1213"/>
            <ac:spMk id="8" creationId="{6EB59723-4E13-D7BB-6112-AEC5199EF010}"/>
          </ac:spMkLst>
        </pc:spChg>
        <pc:spChg chg="add mod ord">
          <ac:chgData name="Matthieu GRALL" userId="cec3ba0d20552ff9" providerId="LiveId" clId="{7078BA1D-0DDB-4910-B890-79D7165836C1}" dt="2025-06-18T12:46:08.233" v="15487" actId="20577"/>
          <ac:spMkLst>
            <pc:docMk/>
            <pc:sldMk cId="3433586656" sldId="1213"/>
            <ac:spMk id="9" creationId="{035EA6FD-2F59-5BD0-F509-822E1EAD28E5}"/>
          </ac:spMkLst>
        </pc:spChg>
        <pc:spChg chg="add mod">
          <ac:chgData name="Matthieu GRALL" userId="cec3ba0d20552ff9" providerId="LiveId" clId="{7078BA1D-0DDB-4910-B890-79D7165836C1}" dt="2025-06-18T12:46:20.641" v="15507" actId="1035"/>
          <ac:spMkLst>
            <pc:docMk/>
            <pc:sldMk cId="3433586656" sldId="1213"/>
            <ac:spMk id="21" creationId="{D2820D1A-42F5-EC82-F8EE-FC4283B66FF5}"/>
          </ac:spMkLst>
        </pc:spChg>
        <pc:spChg chg="add mod">
          <ac:chgData name="Matthieu GRALL" userId="cec3ba0d20552ff9" providerId="LiveId" clId="{7078BA1D-0DDB-4910-B890-79D7165836C1}" dt="2025-06-18T15:01:48.202" v="18050" actId="20577"/>
          <ac:spMkLst>
            <pc:docMk/>
            <pc:sldMk cId="3433586656" sldId="1213"/>
            <ac:spMk id="22" creationId="{EDC9D186-65AA-D378-0461-7B122A5E44DC}"/>
          </ac:spMkLst>
        </pc:spChg>
        <pc:picChg chg="add mod">
          <ac:chgData name="Matthieu GRALL" userId="cec3ba0d20552ff9" providerId="LiveId" clId="{7078BA1D-0DDB-4910-B890-79D7165836C1}" dt="2025-06-18T15:02:15.757" v="18100" actId="14100"/>
          <ac:picMkLst>
            <pc:docMk/>
            <pc:sldMk cId="3433586656" sldId="1213"/>
            <ac:picMk id="11" creationId="{D84E148F-C286-D2A3-4991-EDDD37B28440}"/>
          </ac:picMkLst>
        </pc:picChg>
        <pc:picChg chg="add mod">
          <ac:chgData name="Matthieu GRALL" userId="cec3ba0d20552ff9" providerId="LiveId" clId="{7078BA1D-0DDB-4910-B890-79D7165836C1}" dt="2025-06-18T12:46:20.641" v="15507" actId="1035"/>
          <ac:picMkLst>
            <pc:docMk/>
            <pc:sldMk cId="3433586656" sldId="1213"/>
            <ac:picMk id="15" creationId="{48C2D13B-3D61-233B-4257-78EACB050425}"/>
          </ac:picMkLst>
        </pc:picChg>
        <pc:cxnChg chg="add mod">
          <ac:chgData name="Matthieu GRALL" userId="cec3ba0d20552ff9" providerId="LiveId" clId="{7078BA1D-0DDB-4910-B890-79D7165836C1}" dt="2025-06-18T15:02:29.106" v="18102" actId="693"/>
          <ac:cxnSpMkLst>
            <pc:docMk/>
            <pc:sldMk cId="3433586656" sldId="1213"/>
            <ac:cxnSpMk id="32" creationId="{DACBB35E-39EC-9724-379D-E99BD9299B6C}"/>
          </ac:cxnSpMkLst>
        </pc:cxnChg>
      </pc:sldChg>
      <pc:sldChg chg="addSp delSp modSp add mod ord">
        <pc:chgData name="Matthieu GRALL" userId="cec3ba0d20552ff9" providerId="LiveId" clId="{7078BA1D-0DDB-4910-B890-79D7165836C1}" dt="2025-06-18T13:02:22.285" v="15692" actId="20577"/>
        <pc:sldMkLst>
          <pc:docMk/>
          <pc:sldMk cId="4192932522" sldId="1214"/>
        </pc:sldMkLst>
        <pc:spChg chg="mod">
          <ac:chgData name="Matthieu GRALL" userId="cec3ba0d20552ff9" providerId="LiveId" clId="{7078BA1D-0DDB-4910-B890-79D7165836C1}" dt="2025-06-18T13:02:22.285" v="15692" actId="20577"/>
          <ac:spMkLst>
            <pc:docMk/>
            <pc:sldMk cId="4192932522" sldId="1214"/>
            <ac:spMk id="3" creationId="{4F3E1761-1950-92E0-472B-1C7286AEFFF9}"/>
          </ac:spMkLst>
        </pc:spChg>
        <pc:graphicFrameChg chg="mod modGraphic">
          <ac:chgData name="Matthieu GRALL" userId="cec3ba0d20552ff9" providerId="LiveId" clId="{7078BA1D-0DDB-4910-B890-79D7165836C1}" dt="2025-06-18T13:00:49.022" v="15682" actId="255"/>
          <ac:graphicFrameMkLst>
            <pc:docMk/>
            <pc:sldMk cId="4192932522" sldId="1214"/>
            <ac:graphicFrameMk id="9" creationId="{72430E48-8B64-2A6F-A040-D933CD06D8A0}"/>
          </ac:graphicFrameMkLst>
        </pc:graphicFrameChg>
        <pc:picChg chg="add mod">
          <ac:chgData name="Matthieu GRALL" userId="cec3ba0d20552ff9" providerId="LiveId" clId="{7078BA1D-0DDB-4910-B890-79D7165836C1}" dt="2025-06-18T12:58:42.592" v="15660" actId="1076"/>
          <ac:picMkLst>
            <pc:docMk/>
            <pc:sldMk cId="4192932522" sldId="1214"/>
            <ac:picMk id="13" creationId="{9E94320F-6A4E-FD1F-DEBF-75E27CCCDE7C}"/>
          </ac:picMkLst>
        </pc:picChg>
      </pc:sldChg>
      <pc:sldChg chg="add del ord">
        <pc:chgData name="Matthieu GRALL" userId="cec3ba0d20552ff9" providerId="LiveId" clId="{7078BA1D-0DDB-4910-B890-79D7165836C1}" dt="2025-06-18T12:59:54.159" v="15676" actId="47"/>
        <pc:sldMkLst>
          <pc:docMk/>
          <pc:sldMk cId="2817370168" sldId="1215"/>
        </pc:sldMkLst>
      </pc:sldChg>
      <pc:sldChg chg="modSp add mod">
        <pc:chgData name="Matthieu GRALL" userId="cec3ba0d20552ff9" providerId="LiveId" clId="{7078BA1D-0DDB-4910-B890-79D7165836C1}" dt="2025-06-18T13:02:29.294" v="15696" actId="20577"/>
        <pc:sldMkLst>
          <pc:docMk/>
          <pc:sldMk cId="3515351350" sldId="1216"/>
        </pc:sldMkLst>
        <pc:spChg chg="mod">
          <ac:chgData name="Matthieu GRALL" userId="cec3ba0d20552ff9" providerId="LiveId" clId="{7078BA1D-0DDB-4910-B890-79D7165836C1}" dt="2025-06-18T12:59:31.497" v="15672" actId="20577"/>
          <ac:spMkLst>
            <pc:docMk/>
            <pc:sldMk cId="3515351350" sldId="1216"/>
            <ac:spMk id="2" creationId="{7D33CDC6-007C-0919-C156-AD230CBB10F3}"/>
          </ac:spMkLst>
        </pc:spChg>
        <pc:spChg chg="mod">
          <ac:chgData name="Matthieu GRALL" userId="cec3ba0d20552ff9" providerId="LiveId" clId="{7078BA1D-0DDB-4910-B890-79D7165836C1}" dt="2025-06-18T13:02:29.294" v="15696" actId="20577"/>
          <ac:spMkLst>
            <pc:docMk/>
            <pc:sldMk cId="3515351350" sldId="1216"/>
            <ac:spMk id="3" creationId="{E55408FA-431C-DD3B-A471-2073CD7AB2E0}"/>
          </ac:spMkLst>
        </pc:spChg>
        <pc:graphicFrameChg chg="modGraphic">
          <ac:chgData name="Matthieu GRALL" userId="cec3ba0d20552ff9" providerId="LiveId" clId="{7078BA1D-0DDB-4910-B890-79D7165836C1}" dt="2025-06-18T13:00:38.319" v="15680" actId="255"/>
          <ac:graphicFrameMkLst>
            <pc:docMk/>
            <pc:sldMk cId="3515351350" sldId="1216"/>
            <ac:graphicFrameMk id="9" creationId="{D6D4016E-8505-FF43-21A6-D81151774423}"/>
          </ac:graphicFrameMkLst>
        </pc:graphicFrameChg>
      </pc:sldChg>
      <pc:sldChg chg="addSp delSp modSp add mod">
        <pc:chgData name="Matthieu GRALL" userId="cec3ba0d20552ff9" providerId="LiveId" clId="{7078BA1D-0DDB-4910-B890-79D7165836C1}" dt="2025-06-18T13:04:50.788" v="15706" actId="1076"/>
        <pc:sldMkLst>
          <pc:docMk/>
          <pc:sldMk cId="2159966535" sldId="1217"/>
        </pc:sldMkLst>
        <pc:spChg chg="mod">
          <ac:chgData name="Matthieu GRALL" userId="cec3ba0d20552ff9" providerId="LiveId" clId="{7078BA1D-0DDB-4910-B890-79D7165836C1}" dt="2025-06-18T13:03:06.260" v="15700"/>
          <ac:spMkLst>
            <pc:docMk/>
            <pc:sldMk cId="2159966535" sldId="1217"/>
            <ac:spMk id="3" creationId="{B5F211D2-E53A-C44C-0B80-73373CF1E839}"/>
          </ac:spMkLst>
        </pc:spChg>
        <pc:graphicFrameChg chg="modGraphic">
          <ac:chgData name="Matthieu GRALL" userId="cec3ba0d20552ff9" providerId="LiveId" clId="{7078BA1D-0DDB-4910-B890-79D7165836C1}" dt="2025-06-18T13:00:57.792" v="15684" actId="403"/>
          <ac:graphicFrameMkLst>
            <pc:docMk/>
            <pc:sldMk cId="2159966535" sldId="1217"/>
            <ac:graphicFrameMk id="9" creationId="{DF106C8E-B250-99FA-2C60-ED02E7207D9A}"/>
          </ac:graphicFrameMkLst>
        </pc:graphicFrameChg>
        <pc:picChg chg="add mod">
          <ac:chgData name="Matthieu GRALL" userId="cec3ba0d20552ff9" providerId="LiveId" clId="{7078BA1D-0DDB-4910-B890-79D7165836C1}" dt="2025-06-18T13:04:50.788" v="15706" actId="1076"/>
          <ac:picMkLst>
            <pc:docMk/>
            <pc:sldMk cId="2159966535" sldId="1217"/>
            <ac:picMk id="10" creationId="{1873B8C6-27F7-2BB9-0461-EED8E1682384}"/>
          </ac:picMkLst>
        </pc:picChg>
      </pc:sldChg>
      <pc:sldChg chg="modSp add mod">
        <pc:chgData name="Matthieu GRALL" userId="cec3ba0d20552ff9" providerId="LiveId" clId="{7078BA1D-0DDB-4910-B890-79D7165836C1}" dt="2025-06-18T13:05:57.660" v="15726" actId="20577"/>
        <pc:sldMkLst>
          <pc:docMk/>
          <pc:sldMk cId="2937718740" sldId="1218"/>
        </pc:sldMkLst>
        <pc:spChg chg="mod">
          <ac:chgData name="Matthieu GRALL" userId="cec3ba0d20552ff9" providerId="LiveId" clId="{7078BA1D-0DDB-4910-B890-79D7165836C1}" dt="2025-06-18T13:05:57.660" v="15726" actId="20577"/>
          <ac:spMkLst>
            <pc:docMk/>
            <pc:sldMk cId="2937718740" sldId="1218"/>
            <ac:spMk id="2" creationId="{160D369E-1A6A-56C4-1132-6403547F70E2}"/>
          </ac:spMkLst>
        </pc:spChg>
        <pc:graphicFrameChg chg="mod modGraphic">
          <ac:chgData name="Matthieu GRALL" userId="cec3ba0d20552ff9" providerId="LiveId" clId="{7078BA1D-0DDB-4910-B890-79D7165836C1}" dt="2025-06-18T13:05:37.584" v="15715" actId="20577"/>
          <ac:graphicFrameMkLst>
            <pc:docMk/>
            <pc:sldMk cId="2937718740" sldId="1218"/>
            <ac:graphicFrameMk id="9" creationId="{C7E4DBEB-0665-982E-E079-79965A792B8B}"/>
          </ac:graphicFrameMkLst>
        </pc:graphicFrameChg>
      </pc:sldChg>
      <pc:sldChg chg="addSp modSp new mod modAnim">
        <pc:chgData name="Matthieu GRALL" userId="cec3ba0d20552ff9" providerId="LiveId" clId="{7078BA1D-0DDB-4910-B890-79D7165836C1}" dt="2025-06-18T13:12:19.425" v="15840" actId="14734"/>
        <pc:sldMkLst>
          <pc:docMk/>
          <pc:sldMk cId="231365442" sldId="1219"/>
        </pc:sldMkLst>
        <pc:spChg chg="mod">
          <ac:chgData name="Matthieu GRALL" userId="cec3ba0d20552ff9" providerId="LiveId" clId="{7078BA1D-0DDB-4910-B890-79D7165836C1}" dt="2025-06-18T13:08:46.792" v="15731"/>
          <ac:spMkLst>
            <pc:docMk/>
            <pc:sldMk cId="231365442" sldId="1219"/>
            <ac:spMk id="2" creationId="{1B66724B-C0DB-5F56-1409-446C0CEF66D3}"/>
          </ac:spMkLst>
        </pc:spChg>
        <pc:spChg chg="mod">
          <ac:chgData name="Matthieu GRALL" userId="cec3ba0d20552ff9" providerId="LiveId" clId="{7078BA1D-0DDB-4910-B890-79D7165836C1}" dt="2025-06-18T13:10:19.942" v="15799" actId="20577"/>
          <ac:spMkLst>
            <pc:docMk/>
            <pc:sldMk cId="231365442" sldId="1219"/>
            <ac:spMk id="6" creationId="{53C41560-7A93-6978-DA76-812512B1FEF1}"/>
          </ac:spMkLst>
        </pc:spChg>
        <pc:spChg chg="add mod">
          <ac:chgData name="Matthieu GRALL" userId="cec3ba0d20552ff9" providerId="LiveId" clId="{7078BA1D-0DDB-4910-B890-79D7165836C1}" dt="2025-06-18T13:07:44.411" v="15728"/>
          <ac:spMkLst>
            <pc:docMk/>
            <pc:sldMk cId="231365442" sldId="1219"/>
            <ac:spMk id="9" creationId="{6875D89A-2FA6-644B-7E81-BB2F25FBF7B6}"/>
          </ac:spMkLst>
        </pc:spChg>
        <pc:spChg chg="add mod">
          <ac:chgData name="Matthieu GRALL" userId="cec3ba0d20552ff9" providerId="LiveId" clId="{7078BA1D-0DDB-4910-B890-79D7165836C1}" dt="2025-06-18T13:07:44.411" v="15728"/>
          <ac:spMkLst>
            <pc:docMk/>
            <pc:sldMk cId="231365442" sldId="1219"/>
            <ac:spMk id="10" creationId="{E15C769D-E1BA-58BA-3B5B-39238FE4211D}"/>
          </ac:spMkLst>
        </pc:spChg>
        <pc:spChg chg="add mod">
          <ac:chgData name="Matthieu GRALL" userId="cec3ba0d20552ff9" providerId="LiveId" clId="{7078BA1D-0DDB-4910-B890-79D7165836C1}" dt="2025-06-18T13:07:44.411" v="15728"/>
          <ac:spMkLst>
            <pc:docMk/>
            <pc:sldMk cId="231365442" sldId="1219"/>
            <ac:spMk id="14" creationId="{134F709D-19F1-2480-3555-0A927C282CFF}"/>
          </ac:spMkLst>
        </pc:spChg>
        <pc:spChg chg="add mod">
          <ac:chgData name="Matthieu GRALL" userId="cec3ba0d20552ff9" providerId="LiveId" clId="{7078BA1D-0DDB-4910-B890-79D7165836C1}" dt="2025-06-18T13:07:44.411" v="15728"/>
          <ac:spMkLst>
            <pc:docMk/>
            <pc:sldMk cId="231365442" sldId="1219"/>
            <ac:spMk id="15" creationId="{8DB51320-136A-1D0B-EEA3-C0825ACAE14B}"/>
          </ac:spMkLst>
        </pc:spChg>
        <pc:spChg chg="add mod">
          <ac:chgData name="Matthieu GRALL" userId="cec3ba0d20552ff9" providerId="LiveId" clId="{7078BA1D-0DDB-4910-B890-79D7165836C1}" dt="2025-06-18T13:07:44.411" v="15728"/>
          <ac:spMkLst>
            <pc:docMk/>
            <pc:sldMk cId="231365442" sldId="1219"/>
            <ac:spMk id="16" creationId="{CAE3A687-24F5-FFB8-B5C7-DE33C0B8490E}"/>
          </ac:spMkLst>
        </pc:spChg>
        <pc:spChg chg="add mod">
          <ac:chgData name="Matthieu GRALL" userId="cec3ba0d20552ff9" providerId="LiveId" clId="{7078BA1D-0DDB-4910-B890-79D7165836C1}" dt="2025-06-18T13:07:44.411" v="15728"/>
          <ac:spMkLst>
            <pc:docMk/>
            <pc:sldMk cId="231365442" sldId="1219"/>
            <ac:spMk id="17" creationId="{455CB13E-45DF-939F-D87B-36D8E27E3C95}"/>
          </ac:spMkLst>
        </pc:spChg>
        <pc:spChg chg="add mod">
          <ac:chgData name="Matthieu GRALL" userId="cec3ba0d20552ff9" providerId="LiveId" clId="{7078BA1D-0DDB-4910-B890-79D7165836C1}" dt="2025-06-18T13:07:44.411" v="15728"/>
          <ac:spMkLst>
            <pc:docMk/>
            <pc:sldMk cId="231365442" sldId="1219"/>
            <ac:spMk id="19" creationId="{6DC7607B-1D26-DB48-5D4A-E82E40C34753}"/>
          </ac:spMkLst>
        </pc:spChg>
        <pc:spChg chg="add mod">
          <ac:chgData name="Matthieu GRALL" userId="cec3ba0d20552ff9" providerId="LiveId" clId="{7078BA1D-0DDB-4910-B890-79D7165836C1}" dt="2025-06-18T13:07:44.411" v="15728"/>
          <ac:spMkLst>
            <pc:docMk/>
            <pc:sldMk cId="231365442" sldId="1219"/>
            <ac:spMk id="20" creationId="{780862E4-C846-51D5-4C57-38378264A51A}"/>
          </ac:spMkLst>
        </pc:spChg>
        <pc:spChg chg="add mod">
          <ac:chgData name="Matthieu GRALL" userId="cec3ba0d20552ff9" providerId="LiveId" clId="{7078BA1D-0DDB-4910-B890-79D7165836C1}" dt="2025-06-18T13:07:44.411" v="15728"/>
          <ac:spMkLst>
            <pc:docMk/>
            <pc:sldMk cId="231365442" sldId="1219"/>
            <ac:spMk id="23" creationId="{866DCB7C-4CB2-40D7-D84A-BB8E82FCDC08}"/>
          </ac:spMkLst>
        </pc:spChg>
        <pc:spChg chg="add mod">
          <ac:chgData name="Matthieu GRALL" userId="cec3ba0d20552ff9" providerId="LiveId" clId="{7078BA1D-0DDB-4910-B890-79D7165836C1}" dt="2025-06-18T13:07:44.411" v="15728"/>
          <ac:spMkLst>
            <pc:docMk/>
            <pc:sldMk cId="231365442" sldId="1219"/>
            <ac:spMk id="24" creationId="{0B5E18E6-1378-3858-030D-400F2FFA5DD8}"/>
          </ac:spMkLst>
        </pc:spChg>
        <pc:graphicFrameChg chg="mod modGraphic">
          <ac:chgData name="Matthieu GRALL" userId="cec3ba0d20552ff9" providerId="LiveId" clId="{7078BA1D-0DDB-4910-B890-79D7165836C1}" dt="2025-06-18T13:12:19.425" v="15840" actId="14734"/>
          <ac:graphicFrameMkLst>
            <pc:docMk/>
            <pc:sldMk cId="231365442" sldId="1219"/>
            <ac:graphicFrameMk id="7" creationId="{32AB4771-ADF0-CD4A-F4CF-CB927E0473A9}"/>
          </ac:graphicFrameMkLst>
        </pc:graphicFrameChg>
      </pc:sldChg>
      <pc:sldChg chg="addSp delSp modSp new mod modClrScheme chgLayout">
        <pc:chgData name="Matthieu GRALL" userId="cec3ba0d20552ff9" providerId="LiveId" clId="{7078BA1D-0DDB-4910-B890-79D7165836C1}" dt="2025-06-18T14:08:56.434" v="16570" actId="1036"/>
        <pc:sldMkLst>
          <pc:docMk/>
          <pc:sldMk cId="1437233690" sldId="1220"/>
        </pc:sldMkLst>
        <pc:spChg chg="mod ord">
          <ac:chgData name="Matthieu GRALL" userId="cec3ba0d20552ff9" providerId="LiveId" clId="{7078BA1D-0DDB-4910-B890-79D7165836C1}" dt="2025-06-18T14:07:15.074" v="16447" actId="700"/>
          <ac:spMkLst>
            <pc:docMk/>
            <pc:sldMk cId="1437233690" sldId="1220"/>
            <ac:spMk id="2" creationId="{827F959A-2D8F-A160-9355-A8002919E597}"/>
          </ac:spMkLst>
        </pc:spChg>
        <pc:spChg chg="mod ord">
          <ac:chgData name="Matthieu GRALL" userId="cec3ba0d20552ff9" providerId="LiveId" clId="{7078BA1D-0DDB-4910-B890-79D7165836C1}" dt="2025-06-18T14:07:15.074" v="16447" actId="700"/>
          <ac:spMkLst>
            <pc:docMk/>
            <pc:sldMk cId="1437233690" sldId="1220"/>
            <ac:spMk id="3" creationId="{76BC2940-E382-C1C0-635C-7BE37F63EE8B}"/>
          </ac:spMkLst>
        </pc:spChg>
        <pc:spChg chg="mod ord">
          <ac:chgData name="Matthieu GRALL" userId="cec3ba0d20552ff9" providerId="LiveId" clId="{7078BA1D-0DDB-4910-B890-79D7165836C1}" dt="2025-06-18T14:07:15.074" v="16447" actId="700"/>
          <ac:spMkLst>
            <pc:docMk/>
            <pc:sldMk cId="1437233690" sldId="1220"/>
            <ac:spMk id="4" creationId="{0118E651-BADD-A085-A548-321D45B46848}"/>
          </ac:spMkLst>
        </pc:spChg>
        <pc:spChg chg="add mod ord">
          <ac:chgData name="Matthieu GRALL" userId="cec3ba0d20552ff9" providerId="LiveId" clId="{7078BA1D-0DDB-4910-B890-79D7165836C1}" dt="2025-06-18T14:08:01.592" v="16497" actId="20577"/>
          <ac:spMkLst>
            <pc:docMk/>
            <pc:sldMk cId="1437233690" sldId="1220"/>
            <ac:spMk id="9" creationId="{E1D4ACC0-EB4B-B6B2-8B29-FFD0A36970E4}"/>
          </ac:spMkLst>
        </pc:spChg>
        <pc:spChg chg="add mod ord">
          <ac:chgData name="Matthieu GRALL" userId="cec3ba0d20552ff9" providerId="LiveId" clId="{7078BA1D-0DDB-4910-B890-79D7165836C1}" dt="2025-06-18T14:08:05.797" v="16509" actId="20577"/>
          <ac:spMkLst>
            <pc:docMk/>
            <pc:sldMk cId="1437233690" sldId="1220"/>
            <ac:spMk id="10" creationId="{EBA65642-3B7F-7B90-A34C-FE67221EE9FA}"/>
          </ac:spMkLst>
        </pc:spChg>
        <pc:spChg chg="add mod">
          <ac:chgData name="Matthieu GRALL" userId="cec3ba0d20552ff9" providerId="LiveId" clId="{7078BA1D-0DDB-4910-B890-79D7165836C1}" dt="2025-06-18T14:08:36.854" v="16548" actId="1076"/>
          <ac:spMkLst>
            <pc:docMk/>
            <pc:sldMk cId="1437233690" sldId="1220"/>
            <ac:spMk id="11" creationId="{1B3DE877-B137-64D2-B87F-61E5A1823CF1}"/>
          </ac:spMkLst>
        </pc:spChg>
        <pc:spChg chg="add mod">
          <ac:chgData name="Matthieu GRALL" userId="cec3ba0d20552ff9" providerId="LiveId" clId="{7078BA1D-0DDB-4910-B890-79D7165836C1}" dt="2025-06-18T14:08:51.816" v="16551" actId="14100"/>
          <ac:spMkLst>
            <pc:docMk/>
            <pc:sldMk cId="1437233690" sldId="1220"/>
            <ac:spMk id="12" creationId="{AD0786C2-11A8-4FDF-6706-75E71A48B5CE}"/>
          </ac:spMkLst>
        </pc:spChg>
        <pc:picChg chg="add mod">
          <ac:chgData name="Matthieu GRALL" userId="cec3ba0d20552ff9" providerId="LiveId" clId="{7078BA1D-0DDB-4910-B890-79D7165836C1}" dt="2025-06-18T14:08:56.434" v="16570" actId="1036"/>
          <ac:picMkLst>
            <pc:docMk/>
            <pc:sldMk cId="1437233690" sldId="1220"/>
            <ac:picMk id="13" creationId="{58EFB73A-85CD-6FAA-9CA2-8370C0125A85}"/>
          </ac:picMkLst>
        </pc:picChg>
      </pc:sldChg>
      <pc:sldChg chg="modSp add del">
        <pc:chgData name="Matthieu GRALL" userId="cec3ba0d20552ff9" providerId="LiveId" clId="{7078BA1D-0DDB-4910-B890-79D7165836C1}" dt="2025-06-18T13:39:03.406" v="16445" actId="47"/>
        <pc:sldMkLst>
          <pc:docMk/>
          <pc:sldMk cId="4271450164" sldId="1220"/>
        </pc:sldMkLst>
      </pc:sldChg>
      <pc:sldChg chg="addSp modSp new mod">
        <pc:chgData name="Matthieu GRALL" userId="cec3ba0d20552ff9" providerId="LiveId" clId="{7078BA1D-0DDB-4910-B890-79D7165836C1}" dt="2025-06-18T14:13:30.794" v="16688" actId="1035"/>
        <pc:sldMkLst>
          <pc:docMk/>
          <pc:sldMk cId="3622721403" sldId="1221"/>
        </pc:sldMkLst>
        <pc:spChg chg="mod">
          <ac:chgData name="Matthieu GRALL" userId="cec3ba0d20552ff9" providerId="LiveId" clId="{7078BA1D-0DDB-4910-B890-79D7165836C1}" dt="2025-06-18T14:13:19.769" v="16675" actId="20577"/>
          <ac:spMkLst>
            <pc:docMk/>
            <pc:sldMk cId="3622721403" sldId="1221"/>
            <ac:spMk id="2" creationId="{8D37B2C7-F983-8882-1347-590505184777}"/>
          </ac:spMkLst>
        </pc:spChg>
        <pc:spChg chg="mod">
          <ac:chgData name="Matthieu GRALL" userId="cec3ba0d20552ff9" providerId="LiveId" clId="{7078BA1D-0DDB-4910-B890-79D7165836C1}" dt="2025-06-18T14:12:35.551" v="16661" actId="20577"/>
          <ac:spMkLst>
            <pc:docMk/>
            <pc:sldMk cId="3622721403" sldId="1221"/>
            <ac:spMk id="6" creationId="{FD2D6FF6-9CB9-46E3-2597-7F94511171D7}"/>
          </ac:spMkLst>
        </pc:spChg>
        <pc:spChg chg="add mod">
          <ac:chgData name="Matthieu GRALL" userId="cec3ba0d20552ff9" providerId="LiveId" clId="{7078BA1D-0DDB-4910-B890-79D7165836C1}" dt="2025-06-18T14:12:10.273" v="16616" actId="20577"/>
          <ac:spMkLst>
            <pc:docMk/>
            <pc:sldMk cId="3622721403" sldId="1221"/>
            <ac:spMk id="8" creationId="{A6076226-B9A6-EEDE-3B61-B49670229AB7}"/>
          </ac:spMkLst>
        </pc:spChg>
        <pc:picChg chg="add mod ord">
          <ac:chgData name="Matthieu GRALL" userId="cec3ba0d20552ff9" providerId="LiveId" clId="{7078BA1D-0DDB-4910-B890-79D7165836C1}" dt="2025-06-18T14:11:23.961" v="16596" actId="167"/>
          <ac:picMkLst>
            <pc:docMk/>
            <pc:sldMk cId="3622721403" sldId="1221"/>
            <ac:picMk id="7" creationId="{71CED15A-228C-0103-6E34-76F5AEED393F}"/>
          </ac:picMkLst>
        </pc:picChg>
        <pc:picChg chg="add mod">
          <ac:chgData name="Matthieu GRALL" userId="cec3ba0d20552ff9" providerId="LiveId" clId="{7078BA1D-0DDB-4910-B890-79D7165836C1}" dt="2025-06-18T14:13:30.794" v="16688" actId="1035"/>
          <ac:picMkLst>
            <pc:docMk/>
            <pc:sldMk cId="3622721403" sldId="1221"/>
            <ac:picMk id="9" creationId="{945D71E5-74A7-1744-EE53-7F7C4490C8BB}"/>
          </ac:picMkLst>
        </pc:picChg>
        <pc:picChg chg="add mod">
          <ac:chgData name="Matthieu GRALL" userId="cec3ba0d20552ff9" providerId="LiveId" clId="{7078BA1D-0DDB-4910-B890-79D7165836C1}" dt="2025-06-18T14:13:30.794" v="16688" actId="1035"/>
          <ac:picMkLst>
            <pc:docMk/>
            <pc:sldMk cId="3622721403" sldId="1221"/>
            <ac:picMk id="10" creationId="{B956A265-55D6-9B69-BB2B-2231C594B50D}"/>
          </ac:picMkLst>
        </pc:picChg>
        <pc:picChg chg="add mod">
          <ac:chgData name="Matthieu GRALL" userId="cec3ba0d20552ff9" providerId="LiveId" clId="{7078BA1D-0DDB-4910-B890-79D7165836C1}" dt="2025-06-18T14:13:30.794" v="16688" actId="1035"/>
          <ac:picMkLst>
            <pc:docMk/>
            <pc:sldMk cId="3622721403" sldId="1221"/>
            <ac:picMk id="11" creationId="{BF55422F-2E91-A716-18A1-167B6DF37820}"/>
          </ac:picMkLst>
        </pc:picChg>
        <pc:picChg chg="add mod">
          <ac:chgData name="Matthieu GRALL" userId="cec3ba0d20552ff9" providerId="LiveId" clId="{7078BA1D-0DDB-4910-B890-79D7165836C1}" dt="2025-06-18T14:13:30.794" v="16688" actId="1035"/>
          <ac:picMkLst>
            <pc:docMk/>
            <pc:sldMk cId="3622721403" sldId="1221"/>
            <ac:picMk id="12" creationId="{311A007D-D484-FE6F-69C6-71F3181C417B}"/>
          </ac:picMkLst>
        </pc:picChg>
        <pc:picChg chg="add mod">
          <ac:chgData name="Matthieu GRALL" userId="cec3ba0d20552ff9" providerId="LiveId" clId="{7078BA1D-0DDB-4910-B890-79D7165836C1}" dt="2025-06-18T14:13:30.794" v="16688" actId="1035"/>
          <ac:picMkLst>
            <pc:docMk/>
            <pc:sldMk cId="3622721403" sldId="1221"/>
            <ac:picMk id="13" creationId="{A62671C1-337E-A8FA-CBCA-7BBCCCA57387}"/>
          </ac:picMkLst>
        </pc:picChg>
      </pc:sldChg>
      <pc:sldChg chg="addSp delSp modSp new mod ord modClrScheme chgLayout">
        <pc:chgData name="Matthieu GRALL" userId="cec3ba0d20552ff9" providerId="LiveId" clId="{7078BA1D-0DDB-4910-B890-79D7165836C1}" dt="2025-06-18T14:23:19.174" v="17347" actId="20577"/>
        <pc:sldMkLst>
          <pc:docMk/>
          <pc:sldMk cId="564264668" sldId="1222"/>
        </pc:sldMkLst>
        <pc:spChg chg="mod ord">
          <ac:chgData name="Matthieu GRALL" userId="cec3ba0d20552ff9" providerId="LiveId" clId="{7078BA1D-0DDB-4910-B890-79D7165836C1}" dt="2025-06-18T14:14:56.473" v="16697" actId="700"/>
          <ac:spMkLst>
            <pc:docMk/>
            <pc:sldMk cId="564264668" sldId="1222"/>
            <ac:spMk id="4" creationId="{2C76B4BA-640F-78DA-F5A4-9AFA06A97CD4}"/>
          </ac:spMkLst>
        </pc:spChg>
        <pc:spChg chg="mod ord">
          <ac:chgData name="Matthieu GRALL" userId="cec3ba0d20552ff9" providerId="LiveId" clId="{7078BA1D-0DDB-4910-B890-79D7165836C1}" dt="2025-06-18T14:14:56.473" v="16697" actId="700"/>
          <ac:spMkLst>
            <pc:docMk/>
            <pc:sldMk cId="564264668" sldId="1222"/>
            <ac:spMk id="5" creationId="{11F74B7A-245B-3B8B-9079-A8949185EE45}"/>
          </ac:spMkLst>
        </pc:spChg>
        <pc:spChg chg="mod ord">
          <ac:chgData name="Matthieu GRALL" userId="cec3ba0d20552ff9" providerId="LiveId" clId="{7078BA1D-0DDB-4910-B890-79D7165836C1}" dt="2025-06-18T14:14:56.473" v="16697" actId="700"/>
          <ac:spMkLst>
            <pc:docMk/>
            <pc:sldMk cId="564264668" sldId="1222"/>
            <ac:spMk id="6" creationId="{27C43FB2-200E-0702-9933-FBAB0E60FF74}"/>
          </ac:spMkLst>
        </pc:spChg>
        <pc:spChg chg="add mod ord">
          <ac:chgData name="Matthieu GRALL" userId="cec3ba0d20552ff9" providerId="LiveId" clId="{7078BA1D-0DDB-4910-B890-79D7165836C1}" dt="2025-06-18T14:21:40.868" v="17241" actId="20577"/>
          <ac:spMkLst>
            <pc:docMk/>
            <pc:sldMk cId="564264668" sldId="1222"/>
            <ac:spMk id="8" creationId="{34500896-5975-3811-72E4-8FD902824AE7}"/>
          </ac:spMkLst>
        </pc:spChg>
        <pc:spChg chg="add mod ord">
          <ac:chgData name="Matthieu GRALL" userId="cec3ba0d20552ff9" providerId="LiveId" clId="{7078BA1D-0DDB-4910-B890-79D7165836C1}" dt="2025-06-18T14:23:19.174" v="17347" actId="20577"/>
          <ac:spMkLst>
            <pc:docMk/>
            <pc:sldMk cId="564264668" sldId="1222"/>
            <ac:spMk id="9" creationId="{B2B1EBBF-AEDE-9A63-D97F-D4D8A86EFAB7}"/>
          </ac:spMkLst>
        </pc:spChg>
        <pc:spChg chg="add mod">
          <ac:chgData name="Matthieu GRALL" userId="cec3ba0d20552ff9" providerId="LiveId" clId="{7078BA1D-0DDB-4910-B890-79D7165836C1}" dt="2025-06-18T14:21:16.265" v="17210" actId="1036"/>
          <ac:spMkLst>
            <pc:docMk/>
            <pc:sldMk cId="564264668" sldId="1222"/>
            <ac:spMk id="11" creationId="{C6F0F630-D750-4446-A28C-C4AEBBF5BAA9}"/>
          </ac:spMkLst>
        </pc:spChg>
        <pc:spChg chg="add mod">
          <ac:chgData name="Matthieu GRALL" userId="cec3ba0d20552ff9" providerId="LiveId" clId="{7078BA1D-0DDB-4910-B890-79D7165836C1}" dt="2025-06-18T14:22:43.964" v="17314" actId="1035"/>
          <ac:spMkLst>
            <pc:docMk/>
            <pc:sldMk cId="564264668" sldId="1222"/>
            <ac:spMk id="13" creationId="{92DCA682-F8DE-4E52-96FA-BB9352A339C4}"/>
          </ac:spMkLst>
        </pc:spChg>
        <pc:spChg chg="add mod">
          <ac:chgData name="Matthieu GRALL" userId="cec3ba0d20552ff9" providerId="LiveId" clId="{7078BA1D-0DDB-4910-B890-79D7165836C1}" dt="2025-06-18T14:15:03.358" v="16715" actId="1035"/>
          <ac:spMkLst>
            <pc:docMk/>
            <pc:sldMk cId="564264668" sldId="1222"/>
            <ac:spMk id="15" creationId="{00F9766C-119C-4356-B56D-C787B236C18F}"/>
          </ac:spMkLst>
        </pc:spChg>
        <pc:spChg chg="add mod">
          <ac:chgData name="Matthieu GRALL" userId="cec3ba0d20552ff9" providerId="LiveId" clId="{7078BA1D-0DDB-4910-B890-79D7165836C1}" dt="2025-06-18T14:15:03.358" v="16715" actId="1035"/>
          <ac:spMkLst>
            <pc:docMk/>
            <pc:sldMk cId="564264668" sldId="1222"/>
            <ac:spMk id="17" creationId="{66A350A3-81C4-4E71-AD30-86EFA5F147DC}"/>
          </ac:spMkLst>
        </pc:spChg>
        <pc:spChg chg="add mod">
          <ac:chgData name="Matthieu GRALL" userId="cec3ba0d20552ff9" providerId="LiveId" clId="{7078BA1D-0DDB-4910-B890-79D7165836C1}" dt="2025-06-18T14:22:25.167" v="17293" actId="1038"/>
          <ac:spMkLst>
            <pc:docMk/>
            <pc:sldMk cId="564264668" sldId="1222"/>
            <ac:spMk id="20" creationId="{B897E311-29B0-D22B-37F9-8861CDD16386}"/>
          </ac:spMkLst>
        </pc:spChg>
        <pc:spChg chg="add mod">
          <ac:chgData name="Matthieu GRALL" userId="cec3ba0d20552ff9" providerId="LiveId" clId="{7078BA1D-0DDB-4910-B890-79D7165836C1}" dt="2025-06-18T14:22:43.964" v="17314" actId="1035"/>
          <ac:spMkLst>
            <pc:docMk/>
            <pc:sldMk cId="564264668" sldId="1222"/>
            <ac:spMk id="23" creationId="{E53617C6-79A9-4D0F-889E-C731034D8F97}"/>
          </ac:spMkLst>
        </pc:spChg>
        <pc:spChg chg="add mod">
          <ac:chgData name="Matthieu GRALL" userId="cec3ba0d20552ff9" providerId="LiveId" clId="{7078BA1D-0DDB-4910-B890-79D7165836C1}" dt="2025-06-18T14:22:17.936" v="17277" actId="1038"/>
          <ac:spMkLst>
            <pc:docMk/>
            <pc:sldMk cId="564264668" sldId="1222"/>
            <ac:spMk id="24" creationId="{F3D017BD-47FB-4E90-8E4F-8E9B31488316}"/>
          </ac:spMkLst>
        </pc:spChg>
        <pc:picChg chg="add mod">
          <ac:chgData name="Matthieu GRALL" userId="cec3ba0d20552ff9" providerId="LiveId" clId="{7078BA1D-0DDB-4910-B890-79D7165836C1}" dt="2025-06-18T14:15:03.358" v="16715" actId="1035"/>
          <ac:picMkLst>
            <pc:docMk/>
            <pc:sldMk cId="564264668" sldId="1222"/>
            <ac:picMk id="10" creationId="{D4A1F3C2-1799-4237-ADB2-7871C43C4312}"/>
          </ac:picMkLst>
        </pc:picChg>
        <pc:cxnChg chg="add mod">
          <ac:chgData name="Matthieu GRALL" userId="cec3ba0d20552ff9" providerId="LiveId" clId="{7078BA1D-0DDB-4910-B890-79D7165836C1}" dt="2025-06-18T14:21:24.725" v="17211" actId="14100"/>
          <ac:cxnSpMkLst>
            <pc:docMk/>
            <pc:sldMk cId="564264668" sldId="1222"/>
            <ac:cxnSpMk id="12" creationId="{026C1C4F-48C2-46FA-BEDD-79743A087779}"/>
          </ac:cxnSpMkLst>
        </pc:cxnChg>
        <pc:cxnChg chg="mod">
          <ac:chgData name="Matthieu GRALL" userId="cec3ba0d20552ff9" providerId="LiveId" clId="{7078BA1D-0DDB-4910-B890-79D7165836C1}" dt="2025-06-18T14:20:32.226" v="17118" actId="1036"/>
          <ac:cxnSpMkLst>
            <pc:docMk/>
            <pc:sldMk cId="564264668" sldId="1222"/>
            <ac:cxnSpMk id="14" creationId="{7AA12A21-A7D6-4804-A7CE-9088B822974E}"/>
          </ac:cxnSpMkLst>
        </pc:cxnChg>
        <pc:cxnChg chg="add mod">
          <ac:chgData name="Matthieu GRALL" userId="cec3ba0d20552ff9" providerId="LiveId" clId="{7078BA1D-0DDB-4910-B890-79D7165836C1}" dt="2025-06-18T14:15:03.358" v="16715" actId="1035"/>
          <ac:cxnSpMkLst>
            <pc:docMk/>
            <pc:sldMk cId="564264668" sldId="1222"/>
            <ac:cxnSpMk id="25" creationId="{6410511D-DEE8-4D7C-9203-6B70A7E83D93}"/>
          </ac:cxnSpMkLst>
        </pc:cxnChg>
      </pc:sldChg>
      <pc:sldChg chg="new del">
        <pc:chgData name="Matthieu GRALL" userId="cec3ba0d20552ff9" providerId="LiveId" clId="{7078BA1D-0DDB-4910-B890-79D7165836C1}" dt="2025-06-18T14:14:29.205" v="16692" actId="47"/>
        <pc:sldMkLst>
          <pc:docMk/>
          <pc:sldMk cId="2596709841" sldId="1222"/>
        </pc:sldMkLst>
      </pc:sldChg>
      <pc:sldChg chg="addSp delSp modSp new mod modClrScheme chgLayout">
        <pc:chgData name="Matthieu GRALL" userId="cec3ba0d20552ff9" providerId="LiveId" clId="{7078BA1D-0DDB-4910-B890-79D7165836C1}" dt="2025-06-18T14:27:10.368" v="17597" actId="478"/>
        <pc:sldMkLst>
          <pc:docMk/>
          <pc:sldMk cId="3402880619" sldId="1223"/>
        </pc:sldMkLst>
        <pc:spChg chg="mod ord">
          <ac:chgData name="Matthieu GRALL" userId="cec3ba0d20552ff9" providerId="LiveId" clId="{7078BA1D-0DDB-4910-B890-79D7165836C1}" dt="2025-06-18T14:25:59.562" v="17441" actId="700"/>
          <ac:spMkLst>
            <pc:docMk/>
            <pc:sldMk cId="3402880619" sldId="1223"/>
            <ac:spMk id="4" creationId="{43684D87-BC33-23A8-995A-DB7A30C98D03}"/>
          </ac:spMkLst>
        </pc:spChg>
        <pc:spChg chg="add mod ord">
          <ac:chgData name="Matthieu GRALL" userId="cec3ba0d20552ff9" providerId="LiveId" clId="{7078BA1D-0DDB-4910-B890-79D7165836C1}" dt="2025-06-18T14:27:06.393" v="17596" actId="5793"/>
          <ac:spMkLst>
            <pc:docMk/>
            <pc:sldMk cId="3402880619" sldId="1223"/>
            <ac:spMk id="7" creationId="{3F321B48-FCFD-58CE-0A6F-1709655BE221}"/>
          </ac:spMkLst>
        </pc:spChg>
        <pc:spChg chg="add mod ord">
          <ac:chgData name="Matthieu GRALL" userId="cec3ba0d20552ff9" providerId="LiveId" clId="{7078BA1D-0DDB-4910-B890-79D7165836C1}" dt="2025-06-18T14:26:51.820" v="17582" actId="20577"/>
          <ac:spMkLst>
            <pc:docMk/>
            <pc:sldMk cId="3402880619" sldId="1223"/>
            <ac:spMk id="8" creationId="{F1110792-B448-2E78-1359-E99CFEAB3383}"/>
          </ac:spMkLst>
        </pc:spChg>
      </pc:sldChg>
      <pc:sldChg chg="addSp delSp modSp new mod modClrScheme chgLayout">
        <pc:chgData name="Matthieu GRALL" userId="cec3ba0d20552ff9" providerId="LiveId" clId="{7078BA1D-0DDB-4910-B890-79D7165836C1}" dt="2025-06-18T14:38:39.844" v="17737" actId="12"/>
        <pc:sldMkLst>
          <pc:docMk/>
          <pc:sldMk cId="286344147" sldId="1224"/>
        </pc:sldMkLst>
        <pc:spChg chg="mod ord">
          <ac:chgData name="Matthieu GRALL" userId="cec3ba0d20552ff9" providerId="LiveId" clId="{7078BA1D-0DDB-4910-B890-79D7165836C1}" dt="2025-06-18T14:38:26.449" v="17732" actId="700"/>
          <ac:spMkLst>
            <pc:docMk/>
            <pc:sldMk cId="286344147" sldId="1224"/>
            <ac:spMk id="4" creationId="{EB7EBB5A-1B83-33FB-A46B-4692B2B4F239}"/>
          </ac:spMkLst>
        </pc:spChg>
        <pc:spChg chg="mod ord">
          <ac:chgData name="Matthieu GRALL" userId="cec3ba0d20552ff9" providerId="LiveId" clId="{7078BA1D-0DDB-4910-B890-79D7165836C1}" dt="2025-06-18T14:38:26.449" v="17732" actId="700"/>
          <ac:spMkLst>
            <pc:docMk/>
            <pc:sldMk cId="286344147" sldId="1224"/>
            <ac:spMk id="5" creationId="{DE34D9A6-5C0D-4CA3-85D9-FB800E8B86CE}"/>
          </ac:spMkLst>
        </pc:spChg>
        <pc:spChg chg="mod ord">
          <ac:chgData name="Matthieu GRALL" userId="cec3ba0d20552ff9" providerId="LiveId" clId="{7078BA1D-0DDB-4910-B890-79D7165836C1}" dt="2025-06-18T14:38:26.449" v="17732" actId="700"/>
          <ac:spMkLst>
            <pc:docMk/>
            <pc:sldMk cId="286344147" sldId="1224"/>
            <ac:spMk id="6" creationId="{E594D15E-D004-E1E7-80F4-B8FF335D85E7}"/>
          </ac:spMkLst>
        </pc:spChg>
        <pc:spChg chg="add mod">
          <ac:chgData name="Matthieu GRALL" userId="cec3ba0d20552ff9" providerId="LiveId" clId="{7078BA1D-0DDB-4910-B890-79D7165836C1}" dt="2025-06-18T14:38:32.553" v="17736"/>
          <ac:spMkLst>
            <pc:docMk/>
            <pc:sldMk cId="286344147" sldId="1224"/>
            <ac:spMk id="10" creationId="{85CFD0B2-997C-1997-D42A-F2C14028655B}"/>
          </ac:spMkLst>
        </pc:spChg>
        <pc:spChg chg="add mod">
          <ac:chgData name="Matthieu GRALL" userId="cec3ba0d20552ff9" providerId="LiveId" clId="{7078BA1D-0DDB-4910-B890-79D7165836C1}" dt="2025-06-18T14:38:39.844" v="17737" actId="12"/>
          <ac:spMkLst>
            <pc:docMk/>
            <pc:sldMk cId="286344147" sldId="1224"/>
            <ac:spMk id="11" creationId="{30CBB935-38AF-3243-EBA6-C5350B6AD371}"/>
          </ac:spMkLst>
        </pc:spChg>
        <pc:picChg chg="add mod">
          <ac:chgData name="Matthieu GRALL" userId="cec3ba0d20552ff9" providerId="LiveId" clId="{7078BA1D-0DDB-4910-B890-79D7165836C1}" dt="2025-06-18T14:38:32.553" v="17736"/>
          <ac:picMkLst>
            <pc:docMk/>
            <pc:sldMk cId="286344147" sldId="1224"/>
            <ac:picMk id="12" creationId="{7F2DD86A-984E-31A5-AA4D-E8DF7C68E33B}"/>
          </ac:picMkLst>
        </pc:picChg>
        <pc:picChg chg="add mod">
          <ac:chgData name="Matthieu GRALL" userId="cec3ba0d20552ff9" providerId="LiveId" clId="{7078BA1D-0DDB-4910-B890-79D7165836C1}" dt="2025-06-18T14:38:32.553" v="17736"/>
          <ac:picMkLst>
            <pc:docMk/>
            <pc:sldMk cId="286344147" sldId="1224"/>
            <ac:picMk id="13" creationId="{F4F18F89-0432-2069-0744-FCA40A7F9AC8}"/>
          </ac:picMkLst>
        </pc:picChg>
      </pc:sldChg>
      <pc:sldChg chg="addSp delSp modSp new mod">
        <pc:chgData name="Matthieu GRALL" userId="cec3ba0d20552ff9" providerId="LiveId" clId="{7078BA1D-0DDB-4910-B890-79D7165836C1}" dt="2025-06-18T15:18:31.364" v="18751" actId="121"/>
        <pc:sldMkLst>
          <pc:docMk/>
          <pc:sldMk cId="1869716879" sldId="1225"/>
        </pc:sldMkLst>
        <pc:spChg chg="mod">
          <ac:chgData name="Matthieu GRALL" userId="cec3ba0d20552ff9" providerId="LiveId" clId="{7078BA1D-0DDB-4910-B890-79D7165836C1}" dt="2025-06-18T15:10:57.385" v="18423" actId="20577"/>
          <ac:spMkLst>
            <pc:docMk/>
            <pc:sldMk cId="1869716879" sldId="1225"/>
            <ac:spMk id="2" creationId="{9C7DB37A-E1C2-979D-2677-5E6463B62E83}"/>
          </ac:spMkLst>
        </pc:spChg>
        <pc:graphicFrameChg chg="add del mod modGraphic">
          <ac:chgData name="Matthieu GRALL" userId="cec3ba0d20552ff9" providerId="LiveId" clId="{7078BA1D-0DDB-4910-B890-79D7165836C1}" dt="2025-06-18T15:18:31.364" v="18751" actId="121"/>
          <ac:graphicFrameMkLst>
            <pc:docMk/>
            <pc:sldMk cId="1869716879" sldId="1225"/>
            <ac:graphicFrameMk id="14" creationId="{4F3F4863-8D99-1CBD-040F-E490061F51E8}"/>
          </ac:graphicFrameMkLst>
        </pc:graphicFrameChg>
        <pc:picChg chg="add mod">
          <ac:chgData name="Matthieu GRALL" userId="cec3ba0d20552ff9" providerId="LiveId" clId="{7078BA1D-0DDB-4910-B890-79D7165836C1}" dt="2025-06-18T15:17:26.800" v="18750" actId="1035"/>
          <ac:picMkLst>
            <pc:docMk/>
            <pc:sldMk cId="1869716879" sldId="1225"/>
            <ac:picMk id="17" creationId="{473B9448-0AB5-BFCA-1017-15715D395E9E}"/>
          </ac:picMkLst>
        </pc:picChg>
        <pc:picChg chg="add mod">
          <ac:chgData name="Matthieu GRALL" userId="cec3ba0d20552ff9" providerId="LiveId" clId="{7078BA1D-0DDB-4910-B890-79D7165836C1}" dt="2025-06-18T15:17:26.800" v="18750" actId="1035"/>
          <ac:picMkLst>
            <pc:docMk/>
            <pc:sldMk cId="1869716879" sldId="1225"/>
            <ac:picMk id="18" creationId="{50A05FB1-E2DE-85D4-EFF6-6A9F784B0850}"/>
          </ac:picMkLst>
        </pc:picChg>
        <pc:picChg chg="add mod">
          <ac:chgData name="Matthieu GRALL" userId="cec3ba0d20552ff9" providerId="LiveId" clId="{7078BA1D-0DDB-4910-B890-79D7165836C1}" dt="2025-06-18T15:17:26.800" v="18750" actId="1035"/>
          <ac:picMkLst>
            <pc:docMk/>
            <pc:sldMk cId="1869716879" sldId="1225"/>
            <ac:picMk id="19" creationId="{2D66AD61-4BF9-EDAA-1D8C-FA2A65BBCC35}"/>
          </ac:picMkLst>
        </pc:picChg>
        <pc:picChg chg="add mod">
          <ac:chgData name="Matthieu GRALL" userId="cec3ba0d20552ff9" providerId="LiveId" clId="{7078BA1D-0DDB-4910-B890-79D7165836C1}" dt="2025-06-18T15:17:26.800" v="18750" actId="1035"/>
          <ac:picMkLst>
            <pc:docMk/>
            <pc:sldMk cId="1869716879" sldId="1225"/>
            <ac:picMk id="20" creationId="{376D387C-CF4C-8482-F168-72A9E7EE9E6B}"/>
          </ac:picMkLst>
        </pc:picChg>
      </pc:sldChg>
      <pc:sldChg chg="addSp delSp modSp add mod">
        <pc:chgData name="Matthieu GRALL" userId="cec3ba0d20552ff9" providerId="LiveId" clId="{7078BA1D-0DDB-4910-B890-79D7165836C1}" dt="2025-06-18T15:21:20.250" v="18768" actId="14100"/>
        <pc:sldMkLst>
          <pc:docMk/>
          <pc:sldMk cId="3382028266" sldId="1226"/>
        </pc:sldMkLst>
      </pc:sldChg>
      <pc:sldMasterChg chg="addSp delSp modSp mod addSldLayout delSldLayout modSldLayout sldLayoutOrd">
        <pc:chgData name="Matthieu GRALL" userId="cec3ba0d20552ff9" providerId="LiveId" clId="{7078BA1D-0DDB-4910-B890-79D7165836C1}" dt="2025-06-18T14:44:46.679" v="17761" actId="20578"/>
        <pc:sldMasterMkLst>
          <pc:docMk/>
          <pc:sldMasterMk cId="748153411" sldId="2147483721"/>
        </pc:sldMasterMkLst>
        <pc:spChg chg="mod">
          <ac:chgData name="Matthieu GRALL" userId="cec3ba0d20552ff9" providerId="LiveId" clId="{7078BA1D-0DDB-4910-B890-79D7165836C1}" dt="2025-06-10T09:20:19.203" v="243" actId="552"/>
          <ac:spMkLst>
            <pc:docMk/>
            <pc:sldMasterMk cId="748153411" sldId="2147483721"/>
            <ac:spMk id="3" creationId="{4A6D6574-B768-EE70-3C97-EDD5025D5919}"/>
          </ac:spMkLst>
        </pc:spChg>
        <pc:spChg chg="mod">
          <ac:chgData name="Matthieu GRALL" userId="cec3ba0d20552ff9" providerId="LiveId" clId="{7078BA1D-0DDB-4910-B890-79D7165836C1}" dt="2025-06-10T09:20:19.203" v="243" actId="552"/>
          <ac:spMkLst>
            <pc:docMk/>
            <pc:sldMasterMk cId="748153411" sldId="2147483721"/>
            <ac:spMk id="4" creationId="{DB416864-F191-2275-4623-10F43BA0B5B7}"/>
          </ac:spMkLst>
        </pc:spChg>
        <pc:spChg chg="mod">
          <ac:chgData name="Matthieu GRALL" userId="cec3ba0d20552ff9" providerId="LiveId" clId="{7078BA1D-0DDB-4910-B890-79D7165836C1}" dt="2025-06-10T09:21:27.021" v="329" actId="14100"/>
          <ac:spMkLst>
            <pc:docMk/>
            <pc:sldMasterMk cId="748153411" sldId="2147483721"/>
            <ac:spMk id="5" creationId="{4FF2A01E-B405-1A11-DF49-A272C2E8EF13}"/>
          </ac:spMkLst>
        </pc:spChg>
        <pc:spChg chg="add mod">
          <ac:chgData name="Matthieu GRALL" userId="cec3ba0d20552ff9" providerId="LiveId" clId="{7078BA1D-0DDB-4910-B890-79D7165836C1}" dt="2025-06-10T09:34:13.390" v="431" actId="20577"/>
          <ac:spMkLst>
            <pc:docMk/>
            <pc:sldMasterMk cId="748153411" sldId="2147483721"/>
            <ac:spMk id="9" creationId="{6A83077D-64F8-FEC0-8871-5ACAAEA330B2}"/>
          </ac:spMkLst>
        </pc:spChg>
        <pc:spChg chg="add mod">
          <ac:chgData name="Matthieu GRALL" userId="cec3ba0d20552ff9" providerId="LiveId" clId="{7078BA1D-0DDB-4910-B890-79D7165836C1}" dt="2025-06-10T09:34:22.452" v="437" actId="20577"/>
          <ac:spMkLst>
            <pc:docMk/>
            <pc:sldMasterMk cId="748153411" sldId="2147483721"/>
            <ac:spMk id="10" creationId="{23A1ED8C-4CF6-337D-EC9C-18B046F3D240}"/>
          </ac:spMkLst>
        </pc:spChg>
        <pc:picChg chg="mod">
          <ac:chgData name="Matthieu GRALL" userId="cec3ba0d20552ff9" providerId="LiveId" clId="{7078BA1D-0DDB-4910-B890-79D7165836C1}" dt="2025-06-10T09:21:05.569" v="327" actId="1037"/>
          <ac:picMkLst>
            <pc:docMk/>
            <pc:sldMasterMk cId="748153411" sldId="2147483721"/>
            <ac:picMk id="7" creationId="{DFB44219-4018-AF9B-0164-8970DC295C97}"/>
          </ac:picMkLst>
        </pc:picChg>
        <pc:sldLayoutChg chg="addSp delSp modSp mod setBg">
          <pc:chgData name="Matthieu GRALL" userId="cec3ba0d20552ff9" providerId="LiveId" clId="{7078BA1D-0DDB-4910-B890-79D7165836C1}" dt="2025-06-11T13:33:47.281" v="2902"/>
          <pc:sldLayoutMkLst>
            <pc:docMk/>
            <pc:sldMasterMk cId="748153411" sldId="2147483721"/>
            <pc:sldLayoutMk cId="1519146020" sldId="2147483722"/>
          </pc:sldLayoutMkLst>
          <pc:spChg chg="add mod">
            <ac:chgData name="Matthieu GRALL" userId="cec3ba0d20552ff9" providerId="LiveId" clId="{7078BA1D-0DDB-4910-B890-79D7165836C1}" dt="2025-06-10T11:04:01.101" v="1294"/>
            <ac:spMkLst>
              <pc:docMk/>
              <pc:sldMasterMk cId="748153411" sldId="2147483721"/>
              <pc:sldLayoutMk cId="1519146020" sldId="2147483722"/>
              <ac:spMk id="20" creationId="{245CB617-4828-4840-6A97-8C23899AA5FF}"/>
            </ac:spMkLst>
          </pc:spChg>
          <pc:spChg chg="add mod">
            <ac:chgData name="Matthieu GRALL" userId="cec3ba0d20552ff9" providerId="LiveId" clId="{7078BA1D-0DDB-4910-B890-79D7165836C1}" dt="2025-06-10T11:04:57.225" v="1325" actId="12"/>
            <ac:spMkLst>
              <pc:docMk/>
              <pc:sldMasterMk cId="748153411" sldId="2147483721"/>
              <pc:sldLayoutMk cId="1519146020" sldId="2147483722"/>
              <ac:spMk id="22" creationId="{67A9DC0C-15D6-E581-9905-E272E3FB7652}"/>
            </ac:spMkLst>
          </pc:spChg>
          <pc:spChg chg="add mod">
            <ac:chgData name="Matthieu GRALL" userId="cec3ba0d20552ff9" providerId="LiveId" clId="{7078BA1D-0DDB-4910-B890-79D7165836C1}" dt="2025-06-10T11:18:39.306" v="1602" actId="1036"/>
            <ac:spMkLst>
              <pc:docMk/>
              <pc:sldMasterMk cId="748153411" sldId="2147483721"/>
              <pc:sldLayoutMk cId="1519146020" sldId="2147483722"/>
              <ac:spMk id="23" creationId="{AF18782F-2B7D-B440-E1F0-F54B3BFA7B4F}"/>
            </ac:spMkLst>
          </pc:spChg>
          <pc:spChg chg="add mod">
            <ac:chgData name="Matthieu GRALL" userId="cec3ba0d20552ff9" providerId="LiveId" clId="{7078BA1D-0DDB-4910-B890-79D7165836C1}" dt="2025-06-10T11:05:35.789" v="1330"/>
            <ac:spMkLst>
              <pc:docMk/>
              <pc:sldMasterMk cId="748153411" sldId="2147483721"/>
              <pc:sldLayoutMk cId="1519146020" sldId="2147483722"/>
              <ac:spMk id="26" creationId="{D9169370-3270-1D65-8A09-589FDD1D6BE4}"/>
            </ac:spMkLst>
          </pc:spChg>
        </pc:sldLayoutChg>
        <pc:sldLayoutChg chg="addSp delSp modSp mod ord setBg">
          <pc:chgData name="Matthieu GRALL" userId="cec3ba0d20552ff9" providerId="LiveId" clId="{7078BA1D-0DDB-4910-B890-79D7165836C1}" dt="2025-06-11T13:33:05.052" v="2899"/>
          <pc:sldLayoutMkLst>
            <pc:docMk/>
            <pc:sldMasterMk cId="748153411" sldId="2147483721"/>
            <pc:sldLayoutMk cId="2359847446" sldId="2147483723"/>
          </pc:sldLayoutMkLst>
          <pc:spChg chg="mod ord">
            <ac:chgData name="Matthieu GRALL" userId="cec3ba0d20552ff9" providerId="LiveId" clId="{7078BA1D-0DDB-4910-B890-79D7165836C1}" dt="2025-06-10T11:28:33.598" v="1778" actId="1035"/>
            <ac:spMkLst>
              <pc:docMk/>
              <pc:sldMasterMk cId="748153411" sldId="2147483721"/>
              <pc:sldLayoutMk cId="2359847446" sldId="2147483723"/>
              <ac:spMk id="3" creationId="{E64B8AB4-4991-170C-CCE2-564F029401F8}"/>
            </ac:spMkLst>
          </pc:spChg>
          <pc:spChg chg="add mod">
            <ac:chgData name="Matthieu GRALL" userId="cec3ba0d20552ff9" providerId="LiveId" clId="{7078BA1D-0DDB-4910-B890-79D7165836C1}" dt="2025-06-10T10:51:45.493" v="1181" actId="20577"/>
            <ac:spMkLst>
              <pc:docMk/>
              <pc:sldMasterMk cId="748153411" sldId="2147483721"/>
              <pc:sldLayoutMk cId="2359847446" sldId="2147483723"/>
              <ac:spMk id="9" creationId="{F5D41F8A-619D-B271-C40F-8D28F3F6CD81}"/>
            </ac:spMkLst>
          </pc:spChg>
          <pc:picChg chg="add mod">
            <ac:chgData name="Matthieu GRALL" userId="cec3ba0d20552ff9" providerId="LiveId" clId="{7078BA1D-0DDB-4910-B890-79D7165836C1}" dt="2025-06-10T11:28:33.598" v="1778" actId="1035"/>
            <ac:picMkLst>
              <pc:docMk/>
              <pc:sldMasterMk cId="748153411" sldId="2147483721"/>
              <pc:sldLayoutMk cId="2359847446" sldId="2147483723"/>
              <ac:picMk id="8" creationId="{5142515F-6C02-CC66-6946-64B2717901E3}"/>
            </ac:picMkLst>
          </pc:picChg>
        </pc:sldLayoutChg>
        <pc:sldLayoutChg chg="addSp delSp modSp mod ord">
          <pc:chgData name="Matthieu GRALL" userId="cec3ba0d20552ff9" providerId="LiveId" clId="{7078BA1D-0DDB-4910-B890-79D7165836C1}" dt="2025-06-10T11:19:01.080" v="1606"/>
          <pc:sldLayoutMkLst>
            <pc:docMk/>
            <pc:sldMasterMk cId="748153411" sldId="2147483721"/>
            <pc:sldLayoutMk cId="2605277287" sldId="2147483725"/>
          </pc:sldLayoutMkLst>
          <pc:spChg chg="add mod">
            <ac:chgData name="Matthieu GRALL" userId="cec3ba0d20552ff9" providerId="LiveId" clId="{7078BA1D-0DDB-4910-B890-79D7165836C1}" dt="2025-06-10T11:19:01.080" v="1606"/>
            <ac:spMkLst>
              <pc:docMk/>
              <pc:sldMasterMk cId="748153411" sldId="2147483721"/>
              <pc:sldLayoutMk cId="2605277287" sldId="2147483725"/>
              <ac:spMk id="9" creationId="{7D477BC7-2F57-5D03-E2DD-F17F0D49115B}"/>
            </ac:spMkLst>
          </pc:spChg>
        </pc:sldLayoutChg>
        <pc:sldLayoutChg chg="addSp delSp modSp mod setBg">
          <pc:chgData name="Matthieu GRALL" userId="cec3ba0d20552ff9" providerId="LiveId" clId="{7078BA1D-0DDB-4910-B890-79D7165836C1}" dt="2025-06-11T13:33:18.172" v="2900"/>
          <pc:sldLayoutMkLst>
            <pc:docMk/>
            <pc:sldMasterMk cId="748153411" sldId="2147483721"/>
            <pc:sldLayoutMk cId="1146305045" sldId="2147483727"/>
          </pc:sldLayoutMkLst>
          <pc:spChg chg="add mod">
            <ac:chgData name="Matthieu GRALL" userId="cec3ba0d20552ff9" providerId="LiveId" clId="{7078BA1D-0DDB-4910-B890-79D7165836C1}" dt="2025-06-10T10:09:28.790" v="943" actId="6549"/>
            <ac:spMkLst>
              <pc:docMk/>
              <pc:sldMasterMk cId="748153411" sldId="2147483721"/>
              <pc:sldLayoutMk cId="1146305045" sldId="2147483727"/>
              <ac:spMk id="8" creationId="{6E2FFA71-E6B3-DC5B-A230-3E0BBFDD886D}"/>
            </ac:spMkLst>
          </pc:spChg>
          <pc:spChg chg="add mod">
            <ac:chgData name="Matthieu GRALL" userId="cec3ba0d20552ff9" providerId="LiveId" clId="{7078BA1D-0DDB-4910-B890-79D7165836C1}" dt="2025-06-10T10:09:40.557" v="945" actId="6549"/>
            <ac:spMkLst>
              <pc:docMk/>
              <pc:sldMasterMk cId="748153411" sldId="2147483721"/>
              <pc:sldLayoutMk cId="1146305045" sldId="2147483727"/>
              <ac:spMk id="9" creationId="{C1F477B1-BEB5-809E-8652-F5FC0D189CF5}"/>
            </ac:spMkLst>
          </pc:spChg>
          <pc:spChg chg="add mod">
            <ac:chgData name="Matthieu GRALL" userId="cec3ba0d20552ff9" providerId="LiveId" clId="{7078BA1D-0DDB-4910-B890-79D7165836C1}" dt="2025-06-10T10:10:04.862" v="950" actId="6549"/>
            <ac:spMkLst>
              <pc:docMk/>
              <pc:sldMasterMk cId="748153411" sldId="2147483721"/>
              <pc:sldLayoutMk cId="1146305045" sldId="2147483727"/>
              <ac:spMk id="10" creationId="{2C044BA3-FC16-957E-D248-D5D8CFADAF86}"/>
            </ac:spMkLst>
          </pc:spChg>
          <pc:spChg chg="add mod">
            <ac:chgData name="Matthieu GRALL" userId="cec3ba0d20552ff9" providerId="LiveId" clId="{7078BA1D-0DDB-4910-B890-79D7165836C1}" dt="2025-06-10T10:09:32.046" v="944"/>
            <ac:spMkLst>
              <pc:docMk/>
              <pc:sldMasterMk cId="748153411" sldId="2147483721"/>
              <pc:sldLayoutMk cId="1146305045" sldId="2147483727"/>
              <ac:spMk id="13" creationId="{7B1C710C-459F-78B5-2629-3CCD43979633}"/>
            </ac:spMkLst>
          </pc:spChg>
          <pc:spChg chg="add mod">
            <ac:chgData name="Matthieu GRALL" userId="cec3ba0d20552ff9" providerId="LiveId" clId="{7078BA1D-0DDB-4910-B890-79D7165836C1}" dt="2025-06-10T10:10:01.164" v="949" actId="1076"/>
            <ac:spMkLst>
              <pc:docMk/>
              <pc:sldMasterMk cId="748153411" sldId="2147483721"/>
              <pc:sldLayoutMk cId="1146305045" sldId="2147483727"/>
              <ac:spMk id="14" creationId="{756CB2EE-47ED-2DF4-75D9-D60184BE078D}"/>
            </ac:spMkLst>
          </pc:spChg>
          <pc:spChg chg="add mod">
            <ac:chgData name="Matthieu GRALL" userId="cec3ba0d20552ff9" providerId="LiveId" clId="{7078BA1D-0DDB-4910-B890-79D7165836C1}" dt="2025-06-10T10:10:17.276" v="952" actId="1076"/>
            <ac:spMkLst>
              <pc:docMk/>
              <pc:sldMasterMk cId="748153411" sldId="2147483721"/>
              <pc:sldLayoutMk cId="1146305045" sldId="2147483727"/>
              <ac:spMk id="15" creationId="{21A00442-B6A3-64D9-C893-1B2C0EEE6210}"/>
            </ac:spMkLst>
          </pc:spChg>
          <pc:spChg chg="add mod">
            <ac:chgData name="Matthieu GRALL" userId="cec3ba0d20552ff9" providerId="LiveId" clId="{7078BA1D-0DDB-4910-B890-79D7165836C1}" dt="2025-06-10T10:51:23.720" v="1158" actId="3064"/>
            <ac:spMkLst>
              <pc:docMk/>
              <pc:sldMasterMk cId="748153411" sldId="2147483721"/>
              <pc:sldLayoutMk cId="1146305045" sldId="2147483727"/>
              <ac:spMk id="16" creationId="{6B765178-2978-76DA-9ACB-43EB4879E18A}"/>
            </ac:spMkLst>
          </pc:spChg>
          <pc:picChg chg="add mod">
            <ac:chgData name="Matthieu GRALL" userId="cec3ba0d20552ff9" providerId="LiveId" clId="{7078BA1D-0DDB-4910-B890-79D7165836C1}" dt="2025-06-10T10:09:49.725" v="948" actId="1076"/>
            <ac:picMkLst>
              <pc:docMk/>
              <pc:sldMasterMk cId="748153411" sldId="2147483721"/>
              <pc:sldLayoutMk cId="1146305045" sldId="2147483727"/>
              <ac:picMk id="7" creationId="{E3BE6F54-FDB1-423C-A88D-EF416DE08E44}"/>
            </ac:picMkLst>
          </pc:picChg>
        </pc:sldLayoutChg>
        <pc:sldLayoutChg chg="del">
          <pc:chgData name="Matthieu GRALL" userId="cec3ba0d20552ff9" providerId="LiveId" clId="{7078BA1D-0DDB-4910-B890-79D7165836C1}" dt="2025-06-10T08:53:23.644" v="90" actId="47"/>
          <pc:sldLayoutMkLst>
            <pc:docMk/>
            <pc:sldMasterMk cId="748153411" sldId="2147483721"/>
            <pc:sldLayoutMk cId="2459948635" sldId="2147483733"/>
          </pc:sldLayoutMkLst>
        </pc:sldLayoutChg>
        <pc:sldLayoutChg chg="del">
          <pc:chgData name="Matthieu GRALL" userId="cec3ba0d20552ff9" providerId="LiveId" clId="{7078BA1D-0DDB-4910-B890-79D7165836C1}" dt="2025-06-11T14:37:09.017" v="4232" actId="47"/>
          <pc:sldLayoutMkLst>
            <pc:docMk/>
            <pc:sldMasterMk cId="748153411" sldId="2147483721"/>
            <pc:sldLayoutMk cId="251330536" sldId="2147483734"/>
          </pc:sldLayoutMkLst>
        </pc:sldLayoutChg>
        <pc:sldLayoutChg chg="del">
          <pc:chgData name="Matthieu GRALL" userId="cec3ba0d20552ff9" providerId="LiveId" clId="{7078BA1D-0DDB-4910-B890-79D7165836C1}" dt="2025-06-15T15:14:03.252" v="5438" actId="47"/>
          <pc:sldLayoutMkLst>
            <pc:docMk/>
            <pc:sldMasterMk cId="748153411" sldId="2147483721"/>
            <pc:sldLayoutMk cId="2100265317" sldId="2147483735"/>
          </pc:sldLayoutMkLst>
        </pc:sldLayoutChg>
        <pc:sldLayoutChg chg="del">
          <pc:chgData name="Matthieu GRALL" userId="cec3ba0d20552ff9" providerId="LiveId" clId="{7078BA1D-0DDB-4910-B890-79D7165836C1}" dt="2025-06-18T11:55:05.384" v="14933" actId="47"/>
          <pc:sldLayoutMkLst>
            <pc:docMk/>
            <pc:sldMasterMk cId="748153411" sldId="2147483721"/>
            <pc:sldLayoutMk cId="1341502579" sldId="2147483736"/>
          </pc:sldLayoutMkLst>
        </pc:sldLayoutChg>
        <pc:sldLayoutChg chg="del">
          <pc:chgData name="Matthieu GRALL" userId="cec3ba0d20552ff9" providerId="LiveId" clId="{7078BA1D-0DDB-4910-B890-79D7165836C1}" dt="2025-06-18T11:55:20.328" v="14935" actId="47"/>
          <pc:sldLayoutMkLst>
            <pc:docMk/>
            <pc:sldMasterMk cId="748153411" sldId="2147483721"/>
            <pc:sldLayoutMk cId="1471667165" sldId="2147483737"/>
          </pc:sldLayoutMkLst>
        </pc:sldLayoutChg>
        <pc:sldLayoutChg chg="del">
          <pc:chgData name="Matthieu GRALL" userId="cec3ba0d20552ff9" providerId="LiveId" clId="{7078BA1D-0DDB-4910-B890-79D7165836C1}" dt="2025-06-18T12:33:55.636" v="15161" actId="2696"/>
          <pc:sldLayoutMkLst>
            <pc:docMk/>
            <pc:sldMasterMk cId="748153411" sldId="2147483721"/>
            <pc:sldLayoutMk cId="3470205641" sldId="2147483738"/>
          </pc:sldLayoutMkLst>
        </pc:sldLayoutChg>
        <pc:sldLayoutChg chg="addSp modSp del mod">
          <pc:chgData name="Matthieu GRALL" userId="cec3ba0d20552ff9" providerId="LiveId" clId="{7078BA1D-0DDB-4910-B890-79D7165836C1}" dt="2025-06-18T14:37:32.753" v="17730" actId="47"/>
          <pc:sldLayoutMkLst>
            <pc:docMk/>
            <pc:sldMasterMk cId="748153411" sldId="2147483721"/>
            <pc:sldLayoutMk cId="2297339356" sldId="2147483739"/>
          </pc:sldLayoutMkLst>
        </pc:sldLayoutChg>
        <pc:sldLayoutChg chg="del">
          <pc:chgData name="Matthieu GRALL" userId="cec3ba0d20552ff9" providerId="LiveId" clId="{7078BA1D-0DDB-4910-B890-79D7165836C1}" dt="2025-06-18T11:29:45.654" v="13331" actId="47"/>
          <pc:sldLayoutMkLst>
            <pc:docMk/>
            <pc:sldMasterMk cId="748153411" sldId="2147483721"/>
            <pc:sldLayoutMk cId="345773762" sldId="2147483740"/>
          </pc:sldLayoutMkLst>
        </pc:sldLayoutChg>
        <pc:sldLayoutChg chg="del">
          <pc:chgData name="Matthieu GRALL" userId="cec3ba0d20552ff9" providerId="LiveId" clId="{7078BA1D-0DDB-4910-B890-79D7165836C1}" dt="2025-06-18T12:02:13.282" v="14986" actId="47"/>
          <pc:sldLayoutMkLst>
            <pc:docMk/>
            <pc:sldMasterMk cId="748153411" sldId="2147483721"/>
            <pc:sldLayoutMk cId="1500837014" sldId="2147483741"/>
          </pc:sldLayoutMkLst>
        </pc:sldLayoutChg>
        <pc:sldLayoutChg chg="add del">
          <pc:chgData name="Matthieu GRALL" userId="cec3ba0d20552ff9" providerId="LiveId" clId="{7078BA1D-0DDB-4910-B890-79D7165836C1}" dt="2025-06-18T12:38:37.284" v="15169" actId="47"/>
          <pc:sldLayoutMkLst>
            <pc:docMk/>
            <pc:sldMasterMk cId="748153411" sldId="2147483721"/>
            <pc:sldLayoutMk cId="913402846" sldId="2147483742"/>
          </pc:sldLayoutMkLst>
        </pc:sldLayoutChg>
        <pc:sldLayoutChg chg="del">
          <pc:chgData name="Matthieu GRALL" userId="cec3ba0d20552ff9" providerId="LiveId" clId="{7078BA1D-0DDB-4910-B890-79D7165836C1}" dt="2025-06-18T12:02:30.083" v="14987" actId="47"/>
          <pc:sldLayoutMkLst>
            <pc:docMk/>
            <pc:sldMasterMk cId="748153411" sldId="2147483721"/>
            <pc:sldLayoutMk cId="2756682132" sldId="2147483743"/>
          </pc:sldLayoutMkLst>
        </pc:sldLayoutChg>
        <pc:sldLayoutChg chg="del">
          <pc:chgData name="Matthieu GRALL" userId="cec3ba0d20552ff9" providerId="LiveId" clId="{7078BA1D-0DDB-4910-B890-79D7165836C1}" dt="2025-06-18T12:39:34.006" v="15170" actId="2696"/>
          <pc:sldLayoutMkLst>
            <pc:docMk/>
            <pc:sldMasterMk cId="748153411" sldId="2147483721"/>
            <pc:sldLayoutMk cId="2878666040" sldId="2147483744"/>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1809160588" sldId="2147483745"/>
          </pc:sldLayoutMkLst>
        </pc:sldLayoutChg>
        <pc:sldLayoutChg chg="addSp modSp">
          <pc:chgData name="Matthieu GRALL" userId="cec3ba0d20552ff9" providerId="LiveId" clId="{7078BA1D-0DDB-4910-B890-79D7165836C1}" dt="2025-06-18T14:33:53.717" v="17648"/>
          <pc:sldLayoutMkLst>
            <pc:docMk/>
            <pc:sldMasterMk cId="748153411" sldId="2147483721"/>
            <pc:sldLayoutMk cId="585920764" sldId="2147483746"/>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368449062" sldId="2147483747"/>
          </pc:sldLayoutMkLst>
        </pc:sldLayoutChg>
        <pc:sldLayoutChg chg="del">
          <pc:chgData name="Matthieu GRALL" userId="cec3ba0d20552ff9" providerId="LiveId" clId="{7078BA1D-0DDB-4910-B890-79D7165836C1}" dt="2025-06-18T12:03:49.796" v="15008" actId="47"/>
          <pc:sldLayoutMkLst>
            <pc:docMk/>
            <pc:sldMasterMk cId="748153411" sldId="2147483721"/>
            <pc:sldLayoutMk cId="441953070" sldId="2147483748"/>
          </pc:sldLayoutMkLst>
        </pc:sldLayoutChg>
        <pc:sldLayoutChg chg="del">
          <pc:chgData name="Matthieu GRALL" userId="cec3ba0d20552ff9" providerId="LiveId" clId="{7078BA1D-0DDB-4910-B890-79D7165836C1}" dt="2025-06-18T12:03:45.025" v="15006" actId="47"/>
          <pc:sldLayoutMkLst>
            <pc:docMk/>
            <pc:sldMasterMk cId="748153411" sldId="2147483721"/>
            <pc:sldLayoutMk cId="417506514" sldId="2147483749"/>
          </pc:sldLayoutMkLst>
        </pc:sldLayoutChg>
        <pc:sldLayoutChg chg="addSp delSp modSp mod">
          <pc:chgData name="Matthieu GRALL" userId="cec3ba0d20552ff9" providerId="LiveId" clId="{7078BA1D-0DDB-4910-B890-79D7165836C1}" dt="2025-06-10T11:18:54.673" v="1604"/>
          <pc:sldLayoutMkLst>
            <pc:docMk/>
            <pc:sldMasterMk cId="748153411" sldId="2147483721"/>
            <pc:sldLayoutMk cId="830565857" sldId="2147483752"/>
          </pc:sldLayoutMkLst>
          <pc:spChg chg="add mod">
            <ac:chgData name="Matthieu GRALL" userId="cec3ba0d20552ff9" providerId="LiveId" clId="{7078BA1D-0DDB-4910-B890-79D7165836C1}" dt="2025-06-10T09:50:23.539" v="692"/>
            <ac:spMkLst>
              <pc:docMk/>
              <pc:sldMasterMk cId="748153411" sldId="2147483721"/>
              <pc:sldLayoutMk cId="830565857" sldId="2147483752"/>
              <ac:spMk id="7" creationId="{59A6E544-9F53-1C76-1B27-9739D384A73B}"/>
            </ac:spMkLst>
          </pc:spChg>
          <pc:spChg chg="add mod">
            <ac:chgData name="Matthieu GRALL" userId="cec3ba0d20552ff9" providerId="LiveId" clId="{7078BA1D-0DDB-4910-B890-79D7165836C1}" dt="2025-06-10T11:18:54.673" v="1604"/>
            <ac:spMkLst>
              <pc:docMk/>
              <pc:sldMasterMk cId="748153411" sldId="2147483721"/>
              <pc:sldLayoutMk cId="830565857" sldId="2147483752"/>
              <ac:spMk id="8" creationId="{A3A30911-87E7-E7A2-3515-ADD741A11F9D}"/>
            </ac:spMkLst>
          </pc:spChg>
        </pc:sldLayoutChg>
        <pc:sldLayoutChg chg="addSp delSp modSp mod">
          <pc:chgData name="Matthieu GRALL" userId="cec3ba0d20552ff9" providerId="LiveId" clId="{7078BA1D-0DDB-4910-B890-79D7165836C1}" dt="2025-06-10T09:19:15.954" v="240" actId="122"/>
          <pc:sldLayoutMkLst>
            <pc:docMk/>
            <pc:sldMasterMk cId="748153411" sldId="2147483721"/>
            <pc:sldLayoutMk cId="1318496155" sldId="2147483754"/>
          </pc:sldLayoutMkLst>
          <pc:spChg chg="mod">
            <ac:chgData name="Matthieu GRALL" userId="cec3ba0d20552ff9" providerId="LiveId" clId="{7078BA1D-0DDB-4910-B890-79D7165836C1}" dt="2025-06-10T09:19:15.954" v="240" actId="122"/>
            <ac:spMkLst>
              <pc:docMk/>
              <pc:sldMasterMk cId="748153411" sldId="2147483721"/>
              <pc:sldLayoutMk cId="1318496155" sldId="2147483754"/>
              <ac:spMk id="3" creationId="{7927F731-030A-657F-709A-2C78DC1A87F9}"/>
            </ac:spMkLst>
          </pc:spChg>
          <pc:spChg chg="mod">
            <ac:chgData name="Matthieu GRALL" userId="cec3ba0d20552ff9" providerId="LiveId" clId="{7078BA1D-0DDB-4910-B890-79D7165836C1}" dt="2025-06-10T09:00:54.858" v="154" actId="3064"/>
            <ac:spMkLst>
              <pc:docMk/>
              <pc:sldMasterMk cId="748153411" sldId="2147483721"/>
              <pc:sldLayoutMk cId="1318496155" sldId="2147483754"/>
              <ac:spMk id="4" creationId="{1E85BF56-A17F-46A1-4B82-A0FD5C49FE23}"/>
            </ac:spMkLst>
          </pc:spChg>
          <pc:spChg chg="add mod">
            <ac:chgData name="Matthieu GRALL" userId="cec3ba0d20552ff9" providerId="LiveId" clId="{7078BA1D-0DDB-4910-B890-79D7165836C1}" dt="2025-06-10T09:18:03.194" v="222" actId="1035"/>
            <ac:spMkLst>
              <pc:docMk/>
              <pc:sldMasterMk cId="748153411" sldId="2147483721"/>
              <pc:sldLayoutMk cId="1318496155" sldId="2147483754"/>
              <ac:spMk id="8" creationId="{73484C75-F096-3044-1BA7-B51CE813DE0A}"/>
            </ac:spMkLst>
          </pc:spChg>
          <pc:spChg chg="mod">
            <ac:chgData name="Matthieu GRALL" userId="cec3ba0d20552ff9" providerId="LiveId" clId="{7078BA1D-0DDB-4910-B890-79D7165836C1}" dt="2025-06-10T09:18:03.194" v="222" actId="1035"/>
            <ac:spMkLst>
              <pc:docMk/>
              <pc:sldMasterMk cId="748153411" sldId="2147483721"/>
              <pc:sldLayoutMk cId="1318496155" sldId="2147483754"/>
              <ac:spMk id="10" creationId="{033FFCB1-0C56-C159-1416-E8F8E2314BF6}"/>
            </ac:spMkLst>
          </pc:spChg>
          <pc:picChg chg="mod">
            <ac:chgData name="Matthieu GRALL" userId="cec3ba0d20552ff9" providerId="LiveId" clId="{7078BA1D-0DDB-4910-B890-79D7165836C1}" dt="2025-06-10T09:06:09.097" v="180" actId="1076"/>
            <ac:picMkLst>
              <pc:docMk/>
              <pc:sldMasterMk cId="748153411" sldId="2147483721"/>
              <pc:sldLayoutMk cId="1318496155" sldId="2147483754"/>
              <ac:picMk id="7" creationId="{7F9C48D4-BBE0-F4F1-C192-B290D76EC6C7}"/>
            </ac:picMkLst>
          </pc:picChg>
        </pc:sldLayoutChg>
        <pc:sldLayoutChg chg="addSp delSp modSp mod">
          <pc:chgData name="Matthieu GRALL" userId="cec3ba0d20552ff9" providerId="LiveId" clId="{7078BA1D-0DDB-4910-B890-79D7165836C1}" dt="2025-06-10T11:19:06.433" v="1608"/>
          <pc:sldLayoutMkLst>
            <pc:docMk/>
            <pc:sldMasterMk cId="748153411" sldId="2147483721"/>
            <pc:sldLayoutMk cId="1113034847" sldId="2147483755"/>
          </pc:sldLayoutMkLst>
          <pc:spChg chg="add mod">
            <ac:chgData name="Matthieu GRALL" userId="cec3ba0d20552ff9" providerId="LiveId" clId="{7078BA1D-0DDB-4910-B890-79D7165836C1}" dt="2025-06-10T11:19:06.433" v="1608"/>
            <ac:spMkLst>
              <pc:docMk/>
              <pc:sldMasterMk cId="748153411" sldId="2147483721"/>
              <pc:sldLayoutMk cId="1113034847" sldId="2147483755"/>
              <ac:spMk id="7" creationId="{73F961D2-5CD3-1FA2-872C-5D3B0A7E7438}"/>
            </ac:spMkLst>
          </pc:spChg>
        </pc:sldLayoutChg>
        <pc:sldLayoutChg chg="add mod modTransition setBg">
          <pc:chgData name="Matthieu GRALL" userId="cec3ba0d20552ff9" providerId="LiveId" clId="{7078BA1D-0DDB-4910-B890-79D7165836C1}" dt="2025-06-11T13:33:32.359" v="2901"/>
          <pc:sldLayoutMkLst>
            <pc:docMk/>
            <pc:sldMasterMk cId="748153411" sldId="2147483721"/>
            <pc:sldLayoutMk cId="3566100743" sldId="2147483756"/>
          </pc:sldLayoutMkLst>
        </pc:sldLayoutChg>
        <pc:sldLayoutChg chg="addSp modSp del">
          <pc:chgData name="Matthieu GRALL" userId="cec3ba0d20552ff9" providerId="LiveId" clId="{7078BA1D-0DDB-4910-B890-79D7165836C1}" dt="2025-06-18T14:38:47.813" v="17738" actId="47"/>
          <pc:sldLayoutMkLst>
            <pc:docMk/>
            <pc:sldMasterMk cId="748153411" sldId="2147483721"/>
            <pc:sldLayoutMk cId="2813849794" sldId="2147483757"/>
          </pc:sldLayoutMkLst>
        </pc:sldLayoutChg>
        <pc:sldLayoutChg chg="addSp delSp modSp mod ord">
          <pc:chgData name="Matthieu GRALL" userId="cec3ba0d20552ff9" providerId="LiveId" clId="{7078BA1D-0DDB-4910-B890-79D7165836C1}" dt="2025-06-18T14:44:46.679" v="17761" actId="20578"/>
          <pc:sldLayoutMkLst>
            <pc:docMk/>
            <pc:sldMasterMk cId="748153411" sldId="2147483721"/>
            <pc:sldLayoutMk cId="2162393766" sldId="2147483758"/>
          </pc:sldLayoutMkLst>
        </pc:sldLayoutChg>
        <pc:sldLayoutChg chg="del">
          <pc:chgData name="Matthieu GRALL" userId="cec3ba0d20552ff9" providerId="LiveId" clId="{7078BA1D-0DDB-4910-B890-79D7165836C1}" dt="2025-06-18T13:05:41.687" v="15716" actId="47"/>
          <pc:sldLayoutMkLst>
            <pc:docMk/>
            <pc:sldMasterMk cId="748153411" sldId="2147483721"/>
            <pc:sldLayoutMk cId="151138760" sldId="2147483759"/>
          </pc:sldLayoutMkLst>
        </pc:sldLayoutChg>
        <pc:sldLayoutChg chg="del">
          <pc:chgData name="Matthieu GRALL" userId="cec3ba0d20552ff9" providerId="LiveId" clId="{7078BA1D-0DDB-4910-B890-79D7165836C1}" dt="2025-06-18T12:41:03.971" v="15181" actId="47"/>
          <pc:sldLayoutMkLst>
            <pc:docMk/>
            <pc:sldMasterMk cId="748153411" sldId="2147483721"/>
            <pc:sldLayoutMk cId="4165139927" sldId="2147483760"/>
          </pc:sldLayoutMkLst>
        </pc:sldLayoutChg>
      </pc:sldMasterChg>
    </pc:docChg>
  </pc:docChgLst>
  <pc:docChgLst>
    <pc:chgData name="Matthieu GRALL" userId="cec3ba0d20552ff9" providerId="LiveId" clId="{F6CAC87A-B65E-4EC1-89BF-8772C3B539CE}"/>
    <pc:docChg chg="undo custSel delSld modSld modMainMaster modSection">
      <pc:chgData name="Matthieu GRALL" userId="cec3ba0d20552ff9" providerId="LiveId" clId="{F6CAC87A-B65E-4EC1-89BF-8772C3B539CE}" dt="2025-06-23T12:39:45.596" v="27" actId="729"/>
      <pc:docMkLst>
        <pc:docMk/>
      </pc:docMkLst>
      <pc:sldChg chg="addSp modSp del">
        <pc:chgData name="Matthieu GRALL" userId="cec3ba0d20552ff9" providerId="LiveId" clId="{F6CAC87A-B65E-4EC1-89BF-8772C3B539CE}" dt="2025-06-23T11:51:35.372" v="22" actId="47"/>
        <pc:sldMkLst>
          <pc:docMk/>
          <pc:sldMk cId="470654986" sldId="1154"/>
        </pc:sldMkLst>
      </pc:sldChg>
      <pc:sldChg chg="addSp modSp">
        <pc:chgData name="Matthieu GRALL" userId="cec3ba0d20552ff9" providerId="LiveId" clId="{F6CAC87A-B65E-4EC1-89BF-8772C3B539CE}" dt="2025-06-23T11:50:27.229" v="21" actId="164"/>
        <pc:sldMkLst>
          <pc:docMk/>
          <pc:sldMk cId="1780674926" sldId="1155"/>
        </pc:sldMkLst>
        <pc:spChg chg="mod">
          <ac:chgData name="Matthieu GRALL" userId="cec3ba0d20552ff9" providerId="LiveId" clId="{F6CAC87A-B65E-4EC1-89BF-8772C3B539CE}" dt="2025-06-23T11:50:27.229" v="21" actId="164"/>
          <ac:spMkLst>
            <pc:docMk/>
            <pc:sldMk cId="1780674926" sldId="1155"/>
            <ac:spMk id="47" creationId="{324F017F-EA20-7506-95D1-694ED787D82F}"/>
          </ac:spMkLst>
        </pc:spChg>
        <pc:spChg chg="mod">
          <ac:chgData name="Matthieu GRALL" userId="cec3ba0d20552ff9" providerId="LiveId" clId="{F6CAC87A-B65E-4EC1-89BF-8772C3B539CE}" dt="2025-06-23T11:50:27.229" v="21" actId="164"/>
          <ac:spMkLst>
            <pc:docMk/>
            <pc:sldMk cId="1780674926" sldId="1155"/>
            <ac:spMk id="64" creationId="{3661A6B0-E152-00EB-BAC6-7E529AB43B9A}"/>
          </ac:spMkLst>
        </pc:spChg>
        <pc:spChg chg="mod">
          <ac:chgData name="Matthieu GRALL" userId="cec3ba0d20552ff9" providerId="LiveId" clId="{F6CAC87A-B65E-4EC1-89BF-8772C3B539CE}" dt="2025-06-23T11:50:27.229" v="21" actId="164"/>
          <ac:spMkLst>
            <pc:docMk/>
            <pc:sldMk cId="1780674926" sldId="1155"/>
            <ac:spMk id="65" creationId="{272E9785-DE66-C453-E917-E4A6B5BB2DB2}"/>
          </ac:spMkLst>
        </pc:spChg>
        <pc:spChg chg="mod">
          <ac:chgData name="Matthieu GRALL" userId="cec3ba0d20552ff9" providerId="LiveId" clId="{F6CAC87A-B65E-4EC1-89BF-8772C3B539CE}" dt="2025-06-23T11:50:27.229" v="21" actId="164"/>
          <ac:spMkLst>
            <pc:docMk/>
            <pc:sldMk cId="1780674926" sldId="1155"/>
            <ac:spMk id="66" creationId="{FE1FFEC2-18CE-6889-7F8B-E080F0948544}"/>
          </ac:spMkLst>
        </pc:spChg>
        <pc:grpChg chg="mod">
          <ac:chgData name="Matthieu GRALL" userId="cec3ba0d20552ff9" providerId="LiveId" clId="{F6CAC87A-B65E-4EC1-89BF-8772C3B539CE}" dt="2025-06-23T11:50:27.229" v="21" actId="164"/>
          <ac:grpSpMkLst>
            <pc:docMk/>
            <pc:sldMk cId="1780674926" sldId="1155"/>
            <ac:grpSpMk id="22" creationId="{73A016EF-2E30-45DB-7E0A-C751F8D93676}"/>
          </ac:grpSpMkLst>
        </pc:grpChg>
        <pc:grpChg chg="add mod">
          <ac:chgData name="Matthieu GRALL" userId="cec3ba0d20552ff9" providerId="LiveId" clId="{F6CAC87A-B65E-4EC1-89BF-8772C3B539CE}" dt="2025-06-23T11:50:27.229" v="21" actId="164"/>
          <ac:grpSpMkLst>
            <pc:docMk/>
            <pc:sldMk cId="1780674926" sldId="1155"/>
            <ac:grpSpMk id="68" creationId="{38271317-4202-E1E6-AB5B-ACDE1F200C81}"/>
          </ac:grpSpMkLst>
        </pc:grpChg>
      </pc:sldChg>
      <pc:sldChg chg="delSp modSp mod delAnim">
        <pc:chgData name="Matthieu GRALL" userId="cec3ba0d20552ff9" providerId="LiveId" clId="{F6CAC87A-B65E-4EC1-89BF-8772C3B539CE}" dt="2025-06-23T12:34:11.866" v="26" actId="478"/>
        <pc:sldMkLst>
          <pc:docMk/>
          <pc:sldMk cId="1089408725" sldId="1156"/>
        </pc:sldMkLst>
        <pc:spChg chg="mod">
          <ac:chgData name="Matthieu GRALL" userId="cec3ba0d20552ff9" providerId="LiveId" clId="{F6CAC87A-B65E-4EC1-89BF-8772C3B539CE}" dt="2025-06-23T12:34:07.086" v="25" actId="1076"/>
          <ac:spMkLst>
            <pc:docMk/>
            <pc:sldMk cId="1089408725" sldId="1156"/>
            <ac:spMk id="28" creationId="{BECBD5B6-E8C1-7F1A-1469-C8C2AC15B5B4}"/>
          </ac:spMkLst>
        </pc:spChg>
      </pc:sldChg>
      <pc:sldChg chg="mod modShow">
        <pc:chgData name="Matthieu GRALL" userId="cec3ba0d20552ff9" providerId="LiveId" clId="{F6CAC87A-B65E-4EC1-89BF-8772C3B539CE}" dt="2025-06-23T12:39:45.596" v="27" actId="729"/>
        <pc:sldMkLst>
          <pc:docMk/>
          <pc:sldMk cId="372278672" sldId="1162"/>
        </pc:sldMkLst>
      </pc:sldChg>
      <pc:sldChg chg="mod modShow">
        <pc:chgData name="Matthieu GRALL" userId="cec3ba0d20552ff9" providerId="LiveId" clId="{F6CAC87A-B65E-4EC1-89BF-8772C3B539CE}" dt="2025-06-23T12:39:45.596" v="27" actId="729"/>
        <pc:sldMkLst>
          <pc:docMk/>
          <pc:sldMk cId="2429086636" sldId="1163"/>
        </pc:sldMkLst>
      </pc:sldChg>
      <pc:sldChg chg="modSp mod">
        <pc:chgData name="Matthieu GRALL" userId="cec3ba0d20552ff9" providerId="LiveId" clId="{F6CAC87A-B65E-4EC1-89BF-8772C3B539CE}" dt="2025-06-23T11:30:21.667" v="5" actId="14100"/>
        <pc:sldMkLst>
          <pc:docMk/>
          <pc:sldMk cId="208998327" sldId="1180"/>
        </pc:sldMkLst>
        <pc:spChg chg="mod">
          <ac:chgData name="Matthieu GRALL" userId="cec3ba0d20552ff9" providerId="LiveId" clId="{F6CAC87A-B65E-4EC1-89BF-8772C3B539CE}" dt="2025-06-23T11:30:15" v="2" actId="14100"/>
          <ac:spMkLst>
            <pc:docMk/>
            <pc:sldMk cId="208998327" sldId="1180"/>
            <ac:spMk id="16" creationId="{3F90AFC7-F201-0E8F-B40D-7FE58EF63410}"/>
          </ac:spMkLst>
        </pc:spChg>
        <pc:spChg chg="mod">
          <ac:chgData name="Matthieu GRALL" userId="cec3ba0d20552ff9" providerId="LiveId" clId="{F6CAC87A-B65E-4EC1-89BF-8772C3B539CE}" dt="2025-06-23T11:30:21.667" v="5" actId="14100"/>
          <ac:spMkLst>
            <pc:docMk/>
            <pc:sldMk cId="208998327" sldId="1180"/>
            <ac:spMk id="18" creationId="{84E2097C-F31E-AD0D-EE84-54298E3FA107}"/>
          </ac:spMkLst>
        </pc:spChg>
      </pc:sldChg>
      <pc:sldMasterChg chg="modSp mod modSldLayout">
        <pc:chgData name="Matthieu GRALL" userId="cec3ba0d20552ff9" providerId="LiveId" clId="{F6CAC87A-B65E-4EC1-89BF-8772C3B539CE}" dt="2025-06-23T11:32:23.922" v="19" actId="14100"/>
        <pc:sldMasterMkLst>
          <pc:docMk/>
          <pc:sldMasterMk cId="748153411" sldId="2147483721"/>
        </pc:sldMasterMkLst>
        <pc:spChg chg="mod">
          <ac:chgData name="Matthieu GRALL" userId="cec3ba0d20552ff9" providerId="LiveId" clId="{F6CAC87A-B65E-4EC1-89BF-8772C3B539CE}" dt="2025-06-23T11:32:14.012" v="15" actId="14100"/>
          <ac:spMkLst>
            <pc:docMk/>
            <pc:sldMasterMk cId="748153411" sldId="2147483721"/>
            <ac:spMk id="9" creationId="{6A83077D-64F8-FEC0-8871-5ACAAEA330B2}"/>
          </ac:spMkLst>
        </pc:spChg>
        <pc:spChg chg="mod">
          <ac:chgData name="Matthieu GRALL" userId="cec3ba0d20552ff9" providerId="LiveId" clId="{F6CAC87A-B65E-4EC1-89BF-8772C3B539CE}" dt="2025-06-23T11:32:18.638" v="18" actId="14100"/>
          <ac:spMkLst>
            <pc:docMk/>
            <pc:sldMasterMk cId="748153411" sldId="2147483721"/>
            <ac:spMk id="10" creationId="{23A1ED8C-4CF6-337D-EC9C-18B046F3D240}"/>
          </ac:spMkLst>
        </pc:spChg>
        <pc:picChg chg="mod">
          <ac:chgData name="Matthieu GRALL" userId="cec3ba0d20552ff9" providerId="LiveId" clId="{F6CAC87A-B65E-4EC1-89BF-8772C3B539CE}" dt="2025-06-23T11:32:23.922" v="19" actId="14100"/>
          <ac:picMkLst>
            <pc:docMk/>
            <pc:sldMasterMk cId="748153411" sldId="2147483721"/>
            <ac:picMk id="7" creationId="{DFB44219-4018-AF9B-0164-8970DC295C97}"/>
          </ac:picMkLst>
        </pc:picChg>
        <pc:sldLayoutChg chg="modSp mod">
          <pc:chgData name="Matthieu GRALL" userId="cec3ba0d20552ff9" providerId="LiveId" clId="{F6CAC87A-B65E-4EC1-89BF-8772C3B539CE}" dt="2025-06-23T11:31:45.146" v="12" actId="14100"/>
          <pc:sldLayoutMkLst>
            <pc:docMk/>
            <pc:sldMasterMk cId="748153411" sldId="2147483721"/>
            <pc:sldLayoutMk cId="1318496155" sldId="2147483754"/>
          </pc:sldLayoutMkLst>
          <pc:spChg chg="mod">
            <ac:chgData name="Matthieu GRALL" userId="cec3ba0d20552ff9" providerId="LiveId" clId="{F6CAC87A-B65E-4EC1-89BF-8772C3B539CE}" dt="2025-06-23T11:31:37.297" v="11" actId="14100"/>
            <ac:spMkLst>
              <pc:docMk/>
              <pc:sldMasterMk cId="748153411" sldId="2147483721"/>
              <pc:sldLayoutMk cId="1318496155" sldId="2147483754"/>
              <ac:spMk id="8" creationId="{73484C75-F096-3044-1BA7-B51CE813DE0A}"/>
            </ac:spMkLst>
          </pc:spChg>
          <pc:spChg chg="mod">
            <ac:chgData name="Matthieu GRALL" userId="cec3ba0d20552ff9" providerId="LiveId" clId="{F6CAC87A-B65E-4EC1-89BF-8772C3B539CE}" dt="2025-06-23T11:31:32.273" v="8" actId="14100"/>
            <ac:spMkLst>
              <pc:docMk/>
              <pc:sldMasterMk cId="748153411" sldId="2147483721"/>
              <pc:sldLayoutMk cId="1318496155" sldId="2147483754"/>
              <ac:spMk id="10" creationId="{033FFCB1-0C56-C159-1416-E8F8E2314BF6}"/>
            </ac:spMkLst>
          </pc:spChg>
          <pc:picChg chg="mod">
            <ac:chgData name="Matthieu GRALL" userId="cec3ba0d20552ff9" providerId="LiveId" clId="{F6CAC87A-B65E-4EC1-89BF-8772C3B539CE}" dt="2025-06-23T11:31:45.146" v="12" actId="14100"/>
            <ac:picMkLst>
              <pc:docMk/>
              <pc:sldMasterMk cId="748153411" sldId="2147483721"/>
              <pc:sldLayoutMk cId="1318496155" sldId="2147483754"/>
              <ac:picMk id="7" creationId="{7F9C48D4-BBE0-F4F1-C192-B290D76EC6C7}"/>
            </ac:picMkLst>
          </pc:picChg>
        </pc:sldLayoutChg>
      </pc:sldMasterChg>
    </pc:docChg>
  </pc:docChgLst>
  <pc:docChgLst>
    <pc:chgData name="Matthieu GRALL" userId="cec3ba0d20552ff9" providerId="LiveId" clId="{0E100F18-ECE0-4624-BED4-5B60467EF4AA}"/>
    <pc:docChg chg="undo redo custSel addSld delSld modSld sldOrd modMainMaster delSection modSection">
      <pc:chgData name="Matthieu GRALL" userId="cec3ba0d20552ff9" providerId="LiveId" clId="{0E100F18-ECE0-4624-BED4-5B60467EF4AA}" dt="2025-03-11T16:33:54.641" v="18699" actId="1035"/>
      <pc:docMkLst>
        <pc:docMk/>
      </pc:docMkLst>
      <pc:sldChg chg="del">
        <pc:chgData name="Matthieu GRALL" userId="cec3ba0d20552ff9" providerId="LiveId" clId="{0E100F18-ECE0-4624-BED4-5B60467EF4AA}" dt="2025-03-07T08:23:30.260" v="9873" actId="47"/>
        <pc:sldMkLst>
          <pc:docMk/>
          <pc:sldMk cId="4212917468" sldId="260"/>
        </pc:sldMkLst>
      </pc:sldChg>
      <pc:sldChg chg="del">
        <pc:chgData name="Matthieu GRALL" userId="cec3ba0d20552ff9" providerId="LiveId" clId="{0E100F18-ECE0-4624-BED4-5B60467EF4AA}" dt="2025-03-07T08:23:32.630" v="9874" actId="47"/>
        <pc:sldMkLst>
          <pc:docMk/>
          <pc:sldMk cId="1527386939" sldId="261"/>
        </pc:sldMkLst>
      </pc:sldChg>
      <pc:sldChg chg="del">
        <pc:chgData name="Matthieu GRALL" userId="cec3ba0d20552ff9" providerId="LiveId" clId="{0E100F18-ECE0-4624-BED4-5B60467EF4AA}" dt="2025-03-07T08:23:20.328" v="9871" actId="47"/>
        <pc:sldMkLst>
          <pc:docMk/>
          <pc:sldMk cId="2563119616" sldId="265"/>
        </pc:sldMkLst>
      </pc:sldChg>
      <pc:sldChg chg="del">
        <pc:chgData name="Matthieu GRALL" userId="cec3ba0d20552ff9" providerId="LiveId" clId="{0E100F18-ECE0-4624-BED4-5B60467EF4AA}" dt="2025-03-07T08:23:18.887" v="9870" actId="47"/>
        <pc:sldMkLst>
          <pc:docMk/>
          <pc:sldMk cId="2721508595" sldId="266"/>
        </pc:sldMkLst>
      </pc:sldChg>
      <pc:sldChg chg="del">
        <pc:chgData name="Matthieu GRALL" userId="cec3ba0d20552ff9" providerId="LiveId" clId="{0E100F18-ECE0-4624-BED4-5B60467EF4AA}" dt="2025-03-07T08:23:22.294" v="9872" actId="47"/>
        <pc:sldMkLst>
          <pc:docMk/>
          <pc:sldMk cId="2124184508" sldId="399"/>
        </pc:sldMkLst>
      </pc:sldChg>
      <pc:sldChg chg="addSp delSp modSp mod">
        <pc:chgData name="Matthieu GRALL" userId="cec3ba0d20552ff9" providerId="LiveId" clId="{0E100F18-ECE0-4624-BED4-5B60467EF4AA}" dt="2025-02-26T13:59:55.156" v="1148" actId="478"/>
        <pc:sldMkLst>
          <pc:docMk/>
          <pc:sldMk cId="83597079" sldId="403"/>
        </pc:sldMkLst>
      </pc:sldChg>
      <pc:sldChg chg="del ord">
        <pc:chgData name="Matthieu GRALL" userId="cec3ba0d20552ff9" providerId="LiveId" clId="{0E100F18-ECE0-4624-BED4-5B60467EF4AA}" dt="2025-02-26T11:17:09.698" v="634" actId="47"/>
        <pc:sldMkLst>
          <pc:docMk/>
          <pc:sldMk cId="890861264" sldId="473"/>
        </pc:sldMkLst>
      </pc:sldChg>
      <pc:sldChg chg="addSp delSp modSp mod">
        <pc:chgData name="Matthieu GRALL" userId="cec3ba0d20552ff9" providerId="LiveId" clId="{0E100F18-ECE0-4624-BED4-5B60467EF4AA}" dt="2025-02-26T13:56:20.074" v="1131"/>
        <pc:sldMkLst>
          <pc:docMk/>
          <pc:sldMk cId="692695152" sldId="517"/>
        </pc:sldMkLst>
      </pc:sldChg>
      <pc:sldChg chg="del">
        <pc:chgData name="Matthieu GRALL" userId="cec3ba0d20552ff9" providerId="LiveId" clId="{0E100F18-ECE0-4624-BED4-5B60467EF4AA}" dt="2025-03-02T12:52:45.437" v="4888" actId="47"/>
        <pc:sldMkLst>
          <pc:docMk/>
          <pc:sldMk cId="0" sldId="539"/>
        </pc:sldMkLst>
      </pc:sldChg>
      <pc:sldChg chg="del">
        <pc:chgData name="Matthieu GRALL" userId="cec3ba0d20552ff9" providerId="LiveId" clId="{0E100F18-ECE0-4624-BED4-5B60467EF4AA}" dt="2025-03-02T12:52:50.377" v="4890" actId="47"/>
        <pc:sldMkLst>
          <pc:docMk/>
          <pc:sldMk cId="0" sldId="571"/>
        </pc:sldMkLst>
      </pc:sldChg>
      <pc:sldChg chg="addSp delSp modSp mod">
        <pc:chgData name="Matthieu GRALL" userId="cec3ba0d20552ff9" providerId="LiveId" clId="{0E100F18-ECE0-4624-BED4-5B60467EF4AA}" dt="2025-02-26T13:54:27.031" v="1122"/>
        <pc:sldMkLst>
          <pc:docMk/>
          <pc:sldMk cId="234962203" sldId="603"/>
        </pc:sldMkLst>
      </pc:sldChg>
      <pc:sldChg chg="addSp delSp modSp mod">
        <pc:chgData name="Matthieu GRALL" userId="cec3ba0d20552ff9" providerId="LiveId" clId="{0E100F18-ECE0-4624-BED4-5B60467EF4AA}" dt="2025-02-26T13:54:18.075" v="1120"/>
        <pc:sldMkLst>
          <pc:docMk/>
          <pc:sldMk cId="1633259239" sldId="614"/>
        </pc:sldMkLst>
      </pc:sldChg>
      <pc:sldChg chg="modSp del mod ord">
        <pc:chgData name="Matthieu GRALL" userId="cec3ba0d20552ff9" providerId="LiveId" clId="{0E100F18-ECE0-4624-BED4-5B60467EF4AA}" dt="2025-02-26T16:25:44.318" v="1406" actId="47"/>
        <pc:sldMkLst>
          <pc:docMk/>
          <pc:sldMk cId="385491090" sldId="628"/>
        </pc:sldMkLst>
      </pc:sldChg>
      <pc:sldChg chg="ord">
        <pc:chgData name="Matthieu GRALL" userId="cec3ba0d20552ff9" providerId="LiveId" clId="{0E100F18-ECE0-4624-BED4-5B60467EF4AA}" dt="2025-03-02T13:40:40.240" v="5762"/>
        <pc:sldMkLst>
          <pc:docMk/>
          <pc:sldMk cId="2311874465" sldId="632"/>
        </pc:sldMkLst>
      </pc:sldChg>
      <pc:sldChg chg="ord">
        <pc:chgData name="Matthieu GRALL" userId="cec3ba0d20552ff9" providerId="LiveId" clId="{0E100F18-ECE0-4624-BED4-5B60467EF4AA}" dt="2025-03-02T13:40:40.240" v="5762"/>
        <pc:sldMkLst>
          <pc:docMk/>
          <pc:sldMk cId="719667479" sldId="633"/>
        </pc:sldMkLst>
      </pc:sldChg>
      <pc:sldChg chg="ord">
        <pc:chgData name="Matthieu GRALL" userId="cec3ba0d20552ff9" providerId="LiveId" clId="{0E100F18-ECE0-4624-BED4-5B60467EF4AA}" dt="2025-03-02T13:40:40.240" v="5762"/>
        <pc:sldMkLst>
          <pc:docMk/>
          <pc:sldMk cId="2202489299" sldId="636"/>
        </pc:sldMkLst>
      </pc:sldChg>
      <pc:sldChg chg="add del ord">
        <pc:chgData name="Matthieu GRALL" userId="cec3ba0d20552ff9" providerId="LiveId" clId="{0E100F18-ECE0-4624-BED4-5B60467EF4AA}" dt="2025-03-07T08:22:51.990" v="9869" actId="47"/>
        <pc:sldMkLst>
          <pc:docMk/>
          <pc:sldMk cId="3298835741" sldId="639"/>
        </pc:sldMkLst>
      </pc:sldChg>
      <pc:sldChg chg="ord">
        <pc:chgData name="Matthieu GRALL" userId="cec3ba0d20552ff9" providerId="LiveId" clId="{0E100F18-ECE0-4624-BED4-5B60467EF4AA}" dt="2025-03-02T13:40:40.240" v="5762"/>
        <pc:sldMkLst>
          <pc:docMk/>
          <pc:sldMk cId="4201772039" sldId="640"/>
        </pc:sldMkLst>
      </pc:sldChg>
      <pc:sldChg chg="ord">
        <pc:chgData name="Matthieu GRALL" userId="cec3ba0d20552ff9" providerId="LiveId" clId="{0E100F18-ECE0-4624-BED4-5B60467EF4AA}" dt="2025-03-02T13:40:40.240" v="5762"/>
        <pc:sldMkLst>
          <pc:docMk/>
          <pc:sldMk cId="2117377091" sldId="641"/>
        </pc:sldMkLst>
      </pc:sldChg>
      <pc:sldChg chg="del">
        <pc:chgData name="Matthieu GRALL" userId="cec3ba0d20552ff9" providerId="LiveId" clId="{0E100F18-ECE0-4624-BED4-5B60467EF4AA}" dt="2025-03-02T13:34:38.809" v="5733" actId="47"/>
        <pc:sldMkLst>
          <pc:docMk/>
          <pc:sldMk cId="3710525289" sldId="653"/>
        </pc:sldMkLst>
      </pc:sldChg>
      <pc:sldChg chg="del">
        <pc:chgData name="Matthieu GRALL" userId="cec3ba0d20552ff9" providerId="LiveId" clId="{0E100F18-ECE0-4624-BED4-5B60467EF4AA}" dt="2025-03-02T13:35:02.409" v="5734" actId="47"/>
        <pc:sldMkLst>
          <pc:docMk/>
          <pc:sldMk cId="839019600" sldId="654"/>
        </pc:sldMkLst>
      </pc:sldChg>
      <pc:sldChg chg="del">
        <pc:chgData name="Matthieu GRALL" userId="cec3ba0d20552ff9" providerId="LiveId" clId="{0E100F18-ECE0-4624-BED4-5B60467EF4AA}" dt="2025-03-02T13:35:06.489" v="5735" actId="47"/>
        <pc:sldMkLst>
          <pc:docMk/>
          <pc:sldMk cId="1238191271" sldId="655"/>
        </pc:sldMkLst>
      </pc:sldChg>
      <pc:sldChg chg="del">
        <pc:chgData name="Matthieu GRALL" userId="cec3ba0d20552ff9" providerId="LiveId" clId="{0E100F18-ECE0-4624-BED4-5B60467EF4AA}" dt="2025-03-02T13:35:45.747" v="5743" actId="47"/>
        <pc:sldMkLst>
          <pc:docMk/>
          <pc:sldMk cId="138146257" sldId="656"/>
        </pc:sldMkLst>
      </pc:sldChg>
      <pc:sldChg chg="del">
        <pc:chgData name="Matthieu GRALL" userId="cec3ba0d20552ff9" providerId="LiveId" clId="{0E100F18-ECE0-4624-BED4-5B60467EF4AA}" dt="2025-03-02T13:35:50.364" v="5744" actId="47"/>
        <pc:sldMkLst>
          <pc:docMk/>
          <pc:sldMk cId="1087646427" sldId="657"/>
        </pc:sldMkLst>
      </pc:sldChg>
      <pc:sldChg chg="del">
        <pc:chgData name="Matthieu GRALL" userId="cec3ba0d20552ff9" providerId="LiveId" clId="{0E100F18-ECE0-4624-BED4-5B60467EF4AA}" dt="2025-03-02T12:53:20.967" v="4902" actId="47"/>
        <pc:sldMkLst>
          <pc:docMk/>
          <pc:sldMk cId="0" sldId="670"/>
        </pc:sldMkLst>
      </pc:sldChg>
      <pc:sldChg chg="del">
        <pc:chgData name="Matthieu GRALL" userId="cec3ba0d20552ff9" providerId="LiveId" clId="{0E100F18-ECE0-4624-BED4-5B60467EF4AA}" dt="2025-03-02T13:36:56.131" v="5753" actId="47"/>
        <pc:sldMkLst>
          <pc:docMk/>
          <pc:sldMk cId="0" sldId="671"/>
        </pc:sldMkLst>
      </pc:sldChg>
      <pc:sldChg chg="ord">
        <pc:chgData name="Matthieu GRALL" userId="cec3ba0d20552ff9" providerId="LiveId" clId="{0E100F18-ECE0-4624-BED4-5B60467EF4AA}" dt="2025-03-02T13:40:40.240" v="5762"/>
        <pc:sldMkLst>
          <pc:docMk/>
          <pc:sldMk cId="3302985641" sldId="717"/>
        </pc:sldMkLst>
      </pc:sldChg>
      <pc:sldChg chg="del">
        <pc:chgData name="Matthieu GRALL" userId="cec3ba0d20552ff9" providerId="LiveId" clId="{0E100F18-ECE0-4624-BED4-5B60467EF4AA}" dt="2025-03-02T13:34:08.388" v="5732" actId="47"/>
        <pc:sldMkLst>
          <pc:docMk/>
          <pc:sldMk cId="2414103249" sldId="719"/>
        </pc:sldMkLst>
      </pc:sldChg>
      <pc:sldChg chg="del">
        <pc:chgData name="Matthieu GRALL" userId="cec3ba0d20552ff9" providerId="LiveId" clId="{0E100F18-ECE0-4624-BED4-5B60467EF4AA}" dt="2025-03-02T13:35:38.054" v="5737" actId="47"/>
        <pc:sldMkLst>
          <pc:docMk/>
          <pc:sldMk cId="788979947" sldId="720"/>
        </pc:sldMkLst>
      </pc:sldChg>
      <pc:sldChg chg="modSp mod">
        <pc:chgData name="Matthieu GRALL" userId="cec3ba0d20552ff9" providerId="LiveId" clId="{0E100F18-ECE0-4624-BED4-5B60467EF4AA}" dt="2025-02-26T13:54:33.733" v="1123" actId="122"/>
        <pc:sldMkLst>
          <pc:docMk/>
          <pc:sldMk cId="2541567254" sldId="746"/>
        </pc:sldMkLst>
      </pc:sldChg>
      <pc:sldChg chg="modSp mod">
        <pc:chgData name="Matthieu GRALL" userId="cec3ba0d20552ff9" providerId="LiveId" clId="{0E100F18-ECE0-4624-BED4-5B60467EF4AA}" dt="2025-02-26T13:53:27.617" v="1112" actId="122"/>
        <pc:sldMkLst>
          <pc:docMk/>
          <pc:sldMk cId="2045758897" sldId="747"/>
        </pc:sldMkLst>
      </pc:sldChg>
      <pc:sldChg chg="add del ord">
        <pc:chgData name="Matthieu GRALL" userId="cec3ba0d20552ff9" providerId="LiveId" clId="{0E100F18-ECE0-4624-BED4-5B60467EF4AA}" dt="2025-03-02T13:40:40.240" v="5762"/>
        <pc:sldMkLst>
          <pc:docMk/>
          <pc:sldMk cId="1101431967" sldId="750"/>
        </pc:sldMkLst>
      </pc:sldChg>
      <pc:sldChg chg="del">
        <pc:chgData name="Matthieu GRALL" userId="cec3ba0d20552ff9" providerId="LiveId" clId="{0E100F18-ECE0-4624-BED4-5B60467EF4AA}" dt="2025-03-02T13:33:23.098" v="5727" actId="47"/>
        <pc:sldMkLst>
          <pc:docMk/>
          <pc:sldMk cId="3939412502" sldId="751"/>
        </pc:sldMkLst>
      </pc:sldChg>
      <pc:sldChg chg="del">
        <pc:chgData name="Matthieu GRALL" userId="cec3ba0d20552ff9" providerId="LiveId" clId="{0E100F18-ECE0-4624-BED4-5B60467EF4AA}" dt="2025-03-02T13:33:10.593" v="5726" actId="47"/>
        <pc:sldMkLst>
          <pc:docMk/>
          <pc:sldMk cId="2650247147" sldId="752"/>
        </pc:sldMkLst>
      </pc:sldChg>
      <pc:sldChg chg="del">
        <pc:chgData name="Matthieu GRALL" userId="cec3ba0d20552ff9" providerId="LiveId" clId="{0E100F18-ECE0-4624-BED4-5B60467EF4AA}" dt="2025-03-02T13:33:37.053" v="5728" actId="47"/>
        <pc:sldMkLst>
          <pc:docMk/>
          <pc:sldMk cId="1850057618" sldId="753"/>
        </pc:sldMkLst>
      </pc:sldChg>
      <pc:sldChg chg="delSp modSp mod">
        <pc:chgData name="Matthieu GRALL" userId="cec3ba0d20552ff9" providerId="LiveId" clId="{0E100F18-ECE0-4624-BED4-5B60467EF4AA}" dt="2025-02-26T14:00:52.456" v="1149" actId="478"/>
        <pc:sldMkLst>
          <pc:docMk/>
          <pc:sldMk cId="846789428" sldId="755"/>
        </pc:sldMkLst>
      </pc:sldChg>
      <pc:sldChg chg="add del ord">
        <pc:chgData name="Matthieu GRALL" userId="cec3ba0d20552ff9" providerId="LiveId" clId="{0E100F18-ECE0-4624-BED4-5B60467EF4AA}" dt="2025-02-26T11:30:36.194" v="674" actId="47"/>
        <pc:sldMkLst>
          <pc:docMk/>
          <pc:sldMk cId="1073396172" sldId="763"/>
        </pc:sldMkLst>
      </pc:sldChg>
      <pc:sldChg chg="modSp mod">
        <pc:chgData name="Matthieu GRALL" userId="cec3ba0d20552ff9" providerId="LiveId" clId="{0E100F18-ECE0-4624-BED4-5B60467EF4AA}" dt="2025-02-26T13:53:12.664" v="1109" actId="122"/>
        <pc:sldMkLst>
          <pc:docMk/>
          <pc:sldMk cId="3225738763" sldId="766"/>
        </pc:sldMkLst>
      </pc:sldChg>
      <pc:sldChg chg="del ord">
        <pc:chgData name="Matthieu GRALL" userId="cec3ba0d20552ff9" providerId="LiveId" clId="{0E100F18-ECE0-4624-BED4-5B60467EF4AA}" dt="2025-02-26T11:30:49.044" v="675" actId="47"/>
        <pc:sldMkLst>
          <pc:docMk/>
          <pc:sldMk cId="245701042" sldId="853"/>
        </pc:sldMkLst>
      </pc:sldChg>
      <pc:sldChg chg="del ord">
        <pc:chgData name="Matthieu GRALL" userId="cec3ba0d20552ff9" providerId="LiveId" clId="{0E100F18-ECE0-4624-BED4-5B60467EF4AA}" dt="2025-02-26T16:25:48.740" v="1407" actId="47"/>
        <pc:sldMkLst>
          <pc:docMk/>
          <pc:sldMk cId="2461405650" sldId="854"/>
        </pc:sldMkLst>
      </pc:sldChg>
      <pc:sldChg chg="ord">
        <pc:chgData name="Matthieu GRALL" userId="cec3ba0d20552ff9" providerId="LiveId" clId="{0E100F18-ECE0-4624-BED4-5B60467EF4AA}" dt="2025-03-02T13:40:40.240" v="5762"/>
        <pc:sldMkLst>
          <pc:docMk/>
          <pc:sldMk cId="203112253" sldId="867"/>
        </pc:sldMkLst>
      </pc:sldChg>
      <pc:sldChg chg="del">
        <pc:chgData name="Matthieu GRALL" userId="cec3ba0d20552ff9" providerId="LiveId" clId="{0E100F18-ECE0-4624-BED4-5B60467EF4AA}" dt="2025-03-02T13:34:06.886" v="5731" actId="47"/>
        <pc:sldMkLst>
          <pc:docMk/>
          <pc:sldMk cId="4214149852" sldId="868"/>
        </pc:sldMkLst>
      </pc:sldChg>
      <pc:sldChg chg="del ord">
        <pc:chgData name="Matthieu GRALL" userId="cec3ba0d20552ff9" providerId="LiveId" clId="{0E100F18-ECE0-4624-BED4-5B60467EF4AA}" dt="2025-03-07T08:22:45.550" v="9867" actId="47"/>
        <pc:sldMkLst>
          <pc:docMk/>
          <pc:sldMk cId="2442773916" sldId="871"/>
        </pc:sldMkLst>
      </pc:sldChg>
      <pc:sldChg chg="del">
        <pc:chgData name="Matthieu GRALL" userId="cec3ba0d20552ff9" providerId="LiveId" clId="{0E100F18-ECE0-4624-BED4-5B60467EF4AA}" dt="2025-03-02T13:35:51.928" v="5745" actId="47"/>
        <pc:sldMkLst>
          <pc:docMk/>
          <pc:sldMk cId="3432690095" sldId="872"/>
        </pc:sldMkLst>
      </pc:sldChg>
      <pc:sldChg chg="del">
        <pc:chgData name="Matthieu GRALL" userId="cec3ba0d20552ff9" providerId="LiveId" clId="{0E100F18-ECE0-4624-BED4-5B60467EF4AA}" dt="2025-03-02T13:36:37.115" v="5748" actId="47"/>
        <pc:sldMkLst>
          <pc:docMk/>
          <pc:sldMk cId="2779252770" sldId="873"/>
        </pc:sldMkLst>
      </pc:sldChg>
      <pc:sldChg chg="del">
        <pc:chgData name="Matthieu GRALL" userId="cec3ba0d20552ff9" providerId="LiveId" clId="{0E100F18-ECE0-4624-BED4-5B60467EF4AA}" dt="2025-03-02T13:36:38.224" v="5749" actId="47"/>
        <pc:sldMkLst>
          <pc:docMk/>
          <pc:sldMk cId="2316775001" sldId="874"/>
        </pc:sldMkLst>
      </pc:sldChg>
      <pc:sldChg chg="del">
        <pc:chgData name="Matthieu GRALL" userId="cec3ba0d20552ff9" providerId="LiveId" clId="{0E100F18-ECE0-4624-BED4-5B60467EF4AA}" dt="2025-03-02T13:36:40.474" v="5750" actId="47"/>
        <pc:sldMkLst>
          <pc:docMk/>
          <pc:sldMk cId="2153781053" sldId="875"/>
        </pc:sldMkLst>
      </pc:sldChg>
      <pc:sldChg chg="del">
        <pc:chgData name="Matthieu GRALL" userId="cec3ba0d20552ff9" providerId="LiveId" clId="{0E100F18-ECE0-4624-BED4-5B60467EF4AA}" dt="2025-03-02T13:36:57.615" v="5754" actId="47"/>
        <pc:sldMkLst>
          <pc:docMk/>
          <pc:sldMk cId="4208472029" sldId="877"/>
        </pc:sldMkLst>
      </pc:sldChg>
      <pc:sldChg chg="del">
        <pc:chgData name="Matthieu GRALL" userId="cec3ba0d20552ff9" providerId="LiveId" clId="{0E100F18-ECE0-4624-BED4-5B60467EF4AA}" dt="2025-03-02T13:36:42.954" v="5751" actId="47"/>
        <pc:sldMkLst>
          <pc:docMk/>
          <pc:sldMk cId="469200529" sldId="881"/>
        </pc:sldMkLst>
      </pc:sldChg>
      <pc:sldChg chg="del">
        <pc:chgData name="Matthieu GRALL" userId="cec3ba0d20552ff9" providerId="LiveId" clId="{0E100F18-ECE0-4624-BED4-5B60467EF4AA}" dt="2025-03-02T13:37:35.086" v="5755" actId="47"/>
        <pc:sldMkLst>
          <pc:docMk/>
          <pc:sldMk cId="756498479" sldId="882"/>
        </pc:sldMkLst>
      </pc:sldChg>
      <pc:sldChg chg="del">
        <pc:chgData name="Matthieu GRALL" userId="cec3ba0d20552ff9" providerId="LiveId" clId="{0E100F18-ECE0-4624-BED4-5B60467EF4AA}" dt="2025-03-02T13:37:37.471" v="5756" actId="47"/>
        <pc:sldMkLst>
          <pc:docMk/>
          <pc:sldMk cId="2659117465" sldId="883"/>
        </pc:sldMkLst>
      </pc:sldChg>
      <pc:sldChg chg="del">
        <pc:chgData name="Matthieu GRALL" userId="cec3ba0d20552ff9" providerId="LiveId" clId="{0E100F18-ECE0-4624-BED4-5B60467EF4AA}" dt="2025-03-02T13:41:10.487" v="5763" actId="47"/>
        <pc:sldMkLst>
          <pc:docMk/>
          <pc:sldMk cId="2711230483" sldId="884"/>
        </pc:sldMkLst>
      </pc:sldChg>
      <pc:sldChg chg="del">
        <pc:chgData name="Matthieu GRALL" userId="cec3ba0d20552ff9" providerId="LiveId" clId="{0E100F18-ECE0-4624-BED4-5B60467EF4AA}" dt="2025-03-02T13:39:39.333" v="5760" actId="47"/>
        <pc:sldMkLst>
          <pc:docMk/>
          <pc:sldMk cId="2141002853" sldId="885"/>
        </pc:sldMkLst>
      </pc:sldChg>
      <pc:sldChg chg="add del">
        <pc:chgData name="Matthieu GRALL" userId="cec3ba0d20552ff9" providerId="LiveId" clId="{0E100F18-ECE0-4624-BED4-5B60467EF4AA}" dt="2025-03-02T13:37:46.126" v="5759" actId="47"/>
        <pc:sldMkLst>
          <pc:docMk/>
          <pc:sldMk cId="70303504" sldId="886"/>
        </pc:sldMkLst>
      </pc:sldChg>
      <pc:sldChg chg="del">
        <pc:chgData name="Matthieu GRALL" userId="cec3ba0d20552ff9" providerId="LiveId" clId="{0E100F18-ECE0-4624-BED4-5B60467EF4AA}" dt="2025-03-05T10:12:40.711" v="7124" actId="47"/>
        <pc:sldMkLst>
          <pc:docMk/>
          <pc:sldMk cId="1696771746" sldId="889"/>
        </pc:sldMkLst>
      </pc:sldChg>
      <pc:sldChg chg="del">
        <pc:chgData name="Matthieu GRALL" userId="cec3ba0d20552ff9" providerId="LiveId" clId="{0E100F18-ECE0-4624-BED4-5B60467EF4AA}" dt="2025-03-05T10:20:29.689" v="7319" actId="47"/>
        <pc:sldMkLst>
          <pc:docMk/>
          <pc:sldMk cId="3502463716" sldId="890"/>
        </pc:sldMkLst>
      </pc:sldChg>
      <pc:sldChg chg="del">
        <pc:chgData name="Matthieu GRALL" userId="cec3ba0d20552ff9" providerId="LiveId" clId="{0E100F18-ECE0-4624-BED4-5B60467EF4AA}" dt="2025-03-05T10:36:56.079" v="7549" actId="47"/>
        <pc:sldMkLst>
          <pc:docMk/>
          <pc:sldMk cId="2886282916" sldId="891"/>
        </pc:sldMkLst>
      </pc:sldChg>
      <pc:sldChg chg="del">
        <pc:chgData name="Matthieu GRALL" userId="cec3ba0d20552ff9" providerId="LiveId" clId="{0E100F18-ECE0-4624-BED4-5B60467EF4AA}" dt="2025-03-05T10:31:08.934" v="7524" actId="47"/>
        <pc:sldMkLst>
          <pc:docMk/>
          <pc:sldMk cId="4196924820" sldId="893"/>
        </pc:sldMkLst>
      </pc:sldChg>
      <pc:sldChg chg="del">
        <pc:chgData name="Matthieu GRALL" userId="cec3ba0d20552ff9" providerId="LiveId" clId="{0E100F18-ECE0-4624-BED4-5B60467EF4AA}" dt="2025-03-05T10:37:13.243" v="7550" actId="47"/>
        <pc:sldMkLst>
          <pc:docMk/>
          <pc:sldMk cId="1655534357" sldId="894"/>
        </pc:sldMkLst>
      </pc:sldChg>
      <pc:sldChg chg="del">
        <pc:chgData name="Matthieu GRALL" userId="cec3ba0d20552ff9" providerId="LiveId" clId="{0E100F18-ECE0-4624-BED4-5B60467EF4AA}" dt="2025-03-05T10:37:31.413" v="7551" actId="47"/>
        <pc:sldMkLst>
          <pc:docMk/>
          <pc:sldMk cId="2603687769" sldId="895"/>
        </pc:sldMkLst>
      </pc:sldChg>
      <pc:sldChg chg="del">
        <pc:chgData name="Matthieu GRALL" userId="cec3ba0d20552ff9" providerId="LiveId" clId="{0E100F18-ECE0-4624-BED4-5B60467EF4AA}" dt="2025-03-05T15:19:37.166" v="8372" actId="47"/>
        <pc:sldMkLst>
          <pc:docMk/>
          <pc:sldMk cId="1347469495" sldId="896"/>
        </pc:sldMkLst>
      </pc:sldChg>
      <pc:sldChg chg="del">
        <pc:chgData name="Matthieu GRALL" userId="cec3ba0d20552ff9" providerId="LiveId" clId="{0E100F18-ECE0-4624-BED4-5B60467EF4AA}" dt="2025-03-05T15:24:44.295" v="8444" actId="47"/>
        <pc:sldMkLst>
          <pc:docMk/>
          <pc:sldMk cId="2379911152" sldId="897"/>
        </pc:sldMkLst>
      </pc:sldChg>
      <pc:sldChg chg="del">
        <pc:chgData name="Matthieu GRALL" userId="cec3ba0d20552ff9" providerId="LiveId" clId="{0E100F18-ECE0-4624-BED4-5B60467EF4AA}" dt="2025-03-08T11:23:26.485" v="13224" actId="47"/>
        <pc:sldMkLst>
          <pc:docMk/>
          <pc:sldMk cId="56416258" sldId="898"/>
        </pc:sldMkLst>
      </pc:sldChg>
      <pc:sldChg chg="del">
        <pc:chgData name="Matthieu GRALL" userId="cec3ba0d20552ff9" providerId="LiveId" clId="{0E100F18-ECE0-4624-BED4-5B60467EF4AA}" dt="2025-03-08T11:23:28.655" v="13225" actId="47"/>
        <pc:sldMkLst>
          <pc:docMk/>
          <pc:sldMk cId="963023476" sldId="899"/>
        </pc:sldMkLst>
      </pc:sldChg>
      <pc:sldChg chg="del">
        <pc:chgData name="Matthieu GRALL" userId="cec3ba0d20552ff9" providerId="LiveId" clId="{0E100F18-ECE0-4624-BED4-5B60467EF4AA}" dt="2025-03-08T11:23:40.845" v="13226" actId="47"/>
        <pc:sldMkLst>
          <pc:docMk/>
          <pc:sldMk cId="4140760514" sldId="900"/>
        </pc:sldMkLst>
      </pc:sldChg>
      <pc:sldChg chg="del ord">
        <pc:chgData name="Matthieu GRALL" userId="cec3ba0d20552ff9" providerId="LiveId" clId="{0E100F18-ECE0-4624-BED4-5B60467EF4AA}" dt="2025-03-11T10:03:00.410" v="13419" actId="47"/>
        <pc:sldMkLst>
          <pc:docMk/>
          <pc:sldMk cId="4021666056" sldId="901"/>
        </pc:sldMkLst>
      </pc:sldChg>
      <pc:sldChg chg="del ord">
        <pc:chgData name="Matthieu GRALL" userId="cec3ba0d20552ff9" providerId="LiveId" clId="{0E100F18-ECE0-4624-BED4-5B60467EF4AA}" dt="2025-03-11T10:14:21.421" v="13658" actId="47"/>
        <pc:sldMkLst>
          <pc:docMk/>
          <pc:sldMk cId="3342042292" sldId="902"/>
        </pc:sldMkLst>
      </pc:sldChg>
      <pc:sldChg chg="del">
        <pc:chgData name="Matthieu GRALL" userId="cec3ba0d20552ff9" providerId="LiveId" clId="{0E100F18-ECE0-4624-BED4-5B60467EF4AA}" dt="2025-03-08T11:25:12.254" v="13227" actId="47"/>
        <pc:sldMkLst>
          <pc:docMk/>
          <pc:sldMk cId="1475970756" sldId="903"/>
        </pc:sldMkLst>
      </pc:sldChg>
      <pc:sldChg chg="del">
        <pc:chgData name="Matthieu GRALL" userId="cec3ba0d20552ff9" providerId="LiveId" clId="{0E100F18-ECE0-4624-BED4-5B60467EF4AA}" dt="2025-03-08T11:25:17.604" v="13228" actId="47"/>
        <pc:sldMkLst>
          <pc:docMk/>
          <pc:sldMk cId="2680943549" sldId="904"/>
        </pc:sldMkLst>
      </pc:sldChg>
      <pc:sldChg chg="del">
        <pc:chgData name="Matthieu GRALL" userId="cec3ba0d20552ff9" providerId="LiveId" clId="{0E100F18-ECE0-4624-BED4-5B60467EF4AA}" dt="2025-03-08T11:25:21.909" v="13229" actId="47"/>
        <pc:sldMkLst>
          <pc:docMk/>
          <pc:sldMk cId="884207626" sldId="905"/>
        </pc:sldMkLst>
      </pc:sldChg>
      <pc:sldChg chg="del">
        <pc:chgData name="Matthieu GRALL" userId="cec3ba0d20552ff9" providerId="LiveId" clId="{0E100F18-ECE0-4624-BED4-5B60467EF4AA}" dt="2025-03-08T11:25:24.399" v="13230" actId="47"/>
        <pc:sldMkLst>
          <pc:docMk/>
          <pc:sldMk cId="2542889169" sldId="906"/>
        </pc:sldMkLst>
      </pc:sldChg>
      <pc:sldChg chg="del">
        <pc:chgData name="Matthieu GRALL" userId="cec3ba0d20552ff9" providerId="LiveId" clId="{0E100F18-ECE0-4624-BED4-5B60467EF4AA}" dt="2025-03-11T10:24:32.342" v="13679" actId="47"/>
        <pc:sldMkLst>
          <pc:docMk/>
          <pc:sldMk cId="3977586643" sldId="907"/>
        </pc:sldMkLst>
      </pc:sldChg>
      <pc:sldChg chg="del">
        <pc:chgData name="Matthieu GRALL" userId="cec3ba0d20552ff9" providerId="LiveId" clId="{0E100F18-ECE0-4624-BED4-5B60467EF4AA}" dt="2025-03-11T10:35:05.767" v="13963" actId="47"/>
        <pc:sldMkLst>
          <pc:docMk/>
          <pc:sldMk cId="2255890790" sldId="909"/>
        </pc:sldMkLst>
      </pc:sldChg>
      <pc:sldChg chg="del">
        <pc:chgData name="Matthieu GRALL" userId="cec3ba0d20552ff9" providerId="LiveId" clId="{0E100F18-ECE0-4624-BED4-5B60467EF4AA}" dt="2025-03-11T10:39:10.831" v="14014" actId="47"/>
        <pc:sldMkLst>
          <pc:docMk/>
          <pc:sldMk cId="1433649136" sldId="911"/>
        </pc:sldMkLst>
      </pc:sldChg>
      <pc:sldChg chg="del">
        <pc:chgData name="Matthieu GRALL" userId="cec3ba0d20552ff9" providerId="LiveId" clId="{0E100F18-ECE0-4624-BED4-5B60467EF4AA}" dt="2025-03-11T10:55:06.942" v="14067" actId="47"/>
        <pc:sldMkLst>
          <pc:docMk/>
          <pc:sldMk cId="959874433" sldId="912"/>
        </pc:sldMkLst>
      </pc:sldChg>
      <pc:sldChg chg="del">
        <pc:chgData name="Matthieu GRALL" userId="cec3ba0d20552ff9" providerId="LiveId" clId="{0E100F18-ECE0-4624-BED4-5B60467EF4AA}" dt="2025-03-11T10:53:22.018" v="14059" actId="47"/>
        <pc:sldMkLst>
          <pc:docMk/>
          <pc:sldMk cId="1053534675" sldId="913"/>
        </pc:sldMkLst>
      </pc:sldChg>
      <pc:sldChg chg="del">
        <pc:chgData name="Matthieu GRALL" userId="cec3ba0d20552ff9" providerId="LiveId" clId="{0E100F18-ECE0-4624-BED4-5B60467EF4AA}" dt="2025-03-11T10:56:18.406" v="14074" actId="47"/>
        <pc:sldMkLst>
          <pc:docMk/>
          <pc:sldMk cId="290070511" sldId="914"/>
        </pc:sldMkLst>
      </pc:sldChg>
      <pc:sldChg chg="del">
        <pc:chgData name="Matthieu GRALL" userId="cec3ba0d20552ff9" providerId="LiveId" clId="{0E100F18-ECE0-4624-BED4-5B60467EF4AA}" dt="2025-03-11T10:57:22.937" v="14081" actId="47"/>
        <pc:sldMkLst>
          <pc:docMk/>
          <pc:sldMk cId="2801861636" sldId="915"/>
        </pc:sldMkLst>
      </pc:sldChg>
      <pc:sldChg chg="del">
        <pc:chgData name="Matthieu GRALL" userId="cec3ba0d20552ff9" providerId="LiveId" clId="{0E100F18-ECE0-4624-BED4-5B60467EF4AA}" dt="2025-03-11T10:58:36.941" v="14089" actId="47"/>
        <pc:sldMkLst>
          <pc:docMk/>
          <pc:sldMk cId="811369622" sldId="916"/>
        </pc:sldMkLst>
      </pc:sldChg>
      <pc:sldChg chg="del">
        <pc:chgData name="Matthieu GRALL" userId="cec3ba0d20552ff9" providerId="LiveId" clId="{0E100F18-ECE0-4624-BED4-5B60467EF4AA}" dt="2025-03-11T11:00:05.215" v="14109" actId="47"/>
        <pc:sldMkLst>
          <pc:docMk/>
          <pc:sldMk cId="2097531445" sldId="917"/>
        </pc:sldMkLst>
      </pc:sldChg>
      <pc:sldChg chg="del">
        <pc:chgData name="Matthieu GRALL" userId="cec3ba0d20552ff9" providerId="LiveId" clId="{0E100F18-ECE0-4624-BED4-5B60467EF4AA}" dt="2025-03-11T11:00:50.985" v="14110" actId="47"/>
        <pc:sldMkLst>
          <pc:docMk/>
          <pc:sldMk cId="2628293269" sldId="918"/>
        </pc:sldMkLst>
      </pc:sldChg>
      <pc:sldChg chg="del">
        <pc:chgData name="Matthieu GRALL" userId="cec3ba0d20552ff9" providerId="LiveId" clId="{0E100F18-ECE0-4624-BED4-5B60467EF4AA}" dt="2025-03-11T10:33:17.773" v="13937" actId="47"/>
        <pc:sldMkLst>
          <pc:docMk/>
          <pc:sldMk cId="3227220276" sldId="920"/>
        </pc:sldMkLst>
      </pc:sldChg>
      <pc:sldChg chg="del">
        <pc:chgData name="Matthieu GRALL" userId="cec3ba0d20552ff9" providerId="LiveId" clId="{0E100F18-ECE0-4624-BED4-5B60467EF4AA}" dt="2025-03-11T11:12:07.900" v="14177" actId="47"/>
        <pc:sldMkLst>
          <pc:docMk/>
          <pc:sldMk cId="2769282451" sldId="921"/>
        </pc:sldMkLst>
      </pc:sldChg>
      <pc:sldChg chg="del">
        <pc:chgData name="Matthieu GRALL" userId="cec3ba0d20552ff9" providerId="LiveId" clId="{0E100F18-ECE0-4624-BED4-5B60467EF4AA}" dt="2025-03-11T11:39:52.783" v="14531" actId="47"/>
        <pc:sldMkLst>
          <pc:docMk/>
          <pc:sldMk cId="4249398174" sldId="922"/>
        </pc:sldMkLst>
      </pc:sldChg>
      <pc:sldChg chg="del">
        <pc:chgData name="Matthieu GRALL" userId="cec3ba0d20552ff9" providerId="LiveId" clId="{0E100F18-ECE0-4624-BED4-5B60467EF4AA}" dt="2025-03-11T11:23:18.775" v="14178" actId="47"/>
        <pc:sldMkLst>
          <pc:docMk/>
          <pc:sldMk cId="2608182262" sldId="924"/>
        </pc:sldMkLst>
      </pc:sldChg>
      <pc:sldChg chg="del">
        <pc:chgData name="Matthieu GRALL" userId="cec3ba0d20552ff9" providerId="LiveId" clId="{0E100F18-ECE0-4624-BED4-5B60467EF4AA}" dt="2025-03-11T12:16:51.887" v="15308" actId="47"/>
        <pc:sldMkLst>
          <pc:docMk/>
          <pc:sldMk cId="2783035959" sldId="925"/>
        </pc:sldMkLst>
      </pc:sldChg>
      <pc:sldChg chg="del">
        <pc:chgData name="Matthieu GRALL" userId="cec3ba0d20552ff9" providerId="LiveId" clId="{0E100F18-ECE0-4624-BED4-5B60467EF4AA}" dt="2025-03-11T12:20:18.406" v="15452" actId="47"/>
        <pc:sldMkLst>
          <pc:docMk/>
          <pc:sldMk cId="2145503613" sldId="926"/>
        </pc:sldMkLst>
      </pc:sldChg>
      <pc:sldChg chg="del">
        <pc:chgData name="Matthieu GRALL" userId="cec3ba0d20552ff9" providerId="LiveId" clId="{0E100F18-ECE0-4624-BED4-5B60467EF4AA}" dt="2025-03-11T11:54:33.262" v="14753" actId="47"/>
        <pc:sldMkLst>
          <pc:docMk/>
          <pc:sldMk cId="1727652497" sldId="928"/>
        </pc:sldMkLst>
      </pc:sldChg>
      <pc:sldChg chg="del">
        <pc:chgData name="Matthieu GRALL" userId="cec3ba0d20552ff9" providerId="LiveId" clId="{0E100F18-ECE0-4624-BED4-5B60467EF4AA}" dt="2025-03-11T11:54:36.341" v="14754" actId="47"/>
        <pc:sldMkLst>
          <pc:docMk/>
          <pc:sldMk cId="2230308395" sldId="929"/>
        </pc:sldMkLst>
      </pc:sldChg>
      <pc:sldChg chg="del">
        <pc:chgData name="Matthieu GRALL" userId="cec3ba0d20552ff9" providerId="LiveId" clId="{0E100F18-ECE0-4624-BED4-5B60467EF4AA}" dt="2025-03-11T11:54:40.387" v="14755" actId="47"/>
        <pc:sldMkLst>
          <pc:docMk/>
          <pc:sldMk cId="358622736" sldId="930"/>
        </pc:sldMkLst>
      </pc:sldChg>
      <pc:sldChg chg="modSp add del mod">
        <pc:chgData name="Matthieu GRALL" userId="cec3ba0d20552ff9" providerId="LiveId" clId="{0E100F18-ECE0-4624-BED4-5B60467EF4AA}" dt="2025-03-11T11:56:36.640" v="14758" actId="13926"/>
        <pc:sldMkLst>
          <pc:docMk/>
          <pc:sldMk cId="2464720471" sldId="931"/>
        </pc:sldMkLst>
      </pc:sldChg>
      <pc:sldChg chg="del">
        <pc:chgData name="Matthieu GRALL" userId="cec3ba0d20552ff9" providerId="LiveId" clId="{0E100F18-ECE0-4624-BED4-5B60467EF4AA}" dt="2025-03-11T16:14:46.196" v="17956" actId="47"/>
        <pc:sldMkLst>
          <pc:docMk/>
          <pc:sldMk cId="682433992" sldId="934"/>
        </pc:sldMkLst>
      </pc:sldChg>
      <pc:sldChg chg="del">
        <pc:chgData name="Matthieu GRALL" userId="cec3ba0d20552ff9" providerId="LiveId" clId="{0E100F18-ECE0-4624-BED4-5B60467EF4AA}" dt="2025-03-11T11:49:19.964" v="14593" actId="47"/>
        <pc:sldMkLst>
          <pc:docMk/>
          <pc:sldMk cId="303995967" sldId="947"/>
        </pc:sldMkLst>
      </pc:sldChg>
      <pc:sldChg chg="del">
        <pc:chgData name="Matthieu GRALL" userId="cec3ba0d20552ff9" providerId="LiveId" clId="{0E100F18-ECE0-4624-BED4-5B60467EF4AA}" dt="2025-03-11T12:20:20.395" v="15453" actId="47"/>
        <pc:sldMkLst>
          <pc:docMk/>
          <pc:sldMk cId="226037878" sldId="954"/>
        </pc:sldMkLst>
      </pc:sldChg>
      <pc:sldChg chg="del">
        <pc:chgData name="Matthieu GRALL" userId="cec3ba0d20552ff9" providerId="LiveId" clId="{0E100F18-ECE0-4624-BED4-5B60467EF4AA}" dt="2025-03-11T12:20:22.315" v="15454" actId="47"/>
        <pc:sldMkLst>
          <pc:docMk/>
          <pc:sldMk cId="3364388797" sldId="955"/>
        </pc:sldMkLst>
      </pc:sldChg>
      <pc:sldChg chg="delSp modSp mod">
        <pc:chgData name="Matthieu GRALL" userId="cec3ba0d20552ff9" providerId="LiveId" clId="{0E100F18-ECE0-4624-BED4-5B60467EF4AA}" dt="2025-03-07T08:26:06.229" v="9885" actId="21"/>
        <pc:sldMkLst>
          <pc:docMk/>
          <pc:sldMk cId="837917435" sldId="956"/>
        </pc:sldMkLst>
      </pc:sldChg>
      <pc:sldChg chg="del">
        <pc:chgData name="Matthieu GRALL" userId="cec3ba0d20552ff9" providerId="LiveId" clId="{0E100F18-ECE0-4624-BED4-5B60467EF4AA}" dt="2025-03-07T08:23:49.906" v="9875" actId="47"/>
        <pc:sldMkLst>
          <pc:docMk/>
          <pc:sldMk cId="1841681231" sldId="983"/>
        </pc:sldMkLst>
      </pc:sldChg>
      <pc:sldChg chg="del">
        <pc:chgData name="Matthieu GRALL" userId="cec3ba0d20552ff9" providerId="LiveId" clId="{0E100F18-ECE0-4624-BED4-5B60467EF4AA}" dt="2025-03-02T14:05:27.919" v="5906" actId="47"/>
        <pc:sldMkLst>
          <pc:docMk/>
          <pc:sldMk cId="839428717" sldId="986"/>
        </pc:sldMkLst>
      </pc:sldChg>
      <pc:sldChg chg="del">
        <pc:chgData name="Matthieu GRALL" userId="cec3ba0d20552ff9" providerId="LiveId" clId="{0E100F18-ECE0-4624-BED4-5B60467EF4AA}" dt="2025-03-02T13:35:39.399" v="5738" actId="47"/>
        <pc:sldMkLst>
          <pc:docMk/>
          <pc:sldMk cId="3300498918" sldId="991"/>
        </pc:sldMkLst>
      </pc:sldChg>
      <pc:sldChg chg="del">
        <pc:chgData name="Matthieu GRALL" userId="cec3ba0d20552ff9" providerId="LiveId" clId="{0E100F18-ECE0-4624-BED4-5B60467EF4AA}" dt="2025-03-02T13:35:41.454" v="5739" actId="47"/>
        <pc:sldMkLst>
          <pc:docMk/>
          <pc:sldMk cId="1861764393" sldId="992"/>
        </pc:sldMkLst>
      </pc:sldChg>
      <pc:sldChg chg="del">
        <pc:chgData name="Matthieu GRALL" userId="cec3ba0d20552ff9" providerId="LiveId" clId="{0E100F18-ECE0-4624-BED4-5B60467EF4AA}" dt="2025-03-02T13:35:42.760" v="5740" actId="47"/>
        <pc:sldMkLst>
          <pc:docMk/>
          <pc:sldMk cId="3978871042" sldId="994"/>
        </pc:sldMkLst>
      </pc:sldChg>
      <pc:sldChg chg="del">
        <pc:chgData name="Matthieu GRALL" userId="cec3ba0d20552ff9" providerId="LiveId" clId="{0E100F18-ECE0-4624-BED4-5B60467EF4AA}" dt="2025-03-02T13:35:43.775" v="5741" actId="47"/>
        <pc:sldMkLst>
          <pc:docMk/>
          <pc:sldMk cId="1623970966" sldId="995"/>
        </pc:sldMkLst>
      </pc:sldChg>
      <pc:sldChg chg="del">
        <pc:chgData name="Matthieu GRALL" userId="cec3ba0d20552ff9" providerId="LiveId" clId="{0E100F18-ECE0-4624-BED4-5B60467EF4AA}" dt="2025-03-02T13:35:44.776" v="5742" actId="47"/>
        <pc:sldMkLst>
          <pc:docMk/>
          <pc:sldMk cId="2213129309" sldId="996"/>
        </pc:sldMkLst>
      </pc:sldChg>
      <pc:sldChg chg="del">
        <pc:chgData name="Matthieu GRALL" userId="cec3ba0d20552ff9" providerId="LiveId" clId="{0E100F18-ECE0-4624-BED4-5B60467EF4AA}" dt="2025-03-02T12:52:57.805" v="4892" actId="47"/>
        <pc:sldMkLst>
          <pc:docMk/>
          <pc:sldMk cId="4048491628" sldId="997"/>
        </pc:sldMkLst>
      </pc:sldChg>
      <pc:sldChg chg="del">
        <pc:chgData name="Matthieu GRALL" userId="cec3ba0d20552ff9" providerId="LiveId" clId="{0E100F18-ECE0-4624-BED4-5B60467EF4AA}" dt="2025-03-02T12:52:58.967" v="4893" actId="47"/>
        <pc:sldMkLst>
          <pc:docMk/>
          <pc:sldMk cId="3134136578" sldId="998"/>
        </pc:sldMkLst>
      </pc:sldChg>
      <pc:sldChg chg="del">
        <pc:chgData name="Matthieu GRALL" userId="cec3ba0d20552ff9" providerId="LiveId" clId="{0E100F18-ECE0-4624-BED4-5B60467EF4AA}" dt="2025-03-02T12:53:19.045" v="4900" actId="47"/>
        <pc:sldMkLst>
          <pc:docMk/>
          <pc:sldMk cId="3566722548" sldId="999"/>
        </pc:sldMkLst>
      </pc:sldChg>
      <pc:sldChg chg="del">
        <pc:chgData name="Matthieu GRALL" userId="cec3ba0d20552ff9" providerId="LiveId" clId="{0E100F18-ECE0-4624-BED4-5B60467EF4AA}" dt="2025-03-02T12:53:19.967" v="4901" actId="47"/>
        <pc:sldMkLst>
          <pc:docMk/>
          <pc:sldMk cId="759676982" sldId="1000"/>
        </pc:sldMkLst>
      </pc:sldChg>
      <pc:sldChg chg="del">
        <pc:chgData name="Matthieu GRALL" userId="cec3ba0d20552ff9" providerId="LiveId" clId="{0E100F18-ECE0-4624-BED4-5B60467EF4AA}" dt="2025-03-02T13:36:44.415" v="5752" actId="47"/>
        <pc:sldMkLst>
          <pc:docMk/>
          <pc:sldMk cId="4278775167" sldId="1001"/>
        </pc:sldMkLst>
      </pc:sldChg>
      <pc:sldChg chg="del">
        <pc:chgData name="Matthieu GRALL" userId="cec3ba0d20552ff9" providerId="LiveId" clId="{0E100F18-ECE0-4624-BED4-5B60467EF4AA}" dt="2025-03-02T12:53:10.442" v="4895" actId="47"/>
        <pc:sldMkLst>
          <pc:docMk/>
          <pc:sldMk cId="3217237907" sldId="1002"/>
        </pc:sldMkLst>
      </pc:sldChg>
      <pc:sldChg chg="del">
        <pc:chgData name="Matthieu GRALL" userId="cec3ba0d20552ff9" providerId="LiveId" clId="{0E100F18-ECE0-4624-BED4-5B60467EF4AA}" dt="2025-03-02T12:53:17.473" v="4899" actId="47"/>
        <pc:sldMkLst>
          <pc:docMk/>
          <pc:sldMk cId="2076485775" sldId="1003"/>
        </pc:sldMkLst>
      </pc:sldChg>
      <pc:sldChg chg="del">
        <pc:chgData name="Matthieu GRALL" userId="cec3ba0d20552ff9" providerId="LiveId" clId="{0E100F18-ECE0-4624-BED4-5B60467EF4AA}" dt="2025-03-02T12:53:15.410" v="4897" actId="47"/>
        <pc:sldMkLst>
          <pc:docMk/>
          <pc:sldMk cId="3404666591" sldId="1004"/>
        </pc:sldMkLst>
      </pc:sldChg>
      <pc:sldChg chg="del">
        <pc:chgData name="Matthieu GRALL" userId="cec3ba0d20552ff9" providerId="LiveId" clId="{0E100F18-ECE0-4624-BED4-5B60467EF4AA}" dt="2025-03-02T12:53:16.441" v="4898" actId="47"/>
        <pc:sldMkLst>
          <pc:docMk/>
          <pc:sldMk cId="1965271831" sldId="1005"/>
        </pc:sldMkLst>
      </pc:sldChg>
      <pc:sldChg chg="del">
        <pc:chgData name="Matthieu GRALL" userId="cec3ba0d20552ff9" providerId="LiveId" clId="{0E100F18-ECE0-4624-BED4-5B60467EF4AA}" dt="2025-03-02T12:53:12.787" v="4896" actId="47"/>
        <pc:sldMkLst>
          <pc:docMk/>
          <pc:sldMk cId="866528232" sldId="1006"/>
        </pc:sldMkLst>
      </pc:sldChg>
      <pc:sldChg chg="del">
        <pc:chgData name="Matthieu GRALL" userId="cec3ba0d20552ff9" providerId="LiveId" clId="{0E100F18-ECE0-4624-BED4-5B60467EF4AA}" dt="2025-03-02T12:53:08.791" v="4894" actId="47"/>
        <pc:sldMkLst>
          <pc:docMk/>
          <pc:sldMk cId="1195190597" sldId="1007"/>
        </pc:sldMkLst>
      </pc:sldChg>
      <pc:sldChg chg="del">
        <pc:chgData name="Matthieu GRALL" userId="cec3ba0d20552ff9" providerId="LiveId" clId="{0E100F18-ECE0-4624-BED4-5B60467EF4AA}" dt="2025-03-02T12:52:51.592" v="4891" actId="47"/>
        <pc:sldMkLst>
          <pc:docMk/>
          <pc:sldMk cId="1765525371" sldId="1009"/>
        </pc:sldMkLst>
      </pc:sldChg>
      <pc:sldChg chg="del">
        <pc:chgData name="Matthieu GRALL" userId="cec3ba0d20552ff9" providerId="LiveId" clId="{0E100F18-ECE0-4624-BED4-5B60467EF4AA}" dt="2025-03-02T12:52:46.731" v="4889" actId="47"/>
        <pc:sldMkLst>
          <pc:docMk/>
          <pc:sldMk cId="1134925376" sldId="1010"/>
        </pc:sldMkLst>
      </pc:sldChg>
      <pc:sldChg chg="del">
        <pc:chgData name="Matthieu GRALL" userId="cec3ba0d20552ff9" providerId="LiveId" clId="{0E100F18-ECE0-4624-BED4-5B60467EF4AA}" dt="2025-03-02T12:52:42.419" v="4886" actId="47"/>
        <pc:sldMkLst>
          <pc:docMk/>
          <pc:sldMk cId="1744505494" sldId="1011"/>
        </pc:sldMkLst>
      </pc:sldChg>
      <pc:sldChg chg="del">
        <pc:chgData name="Matthieu GRALL" userId="cec3ba0d20552ff9" providerId="LiveId" clId="{0E100F18-ECE0-4624-BED4-5B60467EF4AA}" dt="2025-03-02T12:52:44.276" v="4887" actId="47"/>
        <pc:sldMkLst>
          <pc:docMk/>
          <pc:sldMk cId="3252878745" sldId="1012"/>
        </pc:sldMkLst>
      </pc:sldChg>
      <pc:sldChg chg="del">
        <pc:chgData name="Matthieu GRALL" userId="cec3ba0d20552ff9" providerId="LiveId" clId="{0E100F18-ECE0-4624-BED4-5B60467EF4AA}" dt="2025-03-05T15:04:40.230" v="7987" actId="47"/>
        <pc:sldMkLst>
          <pc:docMk/>
          <pc:sldMk cId="735591021" sldId="1013"/>
        </pc:sldMkLst>
      </pc:sldChg>
      <pc:sldChg chg="del">
        <pc:chgData name="Matthieu GRALL" userId="cec3ba0d20552ff9" providerId="LiveId" clId="{0E100F18-ECE0-4624-BED4-5B60467EF4AA}" dt="2025-03-11T12:26:58.603" v="15591" actId="47"/>
        <pc:sldMkLst>
          <pc:docMk/>
          <pc:sldMk cId="1658134775" sldId="1014"/>
        </pc:sldMkLst>
      </pc:sldChg>
      <pc:sldChg chg="del">
        <pc:chgData name="Matthieu GRALL" userId="cec3ba0d20552ff9" providerId="LiveId" clId="{0E100F18-ECE0-4624-BED4-5B60467EF4AA}" dt="2025-03-11T16:26:17.749" v="18468" actId="47"/>
        <pc:sldMkLst>
          <pc:docMk/>
          <pc:sldMk cId="1317464083" sldId="1023"/>
        </pc:sldMkLst>
      </pc:sldChg>
      <pc:sldChg chg="del">
        <pc:chgData name="Matthieu GRALL" userId="cec3ba0d20552ff9" providerId="LiveId" clId="{0E100F18-ECE0-4624-BED4-5B60467EF4AA}" dt="2025-03-02T13:35:25.623" v="5736" actId="47"/>
        <pc:sldMkLst>
          <pc:docMk/>
          <pc:sldMk cId="2516807469" sldId="1026"/>
        </pc:sldMkLst>
      </pc:sldChg>
      <pc:sldChg chg="del">
        <pc:chgData name="Matthieu GRALL" userId="cec3ba0d20552ff9" providerId="LiveId" clId="{0E100F18-ECE0-4624-BED4-5B60467EF4AA}" dt="2025-03-02T13:36:31.694" v="5746" actId="47"/>
        <pc:sldMkLst>
          <pc:docMk/>
          <pc:sldMk cId="3088782991" sldId="1028"/>
        </pc:sldMkLst>
      </pc:sldChg>
      <pc:sldChg chg="del">
        <pc:chgData name="Matthieu GRALL" userId="cec3ba0d20552ff9" providerId="LiveId" clId="{0E100F18-ECE0-4624-BED4-5B60467EF4AA}" dt="2025-03-05T15:15:08.486" v="8371" actId="47"/>
        <pc:sldMkLst>
          <pc:docMk/>
          <pc:sldMk cId="3587104707" sldId="1029"/>
        </pc:sldMkLst>
      </pc:sldChg>
      <pc:sldChg chg="del">
        <pc:chgData name="Matthieu GRALL" userId="cec3ba0d20552ff9" providerId="LiveId" clId="{0E100F18-ECE0-4624-BED4-5B60467EF4AA}" dt="2025-03-02T13:36:36.071" v="5747" actId="47"/>
        <pc:sldMkLst>
          <pc:docMk/>
          <pc:sldMk cId="3999985195" sldId="1031"/>
        </pc:sldMkLst>
      </pc:sldChg>
      <pc:sldChg chg="addSp delSp modSp mod">
        <pc:chgData name="Matthieu GRALL" userId="cec3ba0d20552ff9" providerId="LiveId" clId="{0E100F18-ECE0-4624-BED4-5B60467EF4AA}" dt="2025-02-26T13:59:23.643" v="1147" actId="478"/>
        <pc:sldMkLst>
          <pc:docMk/>
          <pc:sldMk cId="1269195055" sldId="1034"/>
        </pc:sldMkLst>
      </pc:sldChg>
      <pc:sldChg chg="addSp delSp modSp mod">
        <pc:chgData name="Matthieu GRALL" userId="cec3ba0d20552ff9" providerId="LiveId" clId="{0E100F18-ECE0-4624-BED4-5B60467EF4AA}" dt="2025-02-26T13:55:58.448" v="1129"/>
        <pc:sldMkLst>
          <pc:docMk/>
          <pc:sldMk cId="4020083035" sldId="1049"/>
        </pc:sldMkLst>
      </pc:sldChg>
      <pc:sldChg chg="addSp delSp modSp mod">
        <pc:chgData name="Matthieu GRALL" userId="cec3ba0d20552ff9" providerId="LiveId" clId="{0E100F18-ECE0-4624-BED4-5B60467EF4AA}" dt="2025-02-26T13:52:51.265" v="1105"/>
        <pc:sldMkLst>
          <pc:docMk/>
          <pc:sldMk cId="932379402" sldId="1050"/>
        </pc:sldMkLst>
      </pc:sldChg>
      <pc:sldChg chg="addSp delSp modSp mod">
        <pc:chgData name="Matthieu GRALL" userId="cec3ba0d20552ff9" providerId="LiveId" clId="{0E100F18-ECE0-4624-BED4-5B60467EF4AA}" dt="2025-02-26T14:04:08.661" v="1208" actId="1036"/>
        <pc:sldMkLst>
          <pc:docMk/>
          <pc:sldMk cId="1318449080" sldId="1051"/>
        </pc:sldMkLst>
      </pc:sldChg>
      <pc:sldChg chg="addSp delSp modSp mod">
        <pc:chgData name="Matthieu GRALL" userId="cec3ba0d20552ff9" providerId="LiveId" clId="{0E100F18-ECE0-4624-BED4-5B60467EF4AA}" dt="2025-02-26T14:04:19.890" v="1210"/>
        <pc:sldMkLst>
          <pc:docMk/>
          <pc:sldMk cId="2280586236" sldId="1052"/>
        </pc:sldMkLst>
      </pc:sldChg>
      <pc:sldChg chg="modSp mod">
        <pc:chgData name="Matthieu GRALL" userId="cec3ba0d20552ff9" providerId="LiveId" clId="{0E100F18-ECE0-4624-BED4-5B60467EF4AA}" dt="2025-02-26T13:53:22.242" v="1111" actId="122"/>
        <pc:sldMkLst>
          <pc:docMk/>
          <pc:sldMk cId="26874279" sldId="1057"/>
        </pc:sldMkLst>
      </pc:sldChg>
      <pc:sldChg chg="addSp delSp modSp mod">
        <pc:chgData name="Matthieu GRALL" userId="cec3ba0d20552ff9" providerId="LiveId" clId="{0E100F18-ECE0-4624-BED4-5B60467EF4AA}" dt="2025-02-26T13:54:10.857" v="1118"/>
        <pc:sldMkLst>
          <pc:docMk/>
          <pc:sldMk cId="4291156230" sldId="1058"/>
        </pc:sldMkLst>
      </pc:sldChg>
      <pc:sldChg chg="addSp delSp modSp mod">
        <pc:chgData name="Matthieu GRALL" userId="cec3ba0d20552ff9" providerId="LiveId" clId="{0E100F18-ECE0-4624-BED4-5B60467EF4AA}" dt="2025-03-05T10:51:49.999" v="7679" actId="207"/>
        <pc:sldMkLst>
          <pc:docMk/>
          <pc:sldMk cId="3800559491" sldId="1059"/>
        </pc:sldMkLst>
      </pc:sldChg>
      <pc:sldChg chg="addSp delSp modSp mod">
        <pc:chgData name="Matthieu GRALL" userId="cec3ba0d20552ff9" providerId="LiveId" clId="{0E100F18-ECE0-4624-BED4-5B60467EF4AA}" dt="2025-03-05T10:51:54.754" v="7680"/>
        <pc:sldMkLst>
          <pc:docMk/>
          <pc:sldMk cId="2126662429" sldId="1060"/>
        </pc:sldMkLst>
      </pc:sldChg>
      <pc:sldChg chg="addSp modSp mod">
        <pc:chgData name="Matthieu GRALL" userId="cec3ba0d20552ff9" providerId="LiveId" clId="{0E100F18-ECE0-4624-BED4-5B60467EF4AA}" dt="2025-03-05T10:52:05.902" v="7682"/>
        <pc:sldMkLst>
          <pc:docMk/>
          <pc:sldMk cId="1691437923" sldId="1061"/>
        </pc:sldMkLst>
      </pc:sldChg>
      <pc:sldChg chg="addSp modSp mod">
        <pc:chgData name="Matthieu GRALL" userId="cec3ba0d20552ff9" providerId="LiveId" clId="{0E100F18-ECE0-4624-BED4-5B60467EF4AA}" dt="2025-03-05T10:52:11.739" v="7684"/>
        <pc:sldMkLst>
          <pc:docMk/>
          <pc:sldMk cId="178164553" sldId="1062"/>
        </pc:sldMkLst>
      </pc:sldChg>
      <pc:sldChg chg="modSp mod">
        <pc:chgData name="Matthieu GRALL" userId="cec3ba0d20552ff9" providerId="LiveId" clId="{0E100F18-ECE0-4624-BED4-5B60467EF4AA}" dt="2025-02-26T13:53:07.640" v="1108" actId="122"/>
        <pc:sldMkLst>
          <pc:docMk/>
          <pc:sldMk cId="3141358319" sldId="1063"/>
        </pc:sldMkLst>
      </pc:sldChg>
      <pc:sldChg chg="addSp modSp mod">
        <pc:chgData name="Matthieu GRALL" userId="cec3ba0d20552ff9" providerId="LiveId" clId="{0E100F18-ECE0-4624-BED4-5B60467EF4AA}" dt="2025-03-05T10:52:10.689" v="7683"/>
        <pc:sldMkLst>
          <pc:docMk/>
          <pc:sldMk cId="3918098526" sldId="1064"/>
        </pc:sldMkLst>
      </pc:sldChg>
      <pc:sldChg chg="addSp delSp modSp mod">
        <pc:chgData name="Matthieu GRALL" userId="cec3ba0d20552ff9" providerId="LiveId" clId="{0E100F18-ECE0-4624-BED4-5B60467EF4AA}" dt="2025-03-05T10:52:37.450" v="7699" actId="207"/>
        <pc:sldMkLst>
          <pc:docMk/>
          <pc:sldMk cId="621758560" sldId="1065"/>
        </pc:sldMkLst>
      </pc:sldChg>
      <pc:sldChg chg="addSp delSp modSp mod">
        <pc:chgData name="Matthieu GRALL" userId="cec3ba0d20552ff9" providerId="LiveId" clId="{0E100F18-ECE0-4624-BED4-5B60467EF4AA}" dt="2025-03-05T10:52:16.472" v="7687"/>
        <pc:sldMkLst>
          <pc:docMk/>
          <pc:sldMk cId="2931514684" sldId="1066"/>
        </pc:sldMkLst>
      </pc:sldChg>
      <pc:sldChg chg="addSp delSp modSp mod">
        <pc:chgData name="Matthieu GRALL" userId="cec3ba0d20552ff9" providerId="LiveId" clId="{0E100F18-ECE0-4624-BED4-5B60467EF4AA}" dt="2025-03-05T10:52:17.886" v="7688"/>
        <pc:sldMkLst>
          <pc:docMk/>
          <pc:sldMk cId="3709665650" sldId="1067"/>
        </pc:sldMkLst>
      </pc:sldChg>
      <pc:sldChg chg="addSp modSp mod">
        <pc:chgData name="Matthieu GRALL" userId="cec3ba0d20552ff9" providerId="LiveId" clId="{0E100F18-ECE0-4624-BED4-5B60467EF4AA}" dt="2025-03-05T10:52:14.464" v="7686"/>
        <pc:sldMkLst>
          <pc:docMk/>
          <pc:sldMk cId="1800103563" sldId="1069"/>
        </pc:sldMkLst>
      </pc:sldChg>
      <pc:sldChg chg="addSp modSp mod">
        <pc:chgData name="Matthieu GRALL" userId="cec3ba0d20552ff9" providerId="LiveId" clId="{0E100F18-ECE0-4624-BED4-5B60467EF4AA}" dt="2025-03-05T10:52:24.657" v="7692"/>
        <pc:sldMkLst>
          <pc:docMk/>
          <pc:sldMk cId="3291618898" sldId="1070"/>
        </pc:sldMkLst>
      </pc:sldChg>
      <pc:sldChg chg="addSp delSp modSp mod">
        <pc:chgData name="Matthieu GRALL" userId="cec3ba0d20552ff9" providerId="LiveId" clId="{0E100F18-ECE0-4624-BED4-5B60467EF4AA}" dt="2025-02-26T13:57:46.806" v="1142"/>
        <pc:sldMkLst>
          <pc:docMk/>
          <pc:sldMk cId="3654082298" sldId="1074"/>
        </pc:sldMkLst>
      </pc:sldChg>
      <pc:sldChg chg="addSp delSp modSp mod">
        <pc:chgData name="Matthieu GRALL" userId="cec3ba0d20552ff9" providerId="LiveId" clId="{0E100F18-ECE0-4624-BED4-5B60467EF4AA}" dt="2025-03-05T10:54:58.876" v="7775" actId="207"/>
        <pc:sldMkLst>
          <pc:docMk/>
          <pc:sldMk cId="2248821212" sldId="1075"/>
        </pc:sldMkLst>
      </pc:sldChg>
      <pc:sldChg chg="addSp modSp mod">
        <pc:chgData name="Matthieu GRALL" userId="cec3ba0d20552ff9" providerId="LiveId" clId="{0E100F18-ECE0-4624-BED4-5B60467EF4AA}" dt="2025-03-05T10:52:32.089" v="7697"/>
        <pc:sldMkLst>
          <pc:docMk/>
          <pc:sldMk cId="4040424870" sldId="1076"/>
        </pc:sldMkLst>
      </pc:sldChg>
      <pc:sldChg chg="addSp delSp modSp mod">
        <pc:chgData name="Matthieu GRALL" userId="cec3ba0d20552ff9" providerId="LiveId" clId="{0E100F18-ECE0-4624-BED4-5B60467EF4AA}" dt="2025-03-05T10:52:59.621" v="7721" actId="20577"/>
        <pc:sldMkLst>
          <pc:docMk/>
          <pc:sldMk cId="4019348853" sldId="1077"/>
        </pc:sldMkLst>
      </pc:sldChg>
      <pc:sldChg chg="addSp delSp modSp mod">
        <pc:chgData name="Matthieu GRALL" userId="cec3ba0d20552ff9" providerId="LiveId" clId="{0E100F18-ECE0-4624-BED4-5B60467EF4AA}" dt="2025-03-05T10:51:23.981" v="7677" actId="255"/>
        <pc:sldMkLst>
          <pc:docMk/>
          <pc:sldMk cId="925280985" sldId="1078"/>
        </pc:sldMkLst>
      </pc:sldChg>
      <pc:sldChg chg="addSp delSp modSp mod">
        <pc:chgData name="Matthieu GRALL" userId="cec3ba0d20552ff9" providerId="LiveId" clId="{0E100F18-ECE0-4624-BED4-5B60467EF4AA}" dt="2025-02-26T13:55:43.334" v="1127"/>
        <pc:sldMkLst>
          <pc:docMk/>
          <pc:sldMk cId="1546443610" sldId="1079"/>
        </pc:sldMkLst>
      </pc:sldChg>
      <pc:sldChg chg="addSp delSp modSp mod">
        <pc:chgData name="Matthieu GRALL" userId="cec3ba0d20552ff9" providerId="LiveId" clId="{0E100F18-ECE0-4624-BED4-5B60467EF4AA}" dt="2025-02-26T13:57:40.582" v="1140"/>
        <pc:sldMkLst>
          <pc:docMk/>
          <pc:sldMk cId="2865950871" sldId="1080"/>
        </pc:sldMkLst>
      </pc:sldChg>
      <pc:sldChg chg="addSp delSp modSp mod">
        <pc:chgData name="Matthieu GRALL" userId="cec3ba0d20552ff9" providerId="LiveId" clId="{0E100F18-ECE0-4624-BED4-5B60467EF4AA}" dt="2025-03-05T10:55:20.259" v="7793" actId="20577"/>
        <pc:sldMkLst>
          <pc:docMk/>
          <pc:sldMk cId="3572952097" sldId="1081"/>
        </pc:sldMkLst>
      </pc:sldChg>
      <pc:sldChg chg="modSp mod">
        <pc:chgData name="Matthieu GRALL" userId="cec3ba0d20552ff9" providerId="LiveId" clId="{0E100F18-ECE0-4624-BED4-5B60467EF4AA}" dt="2025-03-05T10:49:03.853" v="7627" actId="122"/>
        <pc:sldMkLst>
          <pc:docMk/>
          <pc:sldMk cId="3943703388" sldId="1082"/>
        </pc:sldMkLst>
      </pc:sldChg>
      <pc:sldChg chg="addSp modSp mod">
        <pc:chgData name="Matthieu GRALL" userId="cec3ba0d20552ff9" providerId="LiveId" clId="{0E100F18-ECE0-4624-BED4-5B60467EF4AA}" dt="2025-03-05T10:55:01.435" v="7776"/>
        <pc:sldMkLst>
          <pc:docMk/>
          <pc:sldMk cId="2392014724" sldId="1087"/>
        </pc:sldMkLst>
      </pc:sldChg>
      <pc:sldChg chg="addSp modSp">
        <pc:chgData name="Matthieu GRALL" userId="cec3ba0d20552ff9" providerId="LiveId" clId="{0E100F18-ECE0-4624-BED4-5B60467EF4AA}" dt="2025-03-05T10:53:13.554" v="7722"/>
        <pc:sldMkLst>
          <pc:docMk/>
          <pc:sldMk cId="1471937505" sldId="1096"/>
        </pc:sldMkLst>
      </pc:sldChg>
      <pc:sldChg chg="addSp delSp modSp mod">
        <pc:chgData name="Matthieu GRALL" userId="cec3ba0d20552ff9" providerId="LiveId" clId="{0E100F18-ECE0-4624-BED4-5B60467EF4AA}" dt="2025-03-05T10:54:48.317" v="7773" actId="20577"/>
        <pc:sldMkLst>
          <pc:docMk/>
          <pc:sldMk cId="3438634571" sldId="1097"/>
        </pc:sldMkLst>
      </pc:sldChg>
      <pc:sldChg chg="addSp modSp mod">
        <pc:chgData name="Matthieu GRALL" userId="cec3ba0d20552ff9" providerId="LiveId" clId="{0E100F18-ECE0-4624-BED4-5B60467EF4AA}" dt="2025-03-05T10:55:02.874" v="7777"/>
        <pc:sldMkLst>
          <pc:docMk/>
          <pc:sldMk cId="2205092931" sldId="1098"/>
        </pc:sldMkLst>
      </pc:sldChg>
      <pc:sldChg chg="modSp mod">
        <pc:chgData name="Matthieu GRALL" userId="cec3ba0d20552ff9" providerId="LiveId" clId="{0E100F18-ECE0-4624-BED4-5B60467EF4AA}" dt="2025-02-26T13:52:58.408" v="1106" actId="122"/>
        <pc:sldMkLst>
          <pc:docMk/>
          <pc:sldMk cId="1059960124" sldId="1100"/>
        </pc:sldMkLst>
      </pc:sldChg>
      <pc:sldChg chg="modSp mod">
        <pc:chgData name="Matthieu GRALL" userId="cec3ba0d20552ff9" providerId="LiveId" clId="{0E100F18-ECE0-4624-BED4-5B60467EF4AA}" dt="2025-02-26T13:53:02.431" v="1107" actId="122"/>
        <pc:sldMkLst>
          <pc:docMk/>
          <pc:sldMk cId="3034365359" sldId="1101"/>
        </pc:sldMkLst>
      </pc:sldChg>
      <pc:sldChg chg="addSp delSp modSp mod modAnim">
        <pc:chgData name="Matthieu GRALL" userId="cec3ba0d20552ff9" providerId="LiveId" clId="{0E100F18-ECE0-4624-BED4-5B60467EF4AA}" dt="2025-03-05T10:55:03.780" v="7778"/>
        <pc:sldMkLst>
          <pc:docMk/>
          <pc:sldMk cId="2493712290" sldId="1102"/>
        </pc:sldMkLst>
      </pc:sldChg>
      <pc:sldChg chg="addSp delSp modSp mod">
        <pc:chgData name="Matthieu GRALL" userId="cec3ba0d20552ff9" providerId="LiveId" clId="{0E100F18-ECE0-4624-BED4-5B60467EF4AA}" dt="2025-03-05T10:55:11.583" v="7783" actId="207"/>
        <pc:sldMkLst>
          <pc:docMk/>
          <pc:sldMk cId="406103256" sldId="1104"/>
        </pc:sldMkLst>
      </pc:sldChg>
      <pc:sldChg chg="addSp modSp mod">
        <pc:chgData name="Matthieu GRALL" userId="cec3ba0d20552ff9" providerId="LiveId" clId="{0E100F18-ECE0-4624-BED4-5B60467EF4AA}" dt="2025-03-05T10:55:04.490" v="7779"/>
        <pc:sldMkLst>
          <pc:docMk/>
          <pc:sldMk cId="1660377139" sldId="1105"/>
        </pc:sldMkLst>
      </pc:sldChg>
      <pc:sldChg chg="addSp modSp mod">
        <pc:chgData name="Matthieu GRALL" userId="cec3ba0d20552ff9" providerId="LiveId" clId="{0E100F18-ECE0-4624-BED4-5B60467EF4AA}" dt="2025-03-05T10:52:19.256" v="7689"/>
        <pc:sldMkLst>
          <pc:docMk/>
          <pc:sldMk cId="2181861508" sldId="1106"/>
        </pc:sldMkLst>
      </pc:sldChg>
      <pc:sldChg chg="addSp modSp mod ord">
        <pc:chgData name="Matthieu GRALL" userId="cec3ba0d20552ff9" providerId="LiveId" clId="{0E100F18-ECE0-4624-BED4-5B60467EF4AA}" dt="2025-03-05T10:52:21.073" v="7690"/>
        <pc:sldMkLst>
          <pc:docMk/>
          <pc:sldMk cId="1609253854" sldId="1107"/>
        </pc:sldMkLst>
      </pc:sldChg>
      <pc:sldChg chg="addSp modSp mod ord">
        <pc:chgData name="Matthieu GRALL" userId="cec3ba0d20552ff9" providerId="LiveId" clId="{0E100F18-ECE0-4624-BED4-5B60467EF4AA}" dt="2025-03-05T10:52:22.670" v="7691"/>
        <pc:sldMkLst>
          <pc:docMk/>
          <pc:sldMk cId="963854095" sldId="1108"/>
        </pc:sldMkLst>
      </pc:sldChg>
      <pc:sldChg chg="addSp modSp mod">
        <pc:chgData name="Matthieu GRALL" userId="cec3ba0d20552ff9" providerId="LiveId" clId="{0E100F18-ECE0-4624-BED4-5B60467EF4AA}" dt="2025-03-05T10:52:26.089" v="7693"/>
        <pc:sldMkLst>
          <pc:docMk/>
          <pc:sldMk cId="3678163508" sldId="1109"/>
        </pc:sldMkLst>
      </pc:sldChg>
      <pc:sldChg chg="addSp modSp mod">
        <pc:chgData name="Matthieu GRALL" userId="cec3ba0d20552ff9" providerId="LiveId" clId="{0E100F18-ECE0-4624-BED4-5B60467EF4AA}" dt="2025-03-05T10:59:06.986" v="7866" actId="20577"/>
        <pc:sldMkLst>
          <pc:docMk/>
          <pc:sldMk cId="4058146610" sldId="1110"/>
        </pc:sldMkLst>
      </pc:sldChg>
      <pc:sldChg chg="addSp modSp mod">
        <pc:chgData name="Matthieu GRALL" userId="cec3ba0d20552ff9" providerId="LiveId" clId="{0E100F18-ECE0-4624-BED4-5B60467EF4AA}" dt="2025-03-05T10:52:27.055" v="7694"/>
        <pc:sldMkLst>
          <pc:docMk/>
          <pc:sldMk cId="1348902480" sldId="1111"/>
        </pc:sldMkLst>
      </pc:sldChg>
      <pc:sldChg chg="addSp modSp mod">
        <pc:chgData name="Matthieu GRALL" userId="cec3ba0d20552ff9" providerId="LiveId" clId="{0E100F18-ECE0-4624-BED4-5B60467EF4AA}" dt="2025-03-05T10:59:17.857" v="7883" actId="20577"/>
        <pc:sldMkLst>
          <pc:docMk/>
          <pc:sldMk cId="2330890016" sldId="1112"/>
        </pc:sldMkLst>
      </pc:sldChg>
      <pc:sldChg chg="addSp delSp modSp mod">
        <pc:chgData name="Matthieu GRALL" userId="cec3ba0d20552ff9" providerId="LiveId" clId="{0E100F18-ECE0-4624-BED4-5B60467EF4AA}" dt="2025-03-05T10:55:05.329" v="7780"/>
        <pc:sldMkLst>
          <pc:docMk/>
          <pc:sldMk cId="362970679" sldId="1113"/>
        </pc:sldMkLst>
      </pc:sldChg>
      <pc:sldChg chg="addSp modSp new del mod ord">
        <pc:chgData name="Matthieu GRALL" userId="cec3ba0d20552ff9" providerId="LiveId" clId="{0E100F18-ECE0-4624-BED4-5B60467EF4AA}" dt="2025-03-05T10:11:10.528" v="7123" actId="47"/>
        <pc:sldMkLst>
          <pc:docMk/>
          <pc:sldMk cId="995034702" sldId="1114"/>
        </pc:sldMkLst>
      </pc:sldChg>
      <pc:sldChg chg="addSp modSp add del mod">
        <pc:chgData name="Matthieu GRALL" userId="cec3ba0d20552ff9" providerId="LiveId" clId="{0E100F18-ECE0-4624-BED4-5B60467EF4AA}" dt="2025-03-07T11:10:58.937" v="11322" actId="47"/>
        <pc:sldMkLst>
          <pc:docMk/>
          <pc:sldMk cId="385704443" sldId="1115"/>
        </pc:sldMkLst>
      </pc:sldChg>
      <pc:sldChg chg="addSp modSp mod modAnim">
        <pc:chgData name="Matthieu GRALL" userId="cec3ba0d20552ff9" providerId="LiveId" clId="{0E100F18-ECE0-4624-BED4-5B60467EF4AA}" dt="2025-03-07T09:42:25.923" v="10691"/>
        <pc:sldMkLst>
          <pc:docMk/>
          <pc:sldMk cId="2858516459" sldId="1116"/>
        </pc:sldMkLst>
      </pc:sldChg>
      <pc:sldChg chg="addSp delSp modSp mod">
        <pc:chgData name="Matthieu GRALL" userId="cec3ba0d20552ff9" providerId="LiveId" clId="{0E100F18-ECE0-4624-BED4-5B60467EF4AA}" dt="2025-03-11T12:10:07.035" v="14890" actId="1036"/>
        <pc:sldMkLst>
          <pc:docMk/>
          <pc:sldMk cId="2904657892" sldId="1117"/>
        </pc:sldMkLst>
      </pc:sldChg>
      <pc:sldChg chg="addSp delSp modSp mod ord">
        <pc:chgData name="Matthieu GRALL" userId="cec3ba0d20552ff9" providerId="LiveId" clId="{0E100F18-ECE0-4624-BED4-5B60467EF4AA}" dt="2025-03-05T10:55:35.494" v="7800"/>
        <pc:sldMkLst>
          <pc:docMk/>
          <pc:sldMk cId="858906089" sldId="1118"/>
        </pc:sldMkLst>
      </pc:sldChg>
      <pc:sldChg chg="addSp delSp modSp mod ord modClrScheme delAnim modAnim chgLayout">
        <pc:chgData name="Matthieu GRALL" userId="cec3ba0d20552ff9" providerId="LiveId" clId="{0E100F18-ECE0-4624-BED4-5B60467EF4AA}" dt="2025-03-07T10:10:14.173" v="11264" actId="20577"/>
        <pc:sldMkLst>
          <pc:docMk/>
          <pc:sldMk cId="3967936223" sldId="1119"/>
        </pc:sldMkLst>
      </pc:sldChg>
      <pc:sldChg chg="addSp modSp mod modAnim">
        <pc:chgData name="Matthieu GRALL" userId="cec3ba0d20552ff9" providerId="LiveId" clId="{0E100F18-ECE0-4624-BED4-5B60467EF4AA}" dt="2025-03-07T11:10:25.757" v="11320" actId="27636"/>
        <pc:sldMkLst>
          <pc:docMk/>
          <pc:sldMk cId="1932322543" sldId="1120"/>
        </pc:sldMkLst>
      </pc:sldChg>
      <pc:sldChg chg="addSp modSp mod">
        <pc:chgData name="Matthieu GRALL" userId="cec3ba0d20552ff9" providerId="LiveId" clId="{0E100F18-ECE0-4624-BED4-5B60467EF4AA}" dt="2025-03-05T10:55:31.638" v="7796"/>
        <pc:sldMkLst>
          <pc:docMk/>
          <pc:sldMk cId="2258595350" sldId="1121"/>
        </pc:sldMkLst>
      </pc:sldChg>
      <pc:sldChg chg="addSp delSp modSp mod ord">
        <pc:chgData name="Matthieu GRALL" userId="cec3ba0d20552ff9" providerId="LiveId" clId="{0E100F18-ECE0-4624-BED4-5B60467EF4AA}" dt="2025-03-05T15:09:34.121" v="8158" actId="14100"/>
        <pc:sldMkLst>
          <pc:docMk/>
          <pc:sldMk cId="793694464" sldId="1122"/>
        </pc:sldMkLst>
      </pc:sldChg>
      <pc:sldChg chg="addSp modSp del mod">
        <pc:chgData name="Matthieu GRALL" userId="cec3ba0d20552ff9" providerId="LiveId" clId="{0E100F18-ECE0-4624-BED4-5B60467EF4AA}" dt="2025-03-07T11:07:45.129" v="11286" actId="47"/>
        <pc:sldMkLst>
          <pc:docMk/>
          <pc:sldMk cId="474124158" sldId="1124"/>
        </pc:sldMkLst>
      </pc:sldChg>
      <pc:sldChg chg="addSp delSp modSp mod modClrScheme delAnim modAnim chgLayout">
        <pc:chgData name="Matthieu GRALL" userId="cec3ba0d20552ff9" providerId="LiveId" clId="{0E100F18-ECE0-4624-BED4-5B60467EF4AA}" dt="2025-03-11T11:59:13.300" v="14767" actId="20577"/>
        <pc:sldMkLst>
          <pc:docMk/>
          <pc:sldMk cId="2401667870" sldId="1125"/>
        </pc:sldMkLst>
      </pc:sldChg>
      <pc:sldChg chg="addSp delSp modSp mod modAnim">
        <pc:chgData name="Matthieu GRALL" userId="cec3ba0d20552ff9" providerId="LiveId" clId="{0E100F18-ECE0-4624-BED4-5B60467EF4AA}" dt="2025-03-11T12:29:18.407" v="15665"/>
        <pc:sldMkLst>
          <pc:docMk/>
          <pc:sldMk cId="218010953" sldId="1126"/>
        </pc:sldMkLst>
      </pc:sldChg>
      <pc:sldChg chg="addSp delSp modSp mod">
        <pc:chgData name="Matthieu GRALL" userId="cec3ba0d20552ff9" providerId="LiveId" clId="{0E100F18-ECE0-4624-BED4-5B60467EF4AA}" dt="2025-03-05T10:55:29.495" v="7795" actId="207"/>
        <pc:sldMkLst>
          <pc:docMk/>
          <pc:sldMk cId="2008000353" sldId="1127"/>
        </pc:sldMkLst>
      </pc:sldChg>
      <pc:sldChg chg="addSp modSp mod">
        <pc:chgData name="Matthieu GRALL" userId="cec3ba0d20552ff9" providerId="LiveId" clId="{0E100F18-ECE0-4624-BED4-5B60467EF4AA}" dt="2025-03-11T16:14:22.320" v="17955" actId="20577"/>
        <pc:sldMkLst>
          <pc:docMk/>
          <pc:sldMk cId="2806509409" sldId="1128"/>
        </pc:sldMkLst>
      </pc:sldChg>
      <pc:sldChg chg="addSp delSp modSp mod delAnim modAnim">
        <pc:chgData name="Matthieu GRALL" userId="cec3ba0d20552ff9" providerId="LiveId" clId="{0E100F18-ECE0-4624-BED4-5B60467EF4AA}" dt="2025-03-07T09:41:57.636" v="10690"/>
        <pc:sldMkLst>
          <pc:docMk/>
          <pc:sldMk cId="1014956570" sldId="1129"/>
        </pc:sldMkLst>
      </pc:sldChg>
      <pc:sldChg chg="addSp delSp modSp mod modAnim">
        <pc:chgData name="Matthieu GRALL" userId="cec3ba0d20552ff9" providerId="LiveId" clId="{0E100F18-ECE0-4624-BED4-5B60467EF4AA}" dt="2025-03-05T10:55:58.103" v="7808"/>
        <pc:sldMkLst>
          <pc:docMk/>
          <pc:sldMk cId="3855446942" sldId="1131"/>
        </pc:sldMkLst>
      </pc:sldChg>
      <pc:sldChg chg="addSp delSp modSp mod setBg modAnim">
        <pc:chgData name="Matthieu GRALL" userId="cec3ba0d20552ff9" providerId="LiveId" clId="{0E100F18-ECE0-4624-BED4-5B60467EF4AA}" dt="2025-03-07T11:10:05.008" v="11315" actId="6549"/>
        <pc:sldMkLst>
          <pc:docMk/>
          <pc:sldMk cId="259636404" sldId="1132"/>
        </pc:sldMkLst>
      </pc:sldChg>
      <pc:sldChg chg="addSp delSp modSp mod ord">
        <pc:chgData name="Matthieu GRALL" userId="cec3ba0d20552ff9" providerId="LiveId" clId="{0E100F18-ECE0-4624-BED4-5B60467EF4AA}" dt="2025-03-05T10:55:36.598" v="7801"/>
        <pc:sldMkLst>
          <pc:docMk/>
          <pc:sldMk cId="3615714820" sldId="1133"/>
        </pc:sldMkLst>
      </pc:sldChg>
      <pc:sldChg chg="addSp delSp modSp mod modAnim">
        <pc:chgData name="Matthieu GRALL" userId="cec3ba0d20552ff9" providerId="LiveId" clId="{0E100F18-ECE0-4624-BED4-5B60467EF4AA}" dt="2025-03-05T10:55:58.813" v="7809"/>
        <pc:sldMkLst>
          <pc:docMk/>
          <pc:sldMk cId="3058020324" sldId="1134"/>
        </pc:sldMkLst>
      </pc:sldChg>
      <pc:sldChg chg="addSp delSp modSp mod ord">
        <pc:chgData name="Matthieu GRALL" userId="cec3ba0d20552ff9" providerId="LiveId" clId="{0E100F18-ECE0-4624-BED4-5B60467EF4AA}" dt="2025-03-05T15:07:38.141" v="8047"/>
        <pc:sldMkLst>
          <pc:docMk/>
          <pc:sldMk cId="74076825" sldId="1135"/>
        </pc:sldMkLst>
      </pc:sldChg>
      <pc:sldChg chg="addSp modSp del mod">
        <pc:chgData name="Matthieu GRALL" userId="cec3ba0d20552ff9" providerId="LiveId" clId="{0E100F18-ECE0-4624-BED4-5B60467EF4AA}" dt="2025-03-07T12:40:55.844" v="12919" actId="47"/>
        <pc:sldMkLst>
          <pc:docMk/>
          <pc:sldMk cId="196772769" sldId="1137"/>
        </pc:sldMkLst>
      </pc:sldChg>
      <pc:sldChg chg="addSp modSp del mod">
        <pc:chgData name="Matthieu GRALL" userId="cec3ba0d20552ff9" providerId="LiveId" clId="{0E100F18-ECE0-4624-BED4-5B60467EF4AA}" dt="2025-03-07T12:41:04.569" v="12922" actId="47"/>
        <pc:sldMkLst>
          <pc:docMk/>
          <pc:sldMk cId="3534135643" sldId="1138"/>
        </pc:sldMkLst>
      </pc:sldChg>
      <pc:sldChg chg="addSp modSp del mod">
        <pc:chgData name="Matthieu GRALL" userId="cec3ba0d20552ff9" providerId="LiveId" clId="{0E100F18-ECE0-4624-BED4-5B60467EF4AA}" dt="2025-03-07T12:41:27.268" v="12926" actId="47"/>
        <pc:sldMkLst>
          <pc:docMk/>
          <pc:sldMk cId="1438800487" sldId="1139"/>
        </pc:sldMkLst>
      </pc:sldChg>
      <pc:sldChg chg="addSp delSp modSp mod chgLayout">
        <pc:chgData name="Matthieu GRALL" userId="cec3ba0d20552ff9" providerId="LiveId" clId="{0E100F18-ECE0-4624-BED4-5B60467EF4AA}" dt="2025-03-11T11:34:20.140" v="14332" actId="113"/>
        <pc:sldMkLst>
          <pc:docMk/>
          <pc:sldMk cId="2282294363" sldId="1140"/>
        </pc:sldMkLst>
      </pc:sldChg>
      <pc:sldChg chg="addSp delSp modSp mod ord modAnim">
        <pc:chgData name="Matthieu GRALL" userId="cec3ba0d20552ff9" providerId="LiveId" clId="{0E100F18-ECE0-4624-BED4-5B60467EF4AA}" dt="2025-03-05T10:56:02.492" v="7813"/>
        <pc:sldMkLst>
          <pc:docMk/>
          <pc:sldMk cId="2633670147" sldId="1141"/>
        </pc:sldMkLst>
      </pc:sldChg>
      <pc:sldChg chg="addSp delSp modSp mod">
        <pc:chgData name="Matthieu GRALL" userId="cec3ba0d20552ff9" providerId="LiveId" clId="{0E100F18-ECE0-4624-BED4-5B60467EF4AA}" dt="2025-03-05T10:55:56.636" v="7807"/>
        <pc:sldMkLst>
          <pc:docMk/>
          <pc:sldMk cId="2874457299" sldId="1142"/>
        </pc:sldMkLst>
      </pc:sldChg>
      <pc:sldChg chg="addSp delSp modSp mod ord">
        <pc:chgData name="Matthieu GRALL" userId="cec3ba0d20552ff9" providerId="LiveId" clId="{0E100F18-ECE0-4624-BED4-5B60467EF4AA}" dt="2025-03-05T10:56:03.457" v="7814"/>
        <pc:sldMkLst>
          <pc:docMk/>
          <pc:sldMk cId="3772202389" sldId="1143"/>
        </pc:sldMkLst>
      </pc:sldChg>
      <pc:sldChg chg="addSp delSp modSp add mod ord delAnim modAnim">
        <pc:chgData name="Matthieu GRALL" userId="cec3ba0d20552ff9" providerId="LiveId" clId="{0E100F18-ECE0-4624-BED4-5B60467EF4AA}" dt="2025-03-05T10:55:33.611" v="7798"/>
        <pc:sldMkLst>
          <pc:docMk/>
          <pc:sldMk cId="170068941" sldId="1144"/>
        </pc:sldMkLst>
      </pc:sldChg>
      <pc:sldChg chg="addSp delSp modSp new mod ord modShow">
        <pc:chgData name="Matthieu GRALL" userId="cec3ba0d20552ff9" providerId="LiveId" clId="{0E100F18-ECE0-4624-BED4-5B60467EF4AA}" dt="2025-03-02T13:56:18.189" v="5811"/>
        <pc:sldMkLst>
          <pc:docMk/>
          <pc:sldMk cId="1674062375" sldId="1145"/>
        </pc:sldMkLst>
      </pc:sldChg>
      <pc:sldChg chg="addSp delSp modSp new mod modAnim">
        <pc:chgData name="Matthieu GRALL" userId="cec3ba0d20552ff9" providerId="LiveId" clId="{0E100F18-ECE0-4624-BED4-5B60467EF4AA}" dt="2025-03-05T10:55:59.484" v="7810"/>
        <pc:sldMkLst>
          <pc:docMk/>
          <pc:sldMk cId="2228376451" sldId="1146"/>
        </pc:sldMkLst>
      </pc:sldChg>
      <pc:sldChg chg="addSp delSp modSp new mod modClrScheme modAnim chgLayout">
        <pc:chgData name="Matthieu GRALL" userId="cec3ba0d20552ff9" providerId="LiveId" clId="{0E100F18-ECE0-4624-BED4-5B60467EF4AA}" dt="2025-03-05T10:55:53.736" v="7805"/>
        <pc:sldMkLst>
          <pc:docMk/>
          <pc:sldMk cId="2051895864" sldId="1147"/>
        </pc:sldMkLst>
      </pc:sldChg>
      <pc:sldChg chg="addSp modSp add mod">
        <pc:chgData name="Matthieu GRALL" userId="cec3ba0d20552ff9" providerId="LiveId" clId="{0E100F18-ECE0-4624-BED4-5B60467EF4AA}" dt="2025-03-05T10:55:55.175" v="7806"/>
        <pc:sldMkLst>
          <pc:docMk/>
          <pc:sldMk cId="511842156" sldId="1148"/>
        </pc:sldMkLst>
      </pc:sldChg>
      <pc:sldChg chg="addSp modSp add mod ord">
        <pc:chgData name="Matthieu GRALL" userId="cec3ba0d20552ff9" providerId="LiveId" clId="{0E100F18-ECE0-4624-BED4-5B60467EF4AA}" dt="2025-03-05T10:55:39.438" v="7804"/>
        <pc:sldMkLst>
          <pc:docMk/>
          <pc:sldMk cId="3068500926" sldId="1149"/>
        </pc:sldMkLst>
      </pc:sldChg>
      <pc:sldChg chg="addSp delSp modSp add mod delAnim modAnim">
        <pc:chgData name="Matthieu GRALL" userId="cec3ba0d20552ff9" providerId="LiveId" clId="{0E100F18-ECE0-4624-BED4-5B60467EF4AA}" dt="2025-03-05T10:56:00.285" v="7811"/>
        <pc:sldMkLst>
          <pc:docMk/>
          <pc:sldMk cId="4042514045" sldId="1150"/>
        </pc:sldMkLst>
      </pc:sldChg>
      <pc:sldChg chg="addSp delSp modSp new mod ord modAnim">
        <pc:chgData name="Matthieu GRALL" userId="cec3ba0d20552ff9" providerId="LiveId" clId="{0E100F18-ECE0-4624-BED4-5B60467EF4AA}" dt="2025-03-11T10:23:36.541" v="13678" actId="6549"/>
        <pc:sldMkLst>
          <pc:docMk/>
          <pc:sldMk cId="1436287032" sldId="1151"/>
        </pc:sldMkLst>
      </pc:sldChg>
      <pc:sldChg chg="addSp modSp new mod">
        <pc:chgData name="Matthieu GRALL" userId="cec3ba0d20552ff9" providerId="LiveId" clId="{0E100F18-ECE0-4624-BED4-5B60467EF4AA}" dt="2025-03-05T10:52:13.194" v="7685"/>
        <pc:sldMkLst>
          <pc:docMk/>
          <pc:sldMk cId="2452702040" sldId="1152"/>
        </pc:sldMkLst>
      </pc:sldChg>
      <pc:sldChg chg="addSp delSp modSp new mod">
        <pc:chgData name="Matthieu GRALL" userId="cec3ba0d20552ff9" providerId="LiveId" clId="{0E100F18-ECE0-4624-BED4-5B60467EF4AA}" dt="2025-03-05T14:57:37.716" v="7922" actId="207"/>
        <pc:sldMkLst>
          <pc:docMk/>
          <pc:sldMk cId="7468882" sldId="1153"/>
        </pc:sldMkLst>
      </pc:sldChg>
      <pc:sldChg chg="new add del">
        <pc:chgData name="Matthieu GRALL" userId="cec3ba0d20552ff9" providerId="LiveId" clId="{0E100F18-ECE0-4624-BED4-5B60467EF4AA}" dt="2025-03-05T06:04:18.393" v="7094" actId="680"/>
        <pc:sldMkLst>
          <pc:docMk/>
          <pc:sldMk cId="2520114879" sldId="1153"/>
        </pc:sldMkLst>
      </pc:sldChg>
      <pc:sldChg chg="addSp delSp modSp new mod">
        <pc:chgData name="Matthieu GRALL" userId="cec3ba0d20552ff9" providerId="LiveId" clId="{0E100F18-ECE0-4624-BED4-5B60467EF4AA}" dt="2025-03-07T08:07:22.837" v="9855" actId="20577"/>
        <pc:sldMkLst>
          <pc:docMk/>
          <pc:sldMk cId="470654986" sldId="1154"/>
        </pc:sldMkLst>
      </pc:sldChg>
      <pc:sldChg chg="addSp modSp add mod ord">
        <pc:chgData name="Matthieu GRALL" userId="cec3ba0d20552ff9" providerId="LiveId" clId="{0E100F18-ECE0-4624-BED4-5B60467EF4AA}" dt="2025-03-05T15:07:38.810" v="8048"/>
        <pc:sldMkLst>
          <pc:docMk/>
          <pc:sldMk cId="1780674926" sldId="1155"/>
        </pc:sldMkLst>
      </pc:sldChg>
      <pc:sldChg chg="addSp delSp modSp add mod ord addAnim delAnim modAnim">
        <pc:chgData name="Matthieu GRALL" userId="cec3ba0d20552ff9" providerId="LiveId" clId="{0E100F18-ECE0-4624-BED4-5B60467EF4AA}" dt="2025-03-08T11:22:03.776" v="13223" actId="20577"/>
        <pc:sldMkLst>
          <pc:docMk/>
          <pc:sldMk cId="1089408725" sldId="1156"/>
        </pc:sldMkLst>
      </pc:sldChg>
      <pc:sldChg chg="modSp add mod">
        <pc:chgData name="Matthieu GRALL" userId="cec3ba0d20552ff9" providerId="LiveId" clId="{0E100F18-ECE0-4624-BED4-5B60467EF4AA}" dt="2025-03-05T15:59:33.607" v="9807" actId="27636"/>
        <pc:sldMkLst>
          <pc:docMk/>
          <pc:sldMk cId="626765711" sldId="1157"/>
        </pc:sldMkLst>
      </pc:sldChg>
      <pc:sldChg chg="addSp delSp modSp add mod ord modAnim modNotesTx">
        <pc:chgData name="Matthieu GRALL" userId="cec3ba0d20552ff9" providerId="LiveId" clId="{0E100F18-ECE0-4624-BED4-5B60467EF4AA}" dt="2025-03-07T12:45:50.474" v="13215" actId="478"/>
        <pc:sldMkLst>
          <pc:docMk/>
          <pc:sldMk cId="978239101" sldId="1158"/>
        </pc:sldMkLst>
      </pc:sldChg>
      <pc:sldChg chg="modSp add mod">
        <pc:chgData name="Matthieu GRALL" userId="cec3ba0d20552ff9" providerId="LiveId" clId="{0E100F18-ECE0-4624-BED4-5B60467EF4AA}" dt="2025-03-07T11:12:03.117" v="11398" actId="6549"/>
        <pc:sldMkLst>
          <pc:docMk/>
          <pc:sldMk cId="1439898323" sldId="1159"/>
        </pc:sldMkLst>
      </pc:sldChg>
      <pc:sldChg chg="addSp modSp add mod modAnim">
        <pc:chgData name="Matthieu GRALL" userId="cec3ba0d20552ff9" providerId="LiveId" clId="{0E100F18-ECE0-4624-BED4-5B60467EF4AA}" dt="2025-03-07T12:38:01.990" v="12795"/>
        <pc:sldMkLst>
          <pc:docMk/>
          <pc:sldMk cId="3009534273" sldId="1160"/>
        </pc:sldMkLst>
      </pc:sldChg>
      <pc:sldChg chg="addSp delSp modSp add mod delAnim modAnim">
        <pc:chgData name="Matthieu GRALL" userId="cec3ba0d20552ff9" providerId="LiveId" clId="{0E100F18-ECE0-4624-BED4-5B60467EF4AA}" dt="2025-03-11T11:02:59.319" v="14112"/>
        <pc:sldMkLst>
          <pc:docMk/>
          <pc:sldMk cId="2390841847" sldId="1161"/>
        </pc:sldMkLst>
      </pc:sldChg>
      <pc:sldChg chg="addSp delSp modSp add mod delAnim modAnim">
        <pc:chgData name="Matthieu GRALL" userId="cec3ba0d20552ff9" providerId="LiveId" clId="{0E100F18-ECE0-4624-BED4-5B60467EF4AA}" dt="2025-03-11T11:03:05.874" v="14114"/>
        <pc:sldMkLst>
          <pc:docMk/>
          <pc:sldMk cId="372278672" sldId="1162"/>
        </pc:sldMkLst>
      </pc:sldChg>
      <pc:sldChg chg="addSp delSp modSp add mod">
        <pc:chgData name="Matthieu GRALL" userId="cec3ba0d20552ff9" providerId="LiveId" clId="{0E100F18-ECE0-4624-BED4-5B60467EF4AA}" dt="2025-03-11T11:03:09.639" v="14116"/>
        <pc:sldMkLst>
          <pc:docMk/>
          <pc:sldMk cId="2429086636" sldId="1163"/>
        </pc:sldMkLst>
      </pc:sldChg>
      <pc:sldChg chg="addSp delSp modSp new mod">
        <pc:chgData name="Matthieu GRALL" userId="cec3ba0d20552ff9" providerId="LiveId" clId="{0E100F18-ECE0-4624-BED4-5B60467EF4AA}" dt="2025-03-11T11:03:20.318" v="14117"/>
        <pc:sldMkLst>
          <pc:docMk/>
          <pc:sldMk cId="663291523" sldId="1164"/>
        </pc:sldMkLst>
      </pc:sldChg>
      <pc:sldChg chg="addSp delSp modSp new mod modClrScheme chgLayout">
        <pc:chgData name="Matthieu GRALL" userId="cec3ba0d20552ff9" providerId="LiveId" clId="{0E100F18-ECE0-4624-BED4-5B60467EF4AA}" dt="2025-03-11T11:03:22.424" v="14118"/>
        <pc:sldMkLst>
          <pc:docMk/>
          <pc:sldMk cId="3726557649" sldId="1165"/>
        </pc:sldMkLst>
      </pc:sldChg>
      <pc:sldChg chg="addSp delSp modSp add mod">
        <pc:chgData name="Matthieu GRALL" userId="cec3ba0d20552ff9" providerId="LiveId" clId="{0E100F18-ECE0-4624-BED4-5B60467EF4AA}" dt="2025-03-11T11:03:24.079" v="14119"/>
        <pc:sldMkLst>
          <pc:docMk/>
          <pc:sldMk cId="4126883953" sldId="1166"/>
        </pc:sldMkLst>
      </pc:sldChg>
      <pc:sldChg chg="addSp delSp modSp add mod">
        <pc:chgData name="Matthieu GRALL" userId="cec3ba0d20552ff9" providerId="LiveId" clId="{0E100F18-ECE0-4624-BED4-5B60467EF4AA}" dt="2025-03-11T11:03:25.283" v="14120"/>
        <pc:sldMkLst>
          <pc:docMk/>
          <pc:sldMk cId="4144065367" sldId="1167"/>
        </pc:sldMkLst>
      </pc:sldChg>
      <pc:sldChg chg="addSp delSp modSp add mod">
        <pc:chgData name="Matthieu GRALL" userId="cec3ba0d20552ff9" providerId="LiveId" clId="{0E100F18-ECE0-4624-BED4-5B60467EF4AA}" dt="2025-03-11T11:03:26.254" v="14121"/>
        <pc:sldMkLst>
          <pc:docMk/>
          <pc:sldMk cId="3420609405" sldId="1168"/>
        </pc:sldMkLst>
      </pc:sldChg>
      <pc:sldChg chg="addSp delSp modSp add mod">
        <pc:chgData name="Matthieu GRALL" userId="cec3ba0d20552ff9" providerId="LiveId" clId="{0E100F18-ECE0-4624-BED4-5B60467EF4AA}" dt="2025-03-11T11:03:27.184" v="14122"/>
        <pc:sldMkLst>
          <pc:docMk/>
          <pc:sldMk cId="2705748325" sldId="1169"/>
        </pc:sldMkLst>
      </pc:sldChg>
      <pc:sldChg chg="addSp delSp modSp add mod">
        <pc:chgData name="Matthieu GRALL" userId="cec3ba0d20552ff9" providerId="LiveId" clId="{0E100F18-ECE0-4624-BED4-5B60467EF4AA}" dt="2025-03-11T11:03:28.514" v="14123"/>
        <pc:sldMkLst>
          <pc:docMk/>
          <pc:sldMk cId="2302647121" sldId="1170"/>
        </pc:sldMkLst>
      </pc:sldChg>
      <pc:sldChg chg="addSp delSp modSp add mod">
        <pc:chgData name="Matthieu GRALL" userId="cec3ba0d20552ff9" providerId="LiveId" clId="{0E100F18-ECE0-4624-BED4-5B60467EF4AA}" dt="2025-03-11T11:03:29.823" v="14124"/>
        <pc:sldMkLst>
          <pc:docMk/>
          <pc:sldMk cId="1100237435" sldId="1171"/>
        </pc:sldMkLst>
      </pc:sldChg>
      <pc:sldChg chg="addSp delSp modSp new mod modAnim">
        <pc:chgData name="Matthieu GRALL" userId="cec3ba0d20552ff9" providerId="LiveId" clId="{0E100F18-ECE0-4624-BED4-5B60467EF4AA}" dt="2025-03-11T11:41:02.573" v="14533" actId="207"/>
        <pc:sldMkLst>
          <pc:docMk/>
          <pc:sldMk cId="3906060561" sldId="1172"/>
        </pc:sldMkLst>
      </pc:sldChg>
      <pc:sldChg chg="addSp delSp modSp add mod delAnim modAnim">
        <pc:chgData name="Matthieu GRALL" userId="cec3ba0d20552ff9" providerId="LiveId" clId="{0E100F18-ECE0-4624-BED4-5B60467EF4AA}" dt="2025-03-11T11:40:58.071" v="14532" actId="207"/>
        <pc:sldMkLst>
          <pc:docMk/>
          <pc:sldMk cId="3902531355" sldId="1173"/>
        </pc:sldMkLst>
      </pc:sldChg>
      <pc:sldChg chg="modSp add del mod">
        <pc:chgData name="Matthieu GRALL" userId="cec3ba0d20552ff9" providerId="LiveId" clId="{0E100F18-ECE0-4624-BED4-5B60467EF4AA}" dt="2025-03-11T11:51:13.201" v="14740" actId="47"/>
        <pc:sldMkLst>
          <pc:docMk/>
          <pc:sldMk cId="3550647955" sldId="1174"/>
        </pc:sldMkLst>
      </pc:sldChg>
      <pc:sldChg chg="addSp modSp add mod modAnim modNotesTx">
        <pc:chgData name="Matthieu GRALL" userId="cec3ba0d20552ff9" providerId="LiveId" clId="{0E100F18-ECE0-4624-BED4-5B60467EF4AA}" dt="2025-03-11T15:50:51.088" v="16417" actId="20577"/>
        <pc:sldMkLst>
          <pc:docMk/>
          <pc:sldMk cId="3568491748" sldId="1175"/>
        </pc:sldMkLst>
      </pc:sldChg>
      <pc:sldChg chg="addSp delSp modSp new mod modAnim">
        <pc:chgData name="Matthieu GRALL" userId="cec3ba0d20552ff9" providerId="LiveId" clId="{0E100F18-ECE0-4624-BED4-5B60467EF4AA}" dt="2025-03-11T12:21:35.737" v="15516" actId="6549"/>
        <pc:sldMkLst>
          <pc:docMk/>
          <pc:sldMk cId="1951799724" sldId="1176"/>
        </pc:sldMkLst>
      </pc:sldChg>
      <pc:sldChg chg="addSp delSp modSp new mod modAnim">
        <pc:chgData name="Matthieu GRALL" userId="cec3ba0d20552ff9" providerId="LiveId" clId="{0E100F18-ECE0-4624-BED4-5B60467EF4AA}" dt="2025-03-11T16:26:41.383" v="18481" actId="5793"/>
        <pc:sldMkLst>
          <pc:docMk/>
          <pc:sldMk cId="2591070033" sldId="1177"/>
        </pc:sldMkLst>
      </pc:sldChg>
      <pc:sldChg chg="addSp delSp modSp new mod modAnim">
        <pc:chgData name="Matthieu GRALL" userId="cec3ba0d20552ff9" providerId="LiveId" clId="{0E100F18-ECE0-4624-BED4-5B60467EF4AA}" dt="2025-03-11T16:33:54.641" v="18699" actId="1035"/>
        <pc:sldMkLst>
          <pc:docMk/>
          <pc:sldMk cId="124793383" sldId="1178"/>
        </pc:sldMkLst>
      </pc:sldChg>
      <pc:sldMasterChg chg="addSp modSp mod delSldLayout modSldLayout">
        <pc:chgData name="Matthieu GRALL" userId="cec3ba0d20552ff9" providerId="LiveId" clId="{0E100F18-ECE0-4624-BED4-5B60467EF4AA}" dt="2025-03-07T08:23:20.328" v="9871" actId="47"/>
        <pc:sldMasterMkLst>
          <pc:docMk/>
          <pc:sldMasterMk cId="3998894942" sldId="2147483683"/>
        </pc:sldMasterMkLst>
        <pc:sldLayoutChg chg="addSp delSp modSp mod">
          <pc:chgData name="Matthieu GRALL" userId="cec3ba0d20552ff9" providerId="LiveId" clId="{0E100F18-ECE0-4624-BED4-5B60467EF4AA}" dt="2025-02-26T13:40:17.651" v="974"/>
          <pc:sldLayoutMkLst>
            <pc:docMk/>
            <pc:sldMasterMk cId="3998894942" sldId="2147483683"/>
            <pc:sldLayoutMk cId="3540159369" sldId="2147483684"/>
          </pc:sldLayoutMkLst>
        </pc:sldLayoutChg>
        <pc:sldLayoutChg chg="addSp delSp modSp mod">
          <pc:chgData name="Matthieu GRALL" userId="cec3ba0d20552ff9" providerId="LiveId" clId="{0E100F18-ECE0-4624-BED4-5B60467EF4AA}" dt="2025-02-26T13:40:26.232" v="976"/>
          <pc:sldLayoutMkLst>
            <pc:docMk/>
            <pc:sldMasterMk cId="3998894942" sldId="2147483683"/>
            <pc:sldLayoutMk cId="4064940868" sldId="2147483685"/>
          </pc:sldLayoutMkLst>
        </pc:sldLayoutChg>
        <pc:sldLayoutChg chg="addSp delSp modSp mod">
          <pc:chgData name="Matthieu GRALL" userId="cec3ba0d20552ff9" providerId="LiveId" clId="{0E100F18-ECE0-4624-BED4-5B60467EF4AA}" dt="2025-02-26T13:40:33.990" v="978"/>
          <pc:sldLayoutMkLst>
            <pc:docMk/>
            <pc:sldMasterMk cId="3998894942" sldId="2147483683"/>
            <pc:sldLayoutMk cId="3471471059" sldId="2147483686"/>
          </pc:sldLayoutMkLst>
        </pc:sldLayoutChg>
        <pc:sldLayoutChg chg="modSp mod">
          <pc:chgData name="Matthieu GRALL" userId="cec3ba0d20552ff9" providerId="LiveId" clId="{0E100F18-ECE0-4624-BED4-5B60467EF4AA}" dt="2025-02-26T13:45:40.343" v="1057" actId="122"/>
          <pc:sldLayoutMkLst>
            <pc:docMk/>
            <pc:sldMasterMk cId="3998894942" sldId="2147483683"/>
            <pc:sldLayoutMk cId="3488611115" sldId="2147483687"/>
          </pc:sldLayoutMkLst>
        </pc:sldLayoutChg>
        <pc:sldLayoutChg chg="modSp mod">
          <pc:chgData name="Matthieu GRALL" userId="cec3ba0d20552ff9" providerId="LiveId" clId="{0E100F18-ECE0-4624-BED4-5B60467EF4AA}" dt="2025-02-26T13:45:36.139" v="1056" actId="122"/>
          <pc:sldLayoutMkLst>
            <pc:docMk/>
            <pc:sldMasterMk cId="3998894942" sldId="2147483683"/>
            <pc:sldLayoutMk cId="3023796710" sldId="2147483688"/>
          </pc:sldLayoutMkLst>
        </pc:sldLayoutChg>
        <pc:sldLayoutChg chg="modSp mod">
          <pc:chgData name="Matthieu GRALL" userId="cec3ba0d20552ff9" providerId="LiveId" clId="{0E100F18-ECE0-4624-BED4-5B60467EF4AA}" dt="2025-02-26T13:45:31.513" v="1055" actId="122"/>
          <pc:sldLayoutMkLst>
            <pc:docMk/>
            <pc:sldMasterMk cId="3998894942" sldId="2147483683"/>
            <pc:sldLayoutMk cId="191664277" sldId="2147483689"/>
          </pc:sldLayoutMkLst>
        </pc:sldLayoutChg>
        <pc:sldLayoutChg chg="modSp mod">
          <pc:chgData name="Matthieu GRALL" userId="cec3ba0d20552ff9" providerId="LiveId" clId="{0E100F18-ECE0-4624-BED4-5B60467EF4AA}" dt="2025-02-26T13:45:24.224" v="1054" actId="122"/>
          <pc:sldLayoutMkLst>
            <pc:docMk/>
            <pc:sldMasterMk cId="3998894942" sldId="2147483683"/>
            <pc:sldLayoutMk cId="3506125111" sldId="2147483690"/>
          </pc:sldLayoutMkLst>
        </pc:sldLayoutChg>
        <pc:sldLayoutChg chg="addSp delSp modSp mod">
          <pc:chgData name="Matthieu GRALL" userId="cec3ba0d20552ff9" providerId="LiveId" clId="{0E100F18-ECE0-4624-BED4-5B60467EF4AA}" dt="2025-02-26T13:40:52.206" v="980"/>
          <pc:sldLayoutMkLst>
            <pc:docMk/>
            <pc:sldMasterMk cId="3998894942" sldId="2147483683"/>
            <pc:sldLayoutMk cId="3767759137" sldId="2147483691"/>
          </pc:sldLayoutMkLst>
        </pc:sldLayoutChg>
        <pc:sldLayoutChg chg="addSp delSp modSp mod">
          <pc:chgData name="Matthieu GRALL" userId="cec3ba0d20552ff9" providerId="LiveId" clId="{0E100F18-ECE0-4624-BED4-5B60467EF4AA}" dt="2025-02-26T13:41:02.297" v="982"/>
          <pc:sldLayoutMkLst>
            <pc:docMk/>
            <pc:sldMasterMk cId="3998894942" sldId="2147483683"/>
            <pc:sldLayoutMk cId="1905646463" sldId="2147483692"/>
          </pc:sldLayoutMkLst>
        </pc:sldLayoutChg>
        <pc:sldLayoutChg chg="modSp mod">
          <pc:chgData name="Matthieu GRALL" userId="cec3ba0d20552ff9" providerId="LiveId" clId="{0E100F18-ECE0-4624-BED4-5B60467EF4AA}" dt="2025-02-26T13:45:10.712" v="1053" actId="122"/>
          <pc:sldLayoutMkLst>
            <pc:docMk/>
            <pc:sldMasterMk cId="3998894942" sldId="2147483683"/>
            <pc:sldLayoutMk cId="2420267900" sldId="2147483693"/>
          </pc:sldLayoutMkLst>
        </pc:sldLayoutChg>
        <pc:sldLayoutChg chg="modSp mod">
          <pc:chgData name="Matthieu GRALL" userId="cec3ba0d20552ff9" providerId="LiveId" clId="{0E100F18-ECE0-4624-BED4-5B60467EF4AA}" dt="2025-02-26T13:45:05.655" v="1052" actId="122"/>
          <pc:sldLayoutMkLst>
            <pc:docMk/>
            <pc:sldMasterMk cId="3998894942" sldId="2147483683"/>
            <pc:sldLayoutMk cId="1153091060" sldId="2147483694"/>
          </pc:sldLayoutMkLst>
        </pc:sldLayoutChg>
        <pc:sldLayoutChg chg="addSp delSp modSp mod">
          <pc:chgData name="Matthieu GRALL" userId="cec3ba0d20552ff9" providerId="LiveId" clId="{0E100F18-ECE0-4624-BED4-5B60467EF4AA}" dt="2025-02-26T13:44:59.361" v="1051" actId="122"/>
          <pc:sldLayoutMkLst>
            <pc:docMk/>
            <pc:sldMasterMk cId="3998894942" sldId="2147483683"/>
            <pc:sldLayoutMk cId="2235741660" sldId="2147483696"/>
          </pc:sldLayoutMkLst>
        </pc:sldLayoutChg>
        <pc:sldLayoutChg chg="addSp delSp modSp mod">
          <pc:chgData name="Matthieu GRALL" userId="cec3ba0d20552ff9" providerId="LiveId" clId="{0E100F18-ECE0-4624-BED4-5B60467EF4AA}" dt="2025-02-26T13:44:51.051" v="1050" actId="122"/>
          <pc:sldLayoutMkLst>
            <pc:docMk/>
            <pc:sldMasterMk cId="3998894942" sldId="2147483683"/>
            <pc:sldLayoutMk cId="81653110" sldId="2147483697"/>
          </pc:sldLayoutMkLst>
        </pc:sldLayoutChg>
        <pc:sldLayoutChg chg="del">
          <pc:chgData name="Matthieu GRALL" userId="cec3ba0d20552ff9" providerId="LiveId" clId="{0E100F18-ECE0-4624-BED4-5B60467EF4AA}" dt="2025-03-07T08:23:20.328" v="9871" actId="47"/>
          <pc:sldLayoutMkLst>
            <pc:docMk/>
            <pc:sldMasterMk cId="3998894942" sldId="2147483683"/>
            <pc:sldLayoutMk cId="2666353194" sldId="2147483701"/>
          </pc:sldLayoutMkLst>
        </pc:sldLayoutChg>
        <pc:sldLayoutChg chg="del">
          <pc:chgData name="Matthieu GRALL" userId="cec3ba0d20552ff9" providerId="LiveId" clId="{0E100F18-ECE0-4624-BED4-5B60467EF4AA}" dt="2025-03-07T08:23:18.887" v="9870" actId="47"/>
          <pc:sldLayoutMkLst>
            <pc:docMk/>
            <pc:sldMasterMk cId="3998894942" sldId="2147483683"/>
            <pc:sldLayoutMk cId="2947135786" sldId="2147483702"/>
          </pc:sldLayoutMkLst>
        </pc:sldLayoutChg>
        <pc:sldLayoutChg chg="del">
          <pc:chgData name="Matthieu GRALL" userId="cec3ba0d20552ff9" providerId="LiveId" clId="{0E100F18-ECE0-4624-BED4-5B60467EF4AA}" dt="2025-03-02T13:36:37.115" v="5748" actId="47"/>
          <pc:sldLayoutMkLst>
            <pc:docMk/>
            <pc:sldMasterMk cId="3998894942" sldId="2147483683"/>
            <pc:sldLayoutMk cId="2386318513" sldId="2147483708"/>
          </pc:sldLayoutMkLst>
        </pc:sldLayoutChg>
        <pc:sldLayoutChg chg="del">
          <pc:chgData name="Matthieu GRALL" userId="cec3ba0d20552ff9" providerId="LiveId" clId="{0E100F18-ECE0-4624-BED4-5B60467EF4AA}" dt="2025-03-07T08:22:45.550" v="9867" actId="47"/>
          <pc:sldLayoutMkLst>
            <pc:docMk/>
            <pc:sldMasterMk cId="3998894942" sldId="2147483683"/>
            <pc:sldLayoutMk cId="2829452653" sldId="2147483711"/>
          </pc:sldLayoutMkLst>
        </pc:sldLayoutChg>
        <pc:sldLayoutChg chg="del">
          <pc:chgData name="Matthieu GRALL" userId="cec3ba0d20552ff9" providerId="LiveId" clId="{0E100F18-ECE0-4624-BED4-5B60467EF4AA}" dt="2025-03-02T12:53:10.442" v="4895" actId="47"/>
          <pc:sldLayoutMkLst>
            <pc:docMk/>
            <pc:sldMasterMk cId="3998894942" sldId="2147483683"/>
            <pc:sldLayoutMk cId="3328871075" sldId="2147483715"/>
          </pc:sldLayoutMkLst>
        </pc:sldLayoutChg>
        <pc:sldLayoutChg chg="del">
          <pc:chgData name="Matthieu GRALL" userId="cec3ba0d20552ff9" providerId="LiveId" clId="{0E100F18-ECE0-4624-BED4-5B60467EF4AA}" dt="2025-03-02T13:36:57.615" v="5754" actId="47"/>
          <pc:sldLayoutMkLst>
            <pc:docMk/>
            <pc:sldMasterMk cId="3998894942" sldId="2147483683"/>
            <pc:sldLayoutMk cId="3104193390" sldId="2147483716"/>
          </pc:sldLayoutMkLst>
        </pc:sldLayoutChg>
      </pc:sldMaster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docChgLst>
    <pc:chgData name="Matthieu GRALL" userId="cec3ba0d20552ff9" providerId="LiveId" clId="{8CBFDC60-8066-4FB9-B61E-DC2F6D49CCED}"/>
    <pc:docChg chg="undo redo custSel addSld delSld modSld sldOrd modSection">
      <pc:chgData name="Matthieu GRALL" userId="cec3ba0d20552ff9" providerId="LiveId" clId="{8CBFDC60-8066-4FB9-B61E-DC2F6D49CCED}" dt="2025-07-01T15:06:08.464" v="1119" actId="6549"/>
      <pc:docMkLst>
        <pc:docMk/>
      </pc:docMkLst>
      <pc:sldChg chg="ord">
        <pc:chgData name="Matthieu GRALL" userId="cec3ba0d20552ff9" providerId="LiveId" clId="{8CBFDC60-8066-4FB9-B61E-DC2F6D49CCED}" dt="2025-07-01T12:22:10.260" v="209"/>
        <pc:sldMkLst>
          <pc:docMk/>
          <pc:sldMk cId="1946972276" sldId="1054"/>
        </pc:sldMkLst>
      </pc:sldChg>
      <pc:sldChg chg="modSp mod">
        <pc:chgData name="Matthieu GRALL" userId="cec3ba0d20552ff9" providerId="LiveId" clId="{8CBFDC60-8066-4FB9-B61E-DC2F6D49CCED}" dt="2025-07-01T13:37:08.512" v="1101" actId="6549"/>
        <pc:sldMkLst>
          <pc:docMk/>
          <pc:sldMk cId="3676879581" sldId="1056"/>
        </pc:sldMkLst>
        <pc:spChg chg="mod">
          <ac:chgData name="Matthieu GRALL" userId="cec3ba0d20552ff9" providerId="LiveId" clId="{8CBFDC60-8066-4FB9-B61E-DC2F6D49CCED}" dt="2025-07-01T13:37:08.512" v="1101" actId="6549"/>
          <ac:spMkLst>
            <pc:docMk/>
            <pc:sldMk cId="3676879581" sldId="1056"/>
            <ac:spMk id="7" creationId="{3B111B93-3E32-4B76-AA9E-FA27A4010B47}"/>
          </ac:spMkLst>
        </pc:spChg>
      </pc:sldChg>
      <pc:sldChg chg="modSp mod">
        <pc:chgData name="Matthieu GRALL" userId="cec3ba0d20552ff9" providerId="LiveId" clId="{8CBFDC60-8066-4FB9-B61E-DC2F6D49CCED}" dt="2025-06-20T13:55:09.258" v="17" actId="14734"/>
        <pc:sldMkLst>
          <pc:docMk/>
          <pc:sldMk cId="2904657892" sldId="1117"/>
        </pc:sldMkLst>
        <pc:graphicFrameChg chg="modGraphic">
          <ac:chgData name="Matthieu GRALL" userId="cec3ba0d20552ff9" providerId="LiveId" clId="{8CBFDC60-8066-4FB9-B61E-DC2F6D49CCED}" dt="2025-06-20T13:55:09.258" v="17" actId="14734"/>
          <ac:graphicFrameMkLst>
            <pc:docMk/>
            <pc:sldMk cId="2904657892" sldId="1117"/>
            <ac:graphicFrameMk id="3" creationId="{0C7432AB-C2A0-8DBF-AF40-CF155C02D03C}"/>
          </ac:graphicFrameMkLst>
        </pc:graphicFrameChg>
      </pc:sldChg>
      <pc:sldChg chg="modSp mod">
        <pc:chgData name="Matthieu GRALL" userId="cec3ba0d20552ff9" providerId="LiveId" clId="{8CBFDC60-8066-4FB9-B61E-DC2F6D49CCED}" dt="2025-06-20T13:59:23.436" v="45" actId="20577"/>
        <pc:sldMkLst>
          <pc:docMk/>
          <pc:sldMk cId="858906089" sldId="1118"/>
        </pc:sldMkLst>
        <pc:spChg chg="mod">
          <ac:chgData name="Matthieu GRALL" userId="cec3ba0d20552ff9" providerId="LiveId" clId="{8CBFDC60-8066-4FB9-B61E-DC2F6D49CCED}" dt="2025-06-20T13:50:37.976" v="10" actId="20577"/>
          <ac:spMkLst>
            <pc:docMk/>
            <pc:sldMk cId="858906089" sldId="1118"/>
            <ac:spMk id="2" creationId="{C3A9A461-F920-EE39-084E-3F08318FDD83}"/>
          </ac:spMkLst>
        </pc:spChg>
        <pc:graphicFrameChg chg="modGraphic">
          <ac:chgData name="Matthieu GRALL" userId="cec3ba0d20552ff9" providerId="LiveId" clId="{8CBFDC60-8066-4FB9-B61E-DC2F6D49CCED}" dt="2025-06-20T13:59:23.436" v="45" actId="20577"/>
          <ac:graphicFrameMkLst>
            <pc:docMk/>
            <pc:sldMk cId="858906089" sldId="1118"/>
            <ac:graphicFrameMk id="11" creationId="{77B78416-3CB4-0470-6FD1-51B6E1990025}"/>
          </ac:graphicFrameMkLst>
        </pc:graphicFrameChg>
      </pc:sldChg>
      <pc:sldChg chg="modSp mod">
        <pc:chgData name="Matthieu GRALL" userId="cec3ba0d20552ff9" providerId="LiveId" clId="{8CBFDC60-8066-4FB9-B61E-DC2F6D49CCED}" dt="2025-06-20T14:02:08.187" v="60" actId="20577"/>
        <pc:sldMkLst>
          <pc:docMk/>
          <pc:sldMk cId="3855446942" sldId="1131"/>
        </pc:sldMkLst>
        <pc:spChg chg="mod">
          <ac:chgData name="Matthieu GRALL" userId="cec3ba0d20552ff9" providerId="LiveId" clId="{8CBFDC60-8066-4FB9-B61E-DC2F6D49CCED}" dt="2025-06-20T14:02:08.187" v="60" actId="20577"/>
          <ac:spMkLst>
            <pc:docMk/>
            <pc:sldMk cId="3855446942" sldId="1131"/>
            <ac:spMk id="2" creationId="{FFE6D937-9BCA-1C2F-3151-50C7763E609F}"/>
          </ac:spMkLst>
        </pc:spChg>
      </pc:sldChg>
      <pc:sldChg chg="modSp mod">
        <pc:chgData name="Matthieu GRALL" userId="cec3ba0d20552ff9" providerId="LiveId" clId="{8CBFDC60-8066-4FB9-B61E-DC2F6D49CCED}" dt="2025-06-20T13:59:14.619" v="31" actId="20577"/>
        <pc:sldMkLst>
          <pc:docMk/>
          <pc:sldMk cId="3615714820" sldId="1133"/>
        </pc:sldMkLst>
        <pc:graphicFrameChg chg="modGraphic">
          <ac:chgData name="Matthieu GRALL" userId="cec3ba0d20552ff9" providerId="LiveId" clId="{8CBFDC60-8066-4FB9-B61E-DC2F6D49CCED}" dt="2025-06-20T13:59:14.619" v="31" actId="20577"/>
          <ac:graphicFrameMkLst>
            <pc:docMk/>
            <pc:sldMk cId="3615714820" sldId="1133"/>
            <ac:graphicFrameMk id="12" creationId="{1B01DEE3-418C-884E-1C63-218249A83E26}"/>
          </ac:graphicFrameMkLst>
        </pc:graphicFrameChg>
      </pc:sldChg>
      <pc:sldChg chg="modSp mod">
        <pc:chgData name="Matthieu GRALL" userId="cec3ba0d20552ff9" providerId="LiveId" clId="{8CBFDC60-8066-4FB9-B61E-DC2F6D49CCED}" dt="2025-06-20T14:07:54.990" v="63" actId="20577"/>
        <pc:sldMkLst>
          <pc:docMk/>
          <pc:sldMk cId="2874457299" sldId="1142"/>
        </pc:sldMkLst>
        <pc:graphicFrameChg chg="modGraphic">
          <ac:chgData name="Matthieu GRALL" userId="cec3ba0d20552ff9" providerId="LiveId" clId="{8CBFDC60-8066-4FB9-B61E-DC2F6D49CCED}" dt="2025-06-20T14:07:54.990" v="63" actId="20577"/>
          <ac:graphicFrameMkLst>
            <pc:docMk/>
            <pc:sldMk cId="2874457299" sldId="1142"/>
            <ac:graphicFrameMk id="11" creationId="{B0B81153-B627-E26D-58B5-757D62E27787}"/>
          </ac:graphicFrameMkLst>
        </pc:graphicFrameChg>
      </pc:sldChg>
      <pc:sldChg chg="addSp delSp modSp mod">
        <pc:chgData name="Matthieu GRALL" userId="cec3ba0d20552ff9" providerId="LiveId" clId="{8CBFDC60-8066-4FB9-B61E-DC2F6D49CCED}" dt="2025-07-01T12:24:44.383" v="224" actId="20577"/>
        <pc:sldMkLst>
          <pc:docMk/>
          <pc:sldMk cId="208998327" sldId="1180"/>
        </pc:sldMkLst>
        <pc:spChg chg="add del mod">
          <ac:chgData name="Matthieu GRALL" userId="cec3ba0d20552ff9" providerId="LiveId" clId="{8CBFDC60-8066-4FB9-B61E-DC2F6D49CCED}" dt="2025-07-01T12:24:15.023" v="218"/>
          <ac:spMkLst>
            <pc:docMk/>
            <pc:sldMk cId="208998327" sldId="1180"/>
            <ac:spMk id="2" creationId="{79AD609C-E690-8EEB-8333-55B456432D6B}"/>
          </ac:spMkLst>
        </pc:spChg>
        <pc:spChg chg="add del mod">
          <ac:chgData name="Matthieu GRALL" userId="cec3ba0d20552ff9" providerId="LiveId" clId="{8CBFDC60-8066-4FB9-B61E-DC2F6D49CCED}" dt="2025-07-01T12:24:15.023" v="218"/>
          <ac:spMkLst>
            <pc:docMk/>
            <pc:sldMk cId="208998327" sldId="1180"/>
            <ac:spMk id="3" creationId="{984E065B-302A-27BD-F6FE-61340EF1E2ED}"/>
          </ac:spMkLst>
        </pc:spChg>
        <pc:spChg chg="add mod">
          <ac:chgData name="Matthieu GRALL" userId="cec3ba0d20552ff9" providerId="LiveId" clId="{8CBFDC60-8066-4FB9-B61E-DC2F6D49CCED}" dt="2025-07-01T12:24:15.957" v="219"/>
          <ac:spMkLst>
            <pc:docMk/>
            <pc:sldMk cId="208998327" sldId="1180"/>
            <ac:spMk id="4" creationId="{504A1E91-03F4-6F73-CC9E-78E1E9285488}"/>
          </ac:spMkLst>
        </pc:spChg>
        <pc:spChg chg="add mod">
          <ac:chgData name="Matthieu GRALL" userId="cec3ba0d20552ff9" providerId="LiveId" clId="{8CBFDC60-8066-4FB9-B61E-DC2F6D49CCED}" dt="2025-07-01T12:24:44.383" v="224" actId="20577"/>
          <ac:spMkLst>
            <pc:docMk/>
            <pc:sldMk cId="208998327" sldId="1180"/>
            <ac:spMk id="5" creationId="{0CCCAB1A-80BD-EA8B-6598-DE3A61A2940E}"/>
          </ac:spMkLst>
        </pc:spChg>
      </pc:sldChg>
      <pc:sldChg chg="modSp mod">
        <pc:chgData name="Matthieu GRALL" userId="cec3ba0d20552ff9" providerId="LiveId" clId="{8CBFDC60-8066-4FB9-B61E-DC2F6D49CCED}" dt="2025-07-01T12:27:46.791" v="235" actId="313"/>
        <pc:sldMkLst>
          <pc:docMk/>
          <pc:sldMk cId="759702808" sldId="1206"/>
        </pc:sldMkLst>
        <pc:graphicFrameChg chg="modGraphic">
          <ac:chgData name="Matthieu GRALL" userId="cec3ba0d20552ff9" providerId="LiveId" clId="{8CBFDC60-8066-4FB9-B61E-DC2F6D49CCED}" dt="2025-07-01T12:27:46.791" v="235" actId="313"/>
          <ac:graphicFrameMkLst>
            <pc:docMk/>
            <pc:sldMk cId="759702808" sldId="1206"/>
            <ac:graphicFrameMk id="8" creationId="{CFD6DF43-6931-F288-704A-8DC99BE18CC1}"/>
          </ac:graphicFrameMkLst>
        </pc:graphicFrameChg>
      </pc:sldChg>
      <pc:sldChg chg="ord">
        <pc:chgData name="Matthieu GRALL" userId="cec3ba0d20552ff9" providerId="LiveId" clId="{8CBFDC60-8066-4FB9-B61E-DC2F6D49CCED}" dt="2025-07-01T12:22:36.500" v="211"/>
        <pc:sldMkLst>
          <pc:docMk/>
          <pc:sldMk cId="3402880619" sldId="1223"/>
        </pc:sldMkLst>
      </pc:sldChg>
      <pc:sldChg chg="modSp mod">
        <pc:chgData name="Matthieu GRALL" userId="cec3ba0d20552ff9" providerId="LiveId" clId="{8CBFDC60-8066-4FB9-B61E-DC2F6D49CCED}" dt="2025-07-01T15:06:08.464" v="1119" actId="6549"/>
        <pc:sldMkLst>
          <pc:docMk/>
          <pc:sldMk cId="1869716879" sldId="1225"/>
        </pc:sldMkLst>
        <pc:graphicFrameChg chg="modGraphic">
          <ac:chgData name="Matthieu GRALL" userId="cec3ba0d20552ff9" providerId="LiveId" clId="{8CBFDC60-8066-4FB9-B61E-DC2F6D49CCED}" dt="2025-07-01T15:06:08.464" v="1119" actId="6549"/>
          <ac:graphicFrameMkLst>
            <pc:docMk/>
            <pc:sldMk cId="1869716879" sldId="1225"/>
            <ac:graphicFrameMk id="14" creationId="{4F3F4863-8D99-1CBD-040F-E490061F51E8}"/>
          </ac:graphicFrameMkLst>
        </pc:graphicFrameChg>
      </pc:sldChg>
      <pc:sldChg chg="addSp delSp modSp mod">
        <pc:chgData name="Matthieu GRALL" userId="cec3ba0d20552ff9" providerId="LiveId" clId="{8CBFDC60-8066-4FB9-B61E-DC2F6D49CCED}" dt="2025-07-01T12:21:36.888" v="207" actId="207"/>
        <pc:sldMkLst>
          <pc:docMk/>
          <pc:sldMk cId="3382028266" sldId="1226"/>
        </pc:sldMkLst>
        <pc:spChg chg="add mod">
          <ac:chgData name="Matthieu GRALL" userId="cec3ba0d20552ff9" providerId="LiveId" clId="{8CBFDC60-8066-4FB9-B61E-DC2F6D49CCED}" dt="2025-07-01T12:21:36.888" v="207" actId="207"/>
          <ac:spMkLst>
            <pc:docMk/>
            <pc:sldMk cId="3382028266" sldId="1226"/>
            <ac:spMk id="2" creationId="{3B56702B-ACCE-07E6-9602-CD92AE3542B7}"/>
          </ac:spMkLst>
        </pc:spChg>
      </pc:sldChg>
      <pc:sldChg chg="addSp delSp modSp add mod">
        <pc:chgData name="Matthieu GRALL" userId="cec3ba0d20552ff9" providerId="LiveId" clId="{8CBFDC60-8066-4FB9-B61E-DC2F6D49CCED}" dt="2025-07-01T13:04:22.918" v="472" actId="113"/>
        <pc:sldMkLst>
          <pc:docMk/>
          <pc:sldMk cId="1176019878" sldId="1227"/>
        </pc:sldMkLst>
        <pc:spChg chg="mod">
          <ac:chgData name="Matthieu GRALL" userId="cec3ba0d20552ff9" providerId="LiveId" clId="{8CBFDC60-8066-4FB9-B61E-DC2F6D49CCED}" dt="2025-07-01T13:00:02.347" v="313" actId="20577"/>
          <ac:spMkLst>
            <pc:docMk/>
            <pc:sldMk cId="1176019878" sldId="1227"/>
            <ac:spMk id="2" creationId="{164A3C20-18F3-508E-585F-0369030EF7E3}"/>
          </ac:spMkLst>
        </pc:spChg>
        <pc:spChg chg="mod">
          <ac:chgData name="Matthieu GRALL" userId="cec3ba0d20552ff9" providerId="LiveId" clId="{8CBFDC60-8066-4FB9-B61E-DC2F6D49CCED}" dt="2025-07-01T12:59:36.681" v="283" actId="20577"/>
          <ac:spMkLst>
            <pc:docMk/>
            <pc:sldMk cId="1176019878" sldId="1227"/>
            <ac:spMk id="8" creationId="{0524A9A1-63C8-7C91-C433-564A6DF5DD28}"/>
          </ac:spMkLst>
        </pc:spChg>
        <pc:spChg chg="add del mod">
          <ac:chgData name="Matthieu GRALL" userId="cec3ba0d20552ff9" providerId="LiveId" clId="{8CBFDC60-8066-4FB9-B61E-DC2F6D49CCED}" dt="2025-07-01T13:01:02.673" v="314" actId="1032"/>
          <ac:spMkLst>
            <pc:docMk/>
            <pc:sldMk cId="1176019878" sldId="1227"/>
            <ac:spMk id="10" creationId="{C9E47523-DAE3-0C7C-8A5F-A086BE3E5C04}"/>
          </ac:spMkLst>
        </pc:spChg>
        <pc:graphicFrameChg chg="add mod modGraphic">
          <ac:chgData name="Matthieu GRALL" userId="cec3ba0d20552ff9" providerId="LiveId" clId="{8CBFDC60-8066-4FB9-B61E-DC2F6D49CCED}" dt="2025-07-01T13:04:22.918" v="472" actId="113"/>
          <ac:graphicFrameMkLst>
            <pc:docMk/>
            <pc:sldMk cId="1176019878" sldId="1227"/>
            <ac:graphicFrameMk id="11" creationId="{048A7F0A-49F8-78C0-4F23-3580AF4D5E03}"/>
          </ac:graphicFrameMkLst>
        </pc:graphicFrameChg>
        <pc:graphicFrameChg chg="del">
          <ac:chgData name="Matthieu GRALL" userId="cec3ba0d20552ff9" providerId="LiveId" clId="{8CBFDC60-8066-4FB9-B61E-DC2F6D49CCED}" dt="2025-07-01T12:59:12.332" v="241" actId="478"/>
          <ac:graphicFrameMkLst>
            <pc:docMk/>
            <pc:sldMk cId="1176019878" sldId="1227"/>
            <ac:graphicFrameMk id="12" creationId="{0E8B1C8A-2C18-FCC0-C474-287418D41D87}"/>
          </ac:graphicFrameMkLst>
        </pc:graphicFrameChg>
        <pc:picChg chg="del">
          <ac:chgData name="Matthieu GRALL" userId="cec3ba0d20552ff9" providerId="LiveId" clId="{8CBFDC60-8066-4FB9-B61E-DC2F6D49CCED}" dt="2025-07-01T12:59:17.272" v="242" actId="478"/>
          <ac:picMkLst>
            <pc:docMk/>
            <pc:sldMk cId="1176019878" sldId="1227"/>
            <ac:picMk id="7" creationId="{BDAD4D49-4588-D96A-FE03-7B387568CF39}"/>
          </ac:picMkLst>
        </pc:picChg>
      </pc:sldChg>
      <pc:sldChg chg="addSp delSp modSp add del mod">
        <pc:chgData name="Matthieu GRALL" userId="cec3ba0d20552ff9" providerId="LiveId" clId="{8CBFDC60-8066-4FB9-B61E-DC2F6D49CCED}" dt="2025-07-01T13:13:40.178" v="1056" actId="2696"/>
        <pc:sldMkLst>
          <pc:docMk/>
          <pc:sldMk cId="2272187827" sldId="1228"/>
        </pc:sldMkLst>
        <pc:spChg chg="add mod">
          <ac:chgData name="Matthieu GRALL" userId="cec3ba0d20552ff9" providerId="LiveId" clId="{8CBFDC60-8066-4FB9-B61E-DC2F6D49CCED}" dt="2025-07-01T13:05:30.477" v="501"/>
          <ac:spMkLst>
            <pc:docMk/>
            <pc:sldMk cId="2272187827" sldId="1228"/>
            <ac:spMk id="3" creationId="{623F278C-1C3D-F7F7-2C3F-3FFBE63D7A9F}"/>
          </ac:spMkLst>
        </pc:spChg>
        <pc:spChg chg="add mod">
          <ac:chgData name="Matthieu GRALL" userId="cec3ba0d20552ff9" providerId="LiveId" clId="{8CBFDC60-8066-4FB9-B61E-DC2F6D49CCED}" dt="2025-07-01T13:05:44.503" v="504"/>
          <ac:spMkLst>
            <pc:docMk/>
            <pc:sldMk cId="2272187827" sldId="1228"/>
            <ac:spMk id="7" creationId="{507B979B-2F75-D998-2C87-3359154FC4E2}"/>
          </ac:spMkLst>
        </pc:spChg>
        <pc:spChg chg="mod">
          <ac:chgData name="Matthieu GRALL" userId="cec3ba0d20552ff9" providerId="LiveId" clId="{8CBFDC60-8066-4FB9-B61E-DC2F6D49CCED}" dt="2025-07-01T13:04:58.188" v="499" actId="20577"/>
          <ac:spMkLst>
            <pc:docMk/>
            <pc:sldMk cId="2272187827" sldId="1228"/>
            <ac:spMk id="8" creationId="{77EB6273-61FB-1726-D5DF-A8F23C1D3497}"/>
          </ac:spMkLst>
        </pc:spChg>
        <pc:spChg chg="del">
          <ac:chgData name="Matthieu GRALL" userId="cec3ba0d20552ff9" providerId="LiveId" clId="{8CBFDC60-8066-4FB9-B61E-DC2F6D49CCED}" dt="2025-07-01T13:05:29.990" v="500" actId="478"/>
          <ac:spMkLst>
            <pc:docMk/>
            <pc:sldMk cId="2272187827" sldId="1228"/>
            <ac:spMk id="9" creationId="{C4F2E832-7B97-8D5A-D940-0878FC8B81D8}"/>
          </ac:spMkLst>
        </pc:spChg>
        <pc:graphicFrameChg chg="mod modGraphic">
          <ac:chgData name="Matthieu GRALL" userId="cec3ba0d20552ff9" providerId="LiveId" clId="{8CBFDC60-8066-4FB9-B61E-DC2F6D49CCED}" dt="2025-07-01T13:08:04.019" v="666" actId="113"/>
          <ac:graphicFrameMkLst>
            <pc:docMk/>
            <pc:sldMk cId="2272187827" sldId="1228"/>
            <ac:graphicFrameMk id="11" creationId="{B51D039D-40CC-D3E6-A7B3-D816CA444A55}"/>
          </ac:graphicFrameMkLst>
        </pc:graphicFrameChg>
      </pc:sldChg>
      <pc:sldChg chg="add">
        <pc:chgData name="Matthieu GRALL" userId="cec3ba0d20552ff9" providerId="LiveId" clId="{8CBFDC60-8066-4FB9-B61E-DC2F6D49CCED}" dt="2025-07-01T13:13:52.576" v="1057"/>
        <pc:sldMkLst>
          <pc:docMk/>
          <pc:sldMk cId="4261673760" sldId="1228"/>
        </pc:sldMkLst>
      </pc:sldChg>
      <pc:sldChg chg="add">
        <pc:chgData name="Matthieu GRALL" userId="cec3ba0d20552ff9" providerId="LiveId" clId="{8CBFDC60-8066-4FB9-B61E-DC2F6D49CCED}" dt="2025-07-01T13:14:15.649" v="1059"/>
        <pc:sldMkLst>
          <pc:docMk/>
          <pc:sldMk cId="389712980" sldId="1229"/>
        </pc:sldMkLst>
      </pc:sldChg>
      <pc:sldChg chg="modSp add del mod">
        <pc:chgData name="Matthieu GRALL" userId="cec3ba0d20552ff9" providerId="LiveId" clId="{8CBFDC60-8066-4FB9-B61E-DC2F6D49CCED}" dt="2025-07-01T13:13:40.178" v="1056" actId="2696"/>
        <pc:sldMkLst>
          <pc:docMk/>
          <pc:sldMk cId="1262343903" sldId="1229"/>
        </pc:sldMkLst>
        <pc:spChg chg="mod">
          <ac:chgData name="Matthieu GRALL" userId="cec3ba0d20552ff9" providerId="LiveId" clId="{8CBFDC60-8066-4FB9-B61E-DC2F6D49CCED}" dt="2025-07-01T13:08:58.414" v="707" actId="20577"/>
          <ac:spMkLst>
            <pc:docMk/>
            <pc:sldMk cId="1262343903" sldId="1229"/>
            <ac:spMk id="3" creationId="{4BF8BBF5-D86A-969D-2BFB-2CD098A9DF37}"/>
          </ac:spMkLst>
        </pc:spChg>
        <pc:spChg chg="mod">
          <ac:chgData name="Matthieu GRALL" userId="cec3ba0d20552ff9" providerId="LiveId" clId="{8CBFDC60-8066-4FB9-B61E-DC2F6D49CCED}" dt="2025-07-01T13:08:50.390" v="698" actId="20577"/>
          <ac:spMkLst>
            <pc:docMk/>
            <pc:sldMk cId="1262343903" sldId="1229"/>
            <ac:spMk id="8" creationId="{6AFCAE25-F68E-6681-DD71-DFC6CE8AB905}"/>
          </ac:spMkLst>
        </pc:spChg>
        <pc:graphicFrameChg chg="mod modGraphic">
          <ac:chgData name="Matthieu GRALL" userId="cec3ba0d20552ff9" providerId="LiveId" clId="{8CBFDC60-8066-4FB9-B61E-DC2F6D49CCED}" dt="2025-07-01T13:10:23.222" v="847" actId="113"/>
          <ac:graphicFrameMkLst>
            <pc:docMk/>
            <pc:sldMk cId="1262343903" sldId="1229"/>
            <ac:graphicFrameMk id="11" creationId="{3C09FEF1-F2F9-DD3A-71D0-D4C064D404B6}"/>
          </ac:graphicFrameMkLst>
        </pc:graphicFrameChg>
      </pc:sldChg>
      <pc:sldChg chg="add del">
        <pc:chgData name="Matthieu GRALL" userId="cec3ba0d20552ff9" providerId="LiveId" clId="{8CBFDC60-8066-4FB9-B61E-DC2F6D49CCED}" dt="2025-07-01T13:13:55.735" v="1058" actId="2696"/>
        <pc:sldMkLst>
          <pc:docMk/>
          <pc:sldMk cId="2309885291" sldId="1229"/>
        </pc:sldMkLst>
      </pc:sldChg>
      <pc:sldChg chg="modSp add del mod">
        <pc:chgData name="Matthieu GRALL" userId="cec3ba0d20552ff9" providerId="LiveId" clId="{8CBFDC60-8066-4FB9-B61E-DC2F6D49CCED}" dt="2025-07-01T13:13:40.178" v="1056" actId="2696"/>
        <pc:sldMkLst>
          <pc:docMk/>
          <pc:sldMk cId="555589185" sldId="1230"/>
        </pc:sldMkLst>
        <pc:spChg chg="mod">
          <ac:chgData name="Matthieu GRALL" userId="cec3ba0d20552ff9" providerId="LiveId" clId="{8CBFDC60-8066-4FB9-B61E-DC2F6D49CCED}" dt="2025-07-01T13:13:33.939" v="1055" actId="20577"/>
          <ac:spMkLst>
            <pc:docMk/>
            <pc:sldMk cId="555589185" sldId="1230"/>
            <ac:spMk id="3" creationId="{98ECD900-362E-86B8-4CA8-36D1768EED76}"/>
          </ac:spMkLst>
        </pc:spChg>
        <pc:spChg chg="mod">
          <ac:chgData name="Matthieu GRALL" userId="cec3ba0d20552ff9" providerId="LiveId" clId="{8CBFDC60-8066-4FB9-B61E-DC2F6D49CCED}" dt="2025-07-01T13:10:59.116" v="892" actId="20577"/>
          <ac:spMkLst>
            <pc:docMk/>
            <pc:sldMk cId="555589185" sldId="1230"/>
            <ac:spMk id="8" creationId="{87EBCEE1-F706-1E89-3972-05EEDCCB538E}"/>
          </ac:spMkLst>
        </pc:spChg>
        <pc:graphicFrameChg chg="mod modGraphic">
          <ac:chgData name="Matthieu GRALL" userId="cec3ba0d20552ff9" providerId="LiveId" clId="{8CBFDC60-8066-4FB9-B61E-DC2F6D49CCED}" dt="2025-07-01T13:13:25.178" v="1036" actId="207"/>
          <ac:graphicFrameMkLst>
            <pc:docMk/>
            <pc:sldMk cId="555589185" sldId="1230"/>
            <ac:graphicFrameMk id="11" creationId="{FF42B9EF-4A74-0C01-0157-07A8C8BCF4F0}"/>
          </ac:graphicFrameMkLst>
        </pc:graphicFrameChg>
      </pc:sldChg>
      <pc:sldChg chg="add">
        <pc:chgData name="Matthieu GRALL" userId="cec3ba0d20552ff9" providerId="LiveId" clId="{8CBFDC60-8066-4FB9-B61E-DC2F6D49CCED}" dt="2025-07-01T13:14:26.698" v="1061"/>
        <pc:sldMkLst>
          <pc:docMk/>
          <pc:sldMk cId="2179288471" sldId="1230"/>
        </pc:sldMkLst>
      </pc:sldChg>
      <pc:sldChg chg="add del">
        <pc:chgData name="Matthieu GRALL" userId="cec3ba0d20552ff9" providerId="LiveId" clId="{8CBFDC60-8066-4FB9-B61E-DC2F6D49CCED}" dt="2025-07-01T13:14:22.128" v="1060" actId="2696"/>
        <pc:sldMkLst>
          <pc:docMk/>
          <pc:sldMk cId="2358808214" sldId="1230"/>
        </pc:sldMkLst>
      </pc:sldChg>
      <pc:sldChg chg="add del">
        <pc:chgData name="Matthieu GRALL" userId="cec3ba0d20552ff9" providerId="LiveId" clId="{8CBFDC60-8066-4FB9-B61E-DC2F6D49CCED}" dt="2025-07-01T13:13:55.735" v="1058" actId="2696"/>
        <pc:sldMkLst>
          <pc:docMk/>
          <pc:sldMk cId="3137998966" sldId="1230"/>
        </pc:sldMkLst>
      </pc:sldChg>
    </pc:docChg>
  </pc:docChgLst>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chgInfo>
</file>

<file path=ppt/diagrams/_rels/data15.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50.svg"/><Relationship Id="rId1" Type="http://schemas.openxmlformats.org/officeDocument/2006/relationships/image" Target="../media/image149.png"/><Relationship Id="rId6" Type="http://schemas.openxmlformats.org/officeDocument/2006/relationships/image" Target="../media/image154.svg"/><Relationship Id="rId5" Type="http://schemas.openxmlformats.org/officeDocument/2006/relationships/image" Target="../media/image153.png"/><Relationship Id="rId4" Type="http://schemas.openxmlformats.org/officeDocument/2006/relationships/image" Target="../media/image152.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DA3C8-C90A-44B0-B813-836B231000F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D3E96A1D-F7D1-4923-AC9A-A98D22F1F149}">
      <dgm:prSet phldrT="[Texte]"/>
      <dgm:spPr/>
      <dgm:t>
        <a:bodyPr anchor="t" anchorCtr="0"/>
        <a:lstStyle/>
        <a:p>
          <a:r>
            <a:rPr lang="fr-FR" b="1" dirty="0">
              <a:latin typeface="Calibri Light" panose="020F0302020204030204" pitchFamily="34" charset="0"/>
              <a:cs typeface="Calibri Light" panose="020F0302020204030204" pitchFamily="34" charset="0"/>
            </a:rPr>
            <a:t>L’objectif</a:t>
          </a:r>
        </a:p>
        <a:p>
          <a:r>
            <a:rPr lang="fr-FR" dirty="0">
              <a:latin typeface="Calibri Light" panose="020F0302020204030204" pitchFamily="34" charset="0"/>
              <a:cs typeface="Calibri Light" panose="020F0302020204030204" pitchFamily="34" charset="0"/>
            </a:rPr>
            <a:t>Pourquoi me demande-t-on de mener une étude ?</a:t>
          </a:r>
        </a:p>
      </dgm:t>
    </dgm:pt>
    <dgm:pt modelId="{D09E88EC-A60D-4B64-9C9C-5E9ABD8A9710}" type="par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8D4195A5-A073-4785-881C-25FE9323D7D8}" type="sib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B8319E77-726E-4BA0-9F09-C1F53CA124BD}">
      <dgm:prSet phldrT="[Texte]"/>
      <dgm:spPr/>
      <dgm:t>
        <a:bodyPr anchor="ctr" anchorCtr="0"/>
        <a:lstStyle/>
        <a:p>
          <a:r>
            <a:rPr lang="fr-FR" dirty="0">
              <a:latin typeface="Calibri Light" panose="020F0302020204030204" pitchFamily="34" charset="0"/>
              <a:cs typeface="Calibri Light" panose="020F0302020204030204" pitchFamily="34" charset="0"/>
            </a:rPr>
            <a:t>Élaborer le dossier d’homologation d’un système</a:t>
          </a:r>
        </a:p>
      </dgm:t>
    </dgm:pt>
    <dgm:pt modelId="{740439BA-9768-488F-A89F-8BA40C10B32B}" type="par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EEE3ACF7-48F3-4949-9D94-38E57EDF9A13}" type="sib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63145CFB-F725-40E6-9DE5-1878C433C451}">
      <dgm:prSet phldrT="[Texte]"/>
      <dgm:spPr/>
      <dgm:t>
        <a:bodyPr anchor="t" anchorCtr="0"/>
        <a:lstStyle/>
        <a:p>
          <a:r>
            <a:rPr lang="fr-FR" b="1" dirty="0">
              <a:latin typeface="Calibri Light" panose="020F0302020204030204" pitchFamily="34" charset="0"/>
              <a:cs typeface="Calibri Light" panose="020F0302020204030204" pitchFamily="34" charset="0"/>
            </a:rPr>
            <a:t>Le sujet</a:t>
          </a:r>
        </a:p>
        <a:p>
          <a:r>
            <a:rPr lang="fr-FR" dirty="0">
              <a:latin typeface="Calibri Light" panose="020F0302020204030204" pitchFamily="34" charset="0"/>
              <a:cs typeface="Calibri Light" panose="020F0302020204030204" pitchFamily="34" charset="0"/>
            </a:rPr>
            <a:t>Sur quel objet l’étude porte-t-elle ?</a:t>
          </a:r>
        </a:p>
      </dgm:t>
    </dgm:pt>
    <dgm:pt modelId="{ED92EFFB-F8A3-45D5-BE73-3CAE172AF37F}" type="par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26C8569F-666D-4A0E-86A8-BABC5F114761}" type="sib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F8882E08-F17A-4132-863F-2E113EE03B39}">
      <dgm:prSet phldrT="[Texte]"/>
      <dgm:spPr/>
      <dgm:t>
        <a:bodyPr anchor="ctr" anchorCtr="0"/>
        <a:lstStyle/>
        <a:p>
          <a:r>
            <a:rPr lang="fr-FR" dirty="0">
              <a:latin typeface="Calibri Light" panose="020F0302020204030204" pitchFamily="34" charset="0"/>
              <a:cs typeface="Calibri Light" panose="020F0302020204030204" pitchFamily="34" charset="0"/>
            </a:rPr>
            <a:t>L’organisme entier</a:t>
          </a:r>
        </a:p>
      </dgm:t>
    </dgm:pt>
    <dgm:pt modelId="{576A9909-EE80-4BAB-A77D-9814CC878F91}" type="par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F5CE9DBA-5BC8-4307-9B85-6D05C7DB3DEF}" type="sib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2F5726E2-0D16-4980-8FEC-240D81AEA9D9}">
      <dgm:prSet phldrT="[Texte]"/>
      <dgm:spPr/>
      <dgm:t>
        <a:bodyPr anchor="ctr" anchorCtr="0"/>
        <a:lstStyle/>
        <a:p>
          <a:r>
            <a:rPr lang="fr-FR" dirty="0">
              <a:latin typeface="Calibri Light" panose="020F0302020204030204" pitchFamily="34" charset="0"/>
              <a:cs typeface="Calibri Light" panose="020F0302020204030204" pitchFamily="34" charset="0"/>
            </a:rPr>
            <a:t>Un système en particulier</a:t>
          </a:r>
        </a:p>
      </dgm:t>
    </dgm:pt>
    <dgm:pt modelId="{FBC160BE-C9E2-4F5A-82E4-6FB526988415}" type="par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FE7542E2-1B90-49B4-ACC3-CB46AAD4FFA4}" type="sib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A7FADAEE-8387-47D7-B6E4-80043F3954B2}">
      <dgm:prSet phldrT="[Texte]"/>
      <dgm:spPr/>
      <dgm:t>
        <a:bodyPr anchor="t" anchorCtr="0"/>
        <a:lstStyle/>
        <a:p>
          <a:r>
            <a:rPr lang="fr-FR" b="1" dirty="0">
              <a:latin typeface="Calibri Light" panose="020F0302020204030204" pitchFamily="34" charset="0"/>
              <a:cs typeface="Calibri Light" panose="020F0302020204030204" pitchFamily="34" charset="0"/>
            </a:rPr>
            <a:t>Les destinataires</a:t>
          </a:r>
        </a:p>
        <a:p>
          <a:r>
            <a:rPr lang="fr-FR" dirty="0">
              <a:latin typeface="Calibri Light" panose="020F0302020204030204" pitchFamily="34" charset="0"/>
              <a:cs typeface="Calibri Light" panose="020F0302020204030204" pitchFamily="34" charset="0"/>
            </a:rPr>
            <a:t>À qui l’étude est-elle destinée ?</a:t>
          </a:r>
        </a:p>
      </dgm:t>
    </dgm:pt>
    <dgm:pt modelId="{E4790C4F-063D-4070-AB47-F4C9C2EF17D5}" type="par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FEA64389-DA00-471A-B4CC-3BA92D917A57}" type="sib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AB07783E-0D2E-4969-976F-753DE98FA0E3}">
      <dgm:prSet phldrT="[Texte]"/>
      <dgm:spPr/>
      <dgm:t>
        <a:bodyPr anchor="t" anchorCtr="0"/>
        <a:lstStyle/>
        <a:p>
          <a:r>
            <a:rPr lang="fr-FR" b="1" dirty="0">
              <a:latin typeface="Calibri Light" panose="020F0302020204030204" pitchFamily="34" charset="0"/>
              <a:cs typeface="Calibri Light" panose="020F0302020204030204" pitchFamily="34" charset="0"/>
            </a:rPr>
            <a:t>Le temps</a:t>
          </a:r>
        </a:p>
        <a:p>
          <a:r>
            <a:rPr lang="fr-FR" dirty="0">
              <a:latin typeface="Calibri Light" panose="020F0302020204030204" pitchFamily="34" charset="0"/>
              <a:cs typeface="Calibri Light" panose="020F0302020204030204" pitchFamily="34" charset="0"/>
            </a:rPr>
            <a:t>Quel est les contraintes temporelles de l’étude ?</a:t>
          </a:r>
        </a:p>
      </dgm:t>
    </dgm:pt>
    <dgm:pt modelId="{C76F414F-37D2-462D-863C-6BA48EF0F3A6}" type="par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2883C347-0C3C-4E0F-A312-81FA8F5940C9}" type="sib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84E1F2ED-72F8-463F-BA3B-3E086DC7F191}">
      <dgm:prSet phldrT="[Texte]"/>
      <dgm:spPr/>
      <dgm:t>
        <a:bodyPr anchor="ctr" anchorCtr="0"/>
        <a:lstStyle/>
        <a:p>
          <a:r>
            <a:rPr lang="fr-FR" dirty="0">
              <a:latin typeface="Calibri Light" panose="020F0302020204030204" pitchFamily="34" charset="0"/>
              <a:cs typeface="Calibri Light" panose="020F0302020204030204" pitchFamily="34" charset="0"/>
            </a:rPr>
            <a:t>Un composant précis</a:t>
          </a:r>
        </a:p>
      </dgm:t>
    </dgm:pt>
    <dgm:pt modelId="{7CB8805A-E76D-490C-B83C-0126374338B9}" type="parTrans" cxnId="{9BF4DFD7-EBF6-4C94-8C36-599F7475EC44}">
      <dgm:prSet/>
      <dgm:spPr/>
      <dgm:t>
        <a:bodyPr/>
        <a:lstStyle/>
        <a:p>
          <a:endParaRPr lang="fr-FR"/>
        </a:p>
      </dgm:t>
    </dgm:pt>
    <dgm:pt modelId="{6029624E-827A-45C1-8731-F2AF4181844F}" type="sibTrans" cxnId="{9BF4DFD7-EBF6-4C94-8C36-599F7475EC44}">
      <dgm:prSet/>
      <dgm:spPr/>
      <dgm:t>
        <a:bodyPr/>
        <a:lstStyle/>
        <a:p>
          <a:endParaRPr lang="fr-FR"/>
        </a:p>
      </dgm:t>
    </dgm:pt>
    <dgm:pt modelId="{0C88AF3C-5CDF-42B3-8FCF-8BD2A9B721EB}">
      <dgm:prSet phldrT="[Texte]"/>
      <dgm:spPr/>
      <dgm:t>
        <a:bodyPr anchor="ctr" anchorCtr="0"/>
        <a:lstStyle/>
        <a:p>
          <a:r>
            <a:rPr lang="fr-FR" dirty="0">
              <a:latin typeface="Calibri Light" panose="020F0302020204030204" pitchFamily="34" charset="0"/>
              <a:cs typeface="Calibri Light" panose="020F0302020204030204" pitchFamily="34" charset="0"/>
            </a:rPr>
            <a:t>Se conformer à l’ISO/IEC27001</a:t>
          </a:r>
        </a:p>
      </dgm:t>
    </dgm:pt>
    <dgm:pt modelId="{EEDF3839-87E9-43CD-91C3-2B15372F0251}" type="parTrans" cxnId="{F83CD6A4-0373-4356-A19C-E49319D62C3B}">
      <dgm:prSet/>
      <dgm:spPr/>
      <dgm:t>
        <a:bodyPr/>
        <a:lstStyle/>
        <a:p>
          <a:endParaRPr lang="fr-FR"/>
        </a:p>
      </dgm:t>
    </dgm:pt>
    <dgm:pt modelId="{5D281BA8-FEA2-4279-AB43-EE79F2AA4E05}" type="sibTrans" cxnId="{F83CD6A4-0373-4356-A19C-E49319D62C3B}">
      <dgm:prSet/>
      <dgm:spPr/>
      <dgm:t>
        <a:bodyPr/>
        <a:lstStyle/>
        <a:p>
          <a:endParaRPr lang="fr-FR"/>
        </a:p>
      </dgm:t>
    </dgm:pt>
    <dgm:pt modelId="{48284563-8CD2-4888-97CA-7ACCBB83176C}">
      <dgm:prSet phldrT="[Texte]"/>
      <dgm:spPr/>
      <dgm:t>
        <a:bodyPr anchor="ctr" anchorCtr="0"/>
        <a:lstStyle/>
        <a:p>
          <a:r>
            <a:rPr lang="fr-FR" dirty="0">
              <a:latin typeface="Calibri Light" panose="020F0302020204030204" pitchFamily="34" charset="0"/>
              <a:cs typeface="Calibri Light" panose="020F0302020204030204" pitchFamily="34" charset="0"/>
            </a:rPr>
            <a:t>Une activité organisationnelle</a:t>
          </a:r>
        </a:p>
      </dgm:t>
    </dgm:pt>
    <dgm:pt modelId="{A35F4FD6-66B9-4B22-9F07-B6B3FDB1630A}" type="parTrans" cxnId="{6A319FCA-ADF5-4834-B59B-B0BE8A1635ED}">
      <dgm:prSet/>
      <dgm:spPr/>
      <dgm:t>
        <a:bodyPr/>
        <a:lstStyle/>
        <a:p>
          <a:endParaRPr lang="fr-FR"/>
        </a:p>
      </dgm:t>
    </dgm:pt>
    <dgm:pt modelId="{297EF3E1-B4A3-476A-A22D-27D02802B24B}" type="sibTrans" cxnId="{6A319FCA-ADF5-4834-B59B-B0BE8A1635ED}">
      <dgm:prSet/>
      <dgm:spPr/>
      <dgm:t>
        <a:bodyPr/>
        <a:lstStyle/>
        <a:p>
          <a:endParaRPr lang="fr-FR"/>
        </a:p>
      </dgm:t>
    </dgm:pt>
    <dgm:pt modelId="{D0E4373E-244E-4B0A-AF71-AE25D8249412}">
      <dgm:prSet phldrT="[Texte]"/>
      <dgm:spPr/>
      <dgm:t>
        <a:bodyPr anchor="ctr" anchorCtr="0"/>
        <a:lstStyle/>
        <a:p>
          <a:r>
            <a:rPr lang="fr-FR" dirty="0">
              <a:latin typeface="Calibri Light" panose="020F0302020204030204" pitchFamily="34" charset="0"/>
              <a:cs typeface="Calibri Light" panose="020F0302020204030204" pitchFamily="34" charset="0"/>
            </a:rPr>
            <a:t>Un outil de sécurité</a:t>
          </a:r>
        </a:p>
      </dgm:t>
    </dgm:pt>
    <dgm:pt modelId="{23FF39CF-C2B8-4BB5-882E-9EBC87F32CBF}" type="parTrans" cxnId="{B702B973-A453-48CE-8795-664BECB1BFAE}">
      <dgm:prSet/>
      <dgm:spPr/>
      <dgm:t>
        <a:bodyPr/>
        <a:lstStyle/>
        <a:p>
          <a:endParaRPr lang="fr-FR"/>
        </a:p>
      </dgm:t>
    </dgm:pt>
    <dgm:pt modelId="{A1537CA5-13E4-45B2-9A28-9EF391975352}" type="sibTrans" cxnId="{B702B973-A453-48CE-8795-664BECB1BFAE}">
      <dgm:prSet/>
      <dgm:spPr/>
      <dgm:t>
        <a:bodyPr/>
        <a:lstStyle/>
        <a:p>
          <a:endParaRPr lang="fr-FR"/>
        </a:p>
      </dgm:t>
    </dgm:pt>
    <dgm:pt modelId="{61FED73A-2462-43A8-AD24-929F3D05CF18}">
      <dgm:prSet phldrT="[Texte]"/>
      <dgm:spPr/>
      <dgm:t>
        <a:bodyPr anchor="ctr" anchorCtr="0"/>
        <a:lstStyle/>
        <a:p>
          <a:r>
            <a:rPr lang="fr-FR" dirty="0">
              <a:latin typeface="Calibri Light" panose="020F0302020204030204" pitchFamily="34" charset="0"/>
              <a:cs typeface="Calibri Light" panose="020F0302020204030204" pitchFamily="34" charset="0"/>
            </a:rPr>
            <a:t>La Direction d’un organisme</a:t>
          </a:r>
        </a:p>
      </dgm:t>
    </dgm:pt>
    <dgm:pt modelId="{5AD9220A-21AA-4D2D-BA76-A0DE03651BE6}" type="parTrans" cxnId="{34D67874-F0C3-44C6-BA9D-30C02F937264}">
      <dgm:prSet/>
      <dgm:spPr/>
      <dgm:t>
        <a:bodyPr/>
        <a:lstStyle/>
        <a:p>
          <a:endParaRPr lang="fr-FR"/>
        </a:p>
      </dgm:t>
    </dgm:pt>
    <dgm:pt modelId="{52993118-F6D0-48F6-BF53-634F67DAB624}" type="sibTrans" cxnId="{34D67874-F0C3-44C6-BA9D-30C02F937264}">
      <dgm:prSet/>
      <dgm:spPr/>
      <dgm:t>
        <a:bodyPr/>
        <a:lstStyle/>
        <a:p>
          <a:endParaRPr lang="fr-FR"/>
        </a:p>
      </dgm:t>
    </dgm:pt>
    <dgm:pt modelId="{9EDC9D3E-FF6E-4DD0-B554-495F4C882656}">
      <dgm:prSet phldrT="[Texte]"/>
      <dgm:spPr/>
      <dgm:t>
        <a:bodyPr anchor="ctr" anchorCtr="0"/>
        <a:lstStyle/>
        <a:p>
          <a:r>
            <a:rPr lang="fr-FR" dirty="0">
              <a:latin typeface="Calibri Light" panose="020F0302020204030204" pitchFamily="34" charset="0"/>
              <a:cs typeface="Calibri Light" panose="020F0302020204030204" pitchFamily="34" charset="0"/>
            </a:rPr>
            <a:t>Étude </a:t>
          </a:r>
          <a:r>
            <a:rPr lang="fr-FR" i="1" dirty="0">
              <a:latin typeface="Calibri Light" panose="020F0302020204030204" pitchFamily="34" charset="0"/>
              <a:cs typeface="Calibri Light" panose="020F0302020204030204" pitchFamily="34" charset="0"/>
            </a:rPr>
            <a:t>one shot</a:t>
          </a:r>
          <a:endParaRPr lang="fr-FR" dirty="0">
            <a:latin typeface="Calibri Light" panose="020F0302020204030204" pitchFamily="34" charset="0"/>
            <a:cs typeface="Calibri Light" panose="020F0302020204030204" pitchFamily="34" charset="0"/>
          </a:endParaRPr>
        </a:p>
      </dgm:t>
    </dgm:pt>
    <dgm:pt modelId="{C93EE71D-3E93-4E25-87D7-B3C22CDCF701}" type="parTrans" cxnId="{042955EB-CFE8-4ABB-8FC1-3AC855E5C098}">
      <dgm:prSet/>
      <dgm:spPr/>
      <dgm:t>
        <a:bodyPr/>
        <a:lstStyle/>
        <a:p>
          <a:endParaRPr lang="fr-FR"/>
        </a:p>
      </dgm:t>
    </dgm:pt>
    <dgm:pt modelId="{7CE0DC3D-1DFA-4BE1-85CE-9C00EA37F25C}" type="sibTrans" cxnId="{042955EB-CFE8-4ABB-8FC1-3AC855E5C098}">
      <dgm:prSet/>
      <dgm:spPr/>
      <dgm:t>
        <a:bodyPr/>
        <a:lstStyle/>
        <a:p>
          <a:endParaRPr lang="fr-FR"/>
        </a:p>
      </dgm:t>
    </dgm:pt>
    <dgm:pt modelId="{0677BA24-B477-4B0F-AE48-AF3436B993E9}">
      <dgm:prSet phldrT="[Texte]"/>
      <dgm:spPr/>
      <dgm:t>
        <a:bodyPr anchor="ctr" anchorCtr="0"/>
        <a:lstStyle/>
        <a:p>
          <a:r>
            <a:rPr lang="fr-FR" dirty="0">
              <a:latin typeface="Calibri Light" panose="020F0302020204030204" pitchFamily="34" charset="0"/>
              <a:cs typeface="Calibri Light" panose="020F0302020204030204" pitchFamily="34" charset="0"/>
            </a:rPr>
            <a:t>Fortes contraintes temporelles</a:t>
          </a:r>
        </a:p>
      </dgm:t>
    </dgm:pt>
    <dgm:pt modelId="{F0C73FAD-BB80-454E-BBE7-4CF246225355}" type="parTrans" cxnId="{181ED64B-C976-402F-9457-0434CE0DD6EA}">
      <dgm:prSet/>
      <dgm:spPr/>
      <dgm:t>
        <a:bodyPr/>
        <a:lstStyle/>
        <a:p>
          <a:endParaRPr lang="fr-FR"/>
        </a:p>
      </dgm:t>
    </dgm:pt>
    <dgm:pt modelId="{55D5C75E-B957-40FB-842B-868A110F13B5}" type="sibTrans" cxnId="{181ED64B-C976-402F-9457-0434CE0DD6EA}">
      <dgm:prSet/>
      <dgm:spPr/>
      <dgm:t>
        <a:bodyPr/>
        <a:lstStyle/>
        <a:p>
          <a:endParaRPr lang="fr-FR"/>
        </a:p>
      </dgm:t>
    </dgm:pt>
    <dgm:pt modelId="{4511D8F9-B6E2-47A3-9683-7FDFA8463845}">
      <dgm:prSet phldrT="[Texte]"/>
      <dgm:spPr/>
      <dgm:t>
        <a:bodyPr anchor="ctr" anchorCtr="0"/>
        <a:lstStyle/>
        <a:p>
          <a:r>
            <a:rPr lang="fr-FR" dirty="0">
              <a:latin typeface="Calibri Light" panose="020F0302020204030204" pitchFamily="34" charset="0"/>
              <a:cs typeface="Calibri Light" panose="020F0302020204030204" pitchFamily="34" charset="0"/>
            </a:rPr>
            <a:t>Élaborer les règles de la politique de l’organisme</a:t>
          </a:r>
        </a:p>
      </dgm:t>
    </dgm:pt>
    <dgm:pt modelId="{7FFF718A-C553-4CD6-9D60-669066BA77E3}" type="parTrans" cxnId="{F3AE4662-E818-4E98-83DB-6BA2F75C3C16}">
      <dgm:prSet/>
      <dgm:spPr/>
      <dgm:t>
        <a:bodyPr/>
        <a:lstStyle/>
        <a:p>
          <a:endParaRPr lang="fr-FR"/>
        </a:p>
      </dgm:t>
    </dgm:pt>
    <dgm:pt modelId="{74506B26-EE8B-437A-A930-6ED01328C8A5}" type="sibTrans" cxnId="{F3AE4662-E818-4E98-83DB-6BA2F75C3C16}">
      <dgm:prSet/>
      <dgm:spPr/>
      <dgm:t>
        <a:bodyPr/>
        <a:lstStyle/>
        <a:p>
          <a:endParaRPr lang="fr-FR"/>
        </a:p>
      </dgm:t>
    </dgm:pt>
    <dgm:pt modelId="{126B295E-1FEF-4A77-8738-EB58214F8384}">
      <dgm:prSet phldrT="[Texte]"/>
      <dgm:spPr/>
      <dgm:t>
        <a:bodyPr anchor="ctr" anchorCtr="0"/>
        <a:lstStyle/>
        <a:p>
          <a:r>
            <a:rPr lang="fr-FR" dirty="0">
              <a:latin typeface="Calibri Light" panose="020F0302020204030204" pitchFamily="34" charset="0"/>
              <a:cs typeface="Calibri Light" panose="020F0302020204030204" pitchFamily="34" charset="0"/>
            </a:rPr>
            <a:t>Préparer une revue des partenaires</a:t>
          </a:r>
        </a:p>
      </dgm:t>
    </dgm:pt>
    <dgm:pt modelId="{D8B4931F-A8D4-47C0-B328-12862207D5F4}" type="parTrans" cxnId="{AA65F41A-EAAA-47FF-8805-F2298CD75758}">
      <dgm:prSet/>
      <dgm:spPr/>
      <dgm:t>
        <a:bodyPr/>
        <a:lstStyle/>
        <a:p>
          <a:endParaRPr lang="fr-FR"/>
        </a:p>
      </dgm:t>
    </dgm:pt>
    <dgm:pt modelId="{AD5F00B0-24C4-4B55-91DE-FED5609AD799}" type="sibTrans" cxnId="{AA65F41A-EAAA-47FF-8805-F2298CD75758}">
      <dgm:prSet/>
      <dgm:spPr/>
      <dgm:t>
        <a:bodyPr/>
        <a:lstStyle/>
        <a:p>
          <a:endParaRPr lang="fr-FR"/>
        </a:p>
      </dgm:t>
    </dgm:pt>
    <dgm:pt modelId="{3C80BC7E-B1B0-4995-9E47-796E034F73E9}">
      <dgm:prSet phldrT="[Texte]"/>
      <dgm:spPr/>
      <dgm:t>
        <a:bodyPr anchor="ctr" anchorCtr="0"/>
        <a:lstStyle/>
        <a:p>
          <a:r>
            <a:rPr lang="fr-FR" dirty="0">
              <a:latin typeface="Calibri Light" panose="020F0302020204030204" pitchFamily="34" charset="0"/>
              <a:cs typeface="Calibri Light" panose="020F0302020204030204" pitchFamily="34" charset="0"/>
            </a:rPr>
            <a:t>Le responsable de la sécurité des systèmes d’information</a:t>
          </a:r>
        </a:p>
      </dgm:t>
    </dgm:pt>
    <dgm:pt modelId="{284D9E6A-EC62-422A-AFE5-8C1421EC91F5}" type="parTrans" cxnId="{FE338D20-A18E-4545-9653-0FEFB5D4EDBF}">
      <dgm:prSet/>
      <dgm:spPr/>
      <dgm:t>
        <a:bodyPr/>
        <a:lstStyle/>
        <a:p>
          <a:endParaRPr lang="fr-FR"/>
        </a:p>
      </dgm:t>
    </dgm:pt>
    <dgm:pt modelId="{3C7E2FB7-544B-47AF-8B25-368E28A971FB}" type="sibTrans" cxnId="{FE338D20-A18E-4545-9653-0FEFB5D4EDBF}">
      <dgm:prSet/>
      <dgm:spPr/>
      <dgm:t>
        <a:bodyPr/>
        <a:lstStyle/>
        <a:p>
          <a:endParaRPr lang="fr-FR"/>
        </a:p>
      </dgm:t>
    </dgm:pt>
    <dgm:pt modelId="{1E5566A1-7DD9-474C-9280-6313341C7E36}">
      <dgm:prSet phldrT="[Texte]"/>
      <dgm:spPr/>
      <dgm:t>
        <a:bodyPr anchor="ctr" anchorCtr="0"/>
        <a:lstStyle/>
        <a:p>
          <a:r>
            <a:rPr lang="fr-FR" dirty="0">
              <a:latin typeface="Calibri Light" panose="020F0302020204030204" pitchFamily="34" charset="0"/>
              <a:cs typeface="Calibri Light" panose="020F0302020204030204" pitchFamily="34" charset="0"/>
            </a:rPr>
            <a:t>Rédiger des exigences pour un cahier des charges</a:t>
          </a:r>
        </a:p>
      </dgm:t>
    </dgm:pt>
    <dgm:pt modelId="{8587E46F-7F1E-4065-A318-6E2286614918}" type="parTrans" cxnId="{93E56600-6595-4810-8F42-188CE2D018EA}">
      <dgm:prSet/>
      <dgm:spPr/>
      <dgm:t>
        <a:bodyPr/>
        <a:lstStyle/>
        <a:p>
          <a:endParaRPr lang="fr-FR"/>
        </a:p>
      </dgm:t>
    </dgm:pt>
    <dgm:pt modelId="{FFCC9D1C-E06A-4895-B8E2-031407905520}" type="sibTrans" cxnId="{93E56600-6595-4810-8F42-188CE2D018EA}">
      <dgm:prSet/>
      <dgm:spPr/>
      <dgm:t>
        <a:bodyPr/>
        <a:lstStyle/>
        <a:p>
          <a:endParaRPr lang="fr-FR"/>
        </a:p>
      </dgm:t>
    </dgm:pt>
    <dgm:pt modelId="{56D67ED8-0345-4E42-9C26-E83B5A0462BD}">
      <dgm:prSet phldrT="[Texte]"/>
      <dgm:spPr/>
      <dgm:t>
        <a:bodyPr anchor="ctr" anchorCtr="0"/>
        <a:lstStyle/>
        <a:p>
          <a:r>
            <a:rPr lang="fr-FR" dirty="0">
              <a:latin typeface="Calibri Light" panose="020F0302020204030204" pitchFamily="34" charset="0"/>
              <a:cs typeface="Calibri Light" panose="020F0302020204030204" pitchFamily="34" charset="0"/>
            </a:rPr>
            <a:t>Fournir des pistes à creuser par un test d’intrusion</a:t>
          </a:r>
        </a:p>
      </dgm:t>
    </dgm:pt>
    <dgm:pt modelId="{8C436F42-DD06-4615-8C70-FF7E44F6C3C8}" type="parTrans" cxnId="{5A55C38F-E8FF-4E59-A781-D33EE2700A6A}">
      <dgm:prSet/>
      <dgm:spPr/>
      <dgm:t>
        <a:bodyPr/>
        <a:lstStyle/>
        <a:p>
          <a:endParaRPr lang="fr-FR"/>
        </a:p>
      </dgm:t>
    </dgm:pt>
    <dgm:pt modelId="{BDAA54E2-5290-4B98-B9D6-3AD92CA2B405}" type="sibTrans" cxnId="{5A55C38F-E8FF-4E59-A781-D33EE2700A6A}">
      <dgm:prSet/>
      <dgm:spPr/>
      <dgm:t>
        <a:bodyPr/>
        <a:lstStyle/>
        <a:p>
          <a:endParaRPr lang="fr-FR"/>
        </a:p>
      </dgm:t>
    </dgm:pt>
    <dgm:pt modelId="{7823316C-4FA8-4655-A619-9651DAAD67BA}">
      <dgm:prSet phldrT="[Texte]"/>
      <dgm:spPr/>
      <dgm:t>
        <a:bodyPr anchor="ctr" anchorCtr="0"/>
        <a:lstStyle/>
        <a:p>
          <a:r>
            <a:rPr lang="fr-FR" dirty="0">
              <a:latin typeface="Calibri Light" panose="020F0302020204030204" pitchFamily="34" charset="0"/>
              <a:cs typeface="Calibri Light" panose="020F0302020204030204" pitchFamily="34" charset="0"/>
            </a:rPr>
            <a:t>Un responsable métier</a:t>
          </a:r>
        </a:p>
      </dgm:t>
    </dgm:pt>
    <dgm:pt modelId="{3699357F-2B7F-48C0-95FA-5BE721CC7630}" type="parTrans" cxnId="{26FFF733-CEC9-424F-8548-B30B05945438}">
      <dgm:prSet/>
      <dgm:spPr/>
      <dgm:t>
        <a:bodyPr/>
        <a:lstStyle/>
        <a:p>
          <a:endParaRPr lang="fr-FR"/>
        </a:p>
      </dgm:t>
    </dgm:pt>
    <dgm:pt modelId="{0A415147-02E6-4DA3-ACF3-A5CEFABD62EE}" type="sibTrans" cxnId="{26FFF733-CEC9-424F-8548-B30B05945438}">
      <dgm:prSet/>
      <dgm:spPr/>
      <dgm:t>
        <a:bodyPr/>
        <a:lstStyle/>
        <a:p>
          <a:endParaRPr lang="fr-FR"/>
        </a:p>
      </dgm:t>
    </dgm:pt>
    <dgm:pt modelId="{565C6484-1EC8-408F-BEB1-D012FD06AB78}">
      <dgm:prSet phldrT="[Texte]"/>
      <dgm:spPr/>
      <dgm:t>
        <a:bodyPr anchor="ctr" anchorCtr="0"/>
        <a:lstStyle/>
        <a:p>
          <a:r>
            <a:rPr lang="fr-FR" dirty="0">
              <a:latin typeface="Calibri Light" panose="020F0302020204030204" pitchFamily="34" charset="0"/>
              <a:cs typeface="Calibri Light" panose="020F0302020204030204" pitchFamily="34" charset="0"/>
            </a:rPr>
            <a:t>Le délégué à la protection des données</a:t>
          </a:r>
        </a:p>
      </dgm:t>
    </dgm:pt>
    <dgm:pt modelId="{F36E32B6-671B-4AFF-A333-8229B80E81C7}" type="parTrans" cxnId="{C8A336AE-8E1B-42F5-8853-61B4580053C1}">
      <dgm:prSet/>
      <dgm:spPr/>
      <dgm:t>
        <a:bodyPr/>
        <a:lstStyle/>
        <a:p>
          <a:endParaRPr lang="fr-FR"/>
        </a:p>
      </dgm:t>
    </dgm:pt>
    <dgm:pt modelId="{F9013682-65B9-4150-90D8-8B850F51579E}" type="sibTrans" cxnId="{C8A336AE-8E1B-42F5-8853-61B4580053C1}">
      <dgm:prSet/>
      <dgm:spPr/>
      <dgm:t>
        <a:bodyPr/>
        <a:lstStyle/>
        <a:p>
          <a:endParaRPr lang="fr-FR"/>
        </a:p>
      </dgm:t>
    </dgm:pt>
    <dgm:pt modelId="{7B593F52-B62D-44E4-9E49-741F512A481C}">
      <dgm:prSet phldrT="[Texte]"/>
      <dgm:spPr/>
      <dgm:t>
        <a:bodyPr anchor="ctr" anchorCtr="0"/>
        <a:lstStyle/>
        <a:p>
          <a:r>
            <a:rPr lang="fr-FR" dirty="0">
              <a:latin typeface="Calibri Light" panose="020F0302020204030204" pitchFamily="34" charset="0"/>
              <a:cs typeface="Calibri Light" panose="020F0302020204030204" pitchFamily="34" charset="0"/>
            </a:rPr>
            <a:t>Une autorité tierce</a:t>
          </a:r>
        </a:p>
      </dgm:t>
    </dgm:pt>
    <dgm:pt modelId="{4401E005-C56B-4D8D-9827-BEC083CE17AB}" type="parTrans" cxnId="{AA9AEF41-5DD4-4181-AFBD-491D8E9FE7E3}">
      <dgm:prSet/>
      <dgm:spPr/>
      <dgm:t>
        <a:bodyPr/>
        <a:lstStyle/>
        <a:p>
          <a:endParaRPr lang="fr-FR"/>
        </a:p>
      </dgm:t>
    </dgm:pt>
    <dgm:pt modelId="{2A1EA1E4-7E19-43B2-96B2-0D48E91B9CFD}" type="sibTrans" cxnId="{AA9AEF41-5DD4-4181-AFBD-491D8E9FE7E3}">
      <dgm:prSet/>
      <dgm:spPr/>
      <dgm:t>
        <a:bodyPr/>
        <a:lstStyle/>
        <a:p>
          <a:endParaRPr lang="fr-FR"/>
        </a:p>
      </dgm:t>
    </dgm:pt>
    <dgm:pt modelId="{BD203FFD-8619-4DA3-9603-A62EB793C718}">
      <dgm:prSet phldrT="[Texte]"/>
      <dgm:spPr/>
      <dgm:t>
        <a:bodyPr anchor="ctr" anchorCtr="0"/>
        <a:lstStyle/>
        <a:p>
          <a:r>
            <a:rPr lang="fr-FR" dirty="0">
              <a:latin typeface="Calibri Light" panose="020F0302020204030204" pitchFamily="34" charset="0"/>
              <a:cs typeface="Calibri Light" panose="020F0302020204030204" pitchFamily="34" charset="0"/>
            </a:rPr>
            <a:t>Des auditeurs techniques</a:t>
          </a:r>
        </a:p>
      </dgm:t>
    </dgm:pt>
    <dgm:pt modelId="{4B355FEA-D301-4CA8-AE16-50F74B8D622E}" type="parTrans" cxnId="{018EF550-E156-49B7-9585-E31AA878DF55}">
      <dgm:prSet/>
      <dgm:spPr/>
      <dgm:t>
        <a:bodyPr/>
        <a:lstStyle/>
        <a:p>
          <a:endParaRPr lang="fr-FR"/>
        </a:p>
      </dgm:t>
    </dgm:pt>
    <dgm:pt modelId="{64DC13AC-2AF3-4B1F-8B02-9C50F88C0AB6}" type="sibTrans" cxnId="{018EF550-E156-49B7-9585-E31AA878DF55}">
      <dgm:prSet/>
      <dgm:spPr/>
      <dgm:t>
        <a:bodyPr/>
        <a:lstStyle/>
        <a:p>
          <a:endParaRPr lang="fr-FR"/>
        </a:p>
      </dgm:t>
    </dgm:pt>
    <dgm:pt modelId="{8086D6DB-CD97-49C4-8EEF-45FF5E3D9A4D}">
      <dgm:prSet phldrT="[Texte]"/>
      <dgm:spPr/>
      <dgm:t>
        <a:bodyPr anchor="ctr" anchorCtr="0"/>
        <a:lstStyle/>
        <a:p>
          <a:r>
            <a:rPr lang="fr-FR" dirty="0">
              <a:latin typeface="Calibri Light" panose="020F0302020204030204" pitchFamily="34" charset="0"/>
              <a:cs typeface="Calibri Light" panose="020F0302020204030204" pitchFamily="34" charset="0"/>
            </a:rPr>
            <a:t>Des auditeurs organisationnels</a:t>
          </a:r>
        </a:p>
      </dgm:t>
    </dgm:pt>
    <dgm:pt modelId="{D6F8100F-827E-4616-A6CC-DC40BD20FEC7}" type="parTrans" cxnId="{F754B552-4D16-40DB-A567-7D673BAF3618}">
      <dgm:prSet/>
      <dgm:spPr/>
      <dgm:t>
        <a:bodyPr/>
        <a:lstStyle/>
        <a:p>
          <a:endParaRPr lang="fr-FR"/>
        </a:p>
      </dgm:t>
    </dgm:pt>
    <dgm:pt modelId="{DB77A05E-34F5-4E79-BF22-9A5318347A1E}" type="sibTrans" cxnId="{F754B552-4D16-40DB-A567-7D673BAF3618}">
      <dgm:prSet/>
      <dgm:spPr/>
      <dgm:t>
        <a:bodyPr/>
        <a:lstStyle/>
        <a:p>
          <a:endParaRPr lang="fr-FR"/>
        </a:p>
      </dgm:t>
    </dgm:pt>
    <dgm:pt modelId="{034983B8-EC89-463A-A86E-07CA2D4AF23E}">
      <dgm:prSet phldrT="[Texte]"/>
      <dgm:spPr/>
      <dgm:t>
        <a:bodyPr anchor="ctr" anchorCtr="0"/>
        <a:lstStyle/>
        <a:p>
          <a:r>
            <a:rPr lang="fr-FR" dirty="0">
              <a:latin typeface="Calibri Light" panose="020F0302020204030204" pitchFamily="34" charset="0"/>
              <a:cs typeface="Calibri Light" panose="020F0302020204030204" pitchFamily="34" charset="0"/>
            </a:rPr>
            <a:t>Une autorité d’homologation</a:t>
          </a:r>
        </a:p>
      </dgm:t>
    </dgm:pt>
    <dgm:pt modelId="{D83362AC-974E-43B5-BF3A-69B65DBDE5CF}" type="parTrans" cxnId="{0EA55661-261F-4ECF-85CC-A47905D632C0}">
      <dgm:prSet/>
      <dgm:spPr/>
      <dgm:t>
        <a:bodyPr/>
        <a:lstStyle/>
        <a:p>
          <a:endParaRPr lang="fr-FR"/>
        </a:p>
      </dgm:t>
    </dgm:pt>
    <dgm:pt modelId="{5F172C12-033B-4178-93F5-D219DCCDC80F}" type="sibTrans" cxnId="{0EA55661-261F-4ECF-85CC-A47905D632C0}">
      <dgm:prSet/>
      <dgm:spPr/>
      <dgm:t>
        <a:bodyPr/>
        <a:lstStyle/>
        <a:p>
          <a:endParaRPr lang="fr-FR"/>
        </a:p>
      </dgm:t>
    </dgm:pt>
    <dgm:pt modelId="{10EFEF4C-1144-4E1D-AFE4-C0D9560F1677}">
      <dgm:prSet phldrT="[Texte]"/>
      <dgm:spPr/>
      <dgm:t>
        <a:bodyPr anchor="ctr" anchorCtr="0"/>
        <a:lstStyle/>
        <a:p>
          <a:r>
            <a:rPr lang="fr-FR" dirty="0">
              <a:latin typeface="Calibri Light" panose="020F0302020204030204" pitchFamily="34" charset="0"/>
              <a:cs typeface="Calibri Light" panose="020F0302020204030204" pitchFamily="34" charset="0"/>
            </a:rPr>
            <a:t>Un produit qu’on achète</a:t>
          </a:r>
        </a:p>
      </dgm:t>
    </dgm:pt>
    <dgm:pt modelId="{F3142A6D-9F3C-4A3A-AF02-7ACEAE97D976}" type="parTrans" cxnId="{A9CCA9EA-407E-4B73-9B73-53F1B11458A6}">
      <dgm:prSet/>
      <dgm:spPr/>
      <dgm:t>
        <a:bodyPr/>
        <a:lstStyle/>
        <a:p>
          <a:endParaRPr lang="fr-FR"/>
        </a:p>
      </dgm:t>
    </dgm:pt>
    <dgm:pt modelId="{EDA80BF3-07AD-4D94-BD79-A341E893DF1E}" type="sibTrans" cxnId="{A9CCA9EA-407E-4B73-9B73-53F1B11458A6}">
      <dgm:prSet/>
      <dgm:spPr/>
      <dgm:t>
        <a:bodyPr/>
        <a:lstStyle/>
        <a:p>
          <a:endParaRPr lang="fr-FR"/>
        </a:p>
      </dgm:t>
    </dgm:pt>
    <dgm:pt modelId="{E7E49537-3D17-49FD-A6FF-C93C10CC21EB}">
      <dgm:prSet phldrT="[Texte]"/>
      <dgm:spPr/>
      <dgm:t>
        <a:bodyPr anchor="ctr" anchorCtr="0"/>
        <a:lstStyle/>
        <a:p>
          <a:r>
            <a:rPr lang="fr-FR" dirty="0">
              <a:latin typeface="Calibri Light" panose="020F0302020204030204" pitchFamily="34" charset="0"/>
              <a:cs typeface="Calibri Light" panose="020F0302020204030204" pitchFamily="34" charset="0"/>
            </a:rPr>
            <a:t>Un produit qu’on vend</a:t>
          </a:r>
        </a:p>
      </dgm:t>
    </dgm:pt>
    <dgm:pt modelId="{8F00A4A2-A7EB-4E97-8684-8FE52DAFEDD8}" type="parTrans" cxnId="{62DD12F3-C9AE-4BCC-B21E-7DBFBB58A9DB}">
      <dgm:prSet/>
      <dgm:spPr/>
      <dgm:t>
        <a:bodyPr/>
        <a:lstStyle/>
        <a:p>
          <a:endParaRPr lang="fr-FR"/>
        </a:p>
      </dgm:t>
    </dgm:pt>
    <dgm:pt modelId="{83A7F4BC-8AC4-46A0-9331-FD4A18FC70BA}" type="sibTrans" cxnId="{62DD12F3-C9AE-4BCC-B21E-7DBFBB58A9DB}">
      <dgm:prSet/>
      <dgm:spPr/>
      <dgm:t>
        <a:bodyPr/>
        <a:lstStyle/>
        <a:p>
          <a:endParaRPr lang="fr-FR"/>
        </a:p>
      </dgm:t>
    </dgm:pt>
    <dgm:pt modelId="{5897B337-D348-4BBA-9138-69BDC1E85C53}">
      <dgm:prSet phldrT="[Texte]"/>
      <dgm:spPr/>
      <dgm:t>
        <a:bodyPr anchor="ctr" anchorCtr="0"/>
        <a:lstStyle/>
        <a:p>
          <a:r>
            <a:rPr lang="fr-FR" dirty="0">
              <a:latin typeface="Calibri Light" panose="020F0302020204030204" pitchFamily="34" charset="0"/>
              <a:cs typeface="Calibri Light" panose="020F0302020204030204" pitchFamily="34" charset="0"/>
            </a:rPr>
            <a:t>Étude récurrente</a:t>
          </a:r>
        </a:p>
      </dgm:t>
    </dgm:pt>
    <dgm:pt modelId="{5E3CA435-F540-4F8D-8FCF-A31E66CAF286}" type="parTrans" cxnId="{563E1B8D-1259-4769-9C5E-F4554C2B83EE}">
      <dgm:prSet/>
      <dgm:spPr/>
      <dgm:t>
        <a:bodyPr/>
        <a:lstStyle/>
        <a:p>
          <a:endParaRPr lang="fr-FR"/>
        </a:p>
      </dgm:t>
    </dgm:pt>
    <dgm:pt modelId="{BE138E9F-746B-4ED1-96F0-B9DF50EF55C4}" type="sibTrans" cxnId="{563E1B8D-1259-4769-9C5E-F4554C2B83EE}">
      <dgm:prSet/>
      <dgm:spPr/>
      <dgm:t>
        <a:bodyPr/>
        <a:lstStyle/>
        <a:p>
          <a:endParaRPr lang="fr-FR"/>
        </a:p>
      </dgm:t>
    </dgm:pt>
    <dgm:pt modelId="{340AE1FF-9AB4-41F1-8151-3AD9330F999E}">
      <dgm:prSet phldrT="[Texte]"/>
      <dgm:spPr/>
      <dgm:t>
        <a:bodyPr anchor="ctr" anchorCtr="0"/>
        <a:lstStyle/>
        <a:p>
          <a:r>
            <a:rPr lang="fr-FR" dirty="0">
              <a:latin typeface="Calibri Light" panose="020F0302020204030204" pitchFamily="34" charset="0"/>
              <a:cs typeface="Calibri Light" panose="020F0302020204030204" pitchFamily="34" charset="0"/>
            </a:rPr>
            <a:t>Étude permanente (mise à jour et enrichissement en continu)</a:t>
          </a:r>
        </a:p>
      </dgm:t>
    </dgm:pt>
    <dgm:pt modelId="{4B6D4568-62CD-4822-A077-EE338AD0D4F8}" type="parTrans" cxnId="{5F63372B-2C38-4BB0-BF67-D46C9E08B247}">
      <dgm:prSet/>
      <dgm:spPr/>
      <dgm:t>
        <a:bodyPr/>
        <a:lstStyle/>
        <a:p>
          <a:endParaRPr lang="fr-FR"/>
        </a:p>
      </dgm:t>
    </dgm:pt>
    <dgm:pt modelId="{427590CB-DF46-4CF0-B1D2-BD134DAF8B42}" type="sibTrans" cxnId="{5F63372B-2C38-4BB0-BF67-D46C9E08B247}">
      <dgm:prSet/>
      <dgm:spPr/>
      <dgm:t>
        <a:bodyPr/>
        <a:lstStyle/>
        <a:p>
          <a:endParaRPr lang="fr-FR"/>
        </a:p>
      </dgm:t>
    </dgm:pt>
    <dgm:pt modelId="{234D837B-65D2-47DE-A4CA-089F3FB79DD4}">
      <dgm:prSet phldrT="[Texte]"/>
      <dgm:spPr/>
      <dgm:t>
        <a:bodyPr anchor="ctr" anchorCtr="0"/>
        <a:lstStyle/>
        <a:p>
          <a:r>
            <a:rPr lang="fr-FR" dirty="0">
              <a:latin typeface="Calibri Light" panose="020F0302020204030204" pitchFamily="34" charset="0"/>
              <a:cs typeface="Calibri Light" panose="020F0302020204030204" pitchFamily="34" charset="0"/>
            </a:rPr>
            <a:t>Conditions de mise à jour</a:t>
          </a:r>
        </a:p>
      </dgm:t>
    </dgm:pt>
    <dgm:pt modelId="{423922D2-057D-4E46-A7D3-162A5998C24B}" type="parTrans" cxnId="{2E79DD72-FB2E-4B3F-917C-5DB15D59CFAE}">
      <dgm:prSet/>
      <dgm:spPr/>
      <dgm:t>
        <a:bodyPr/>
        <a:lstStyle/>
        <a:p>
          <a:endParaRPr lang="fr-FR"/>
        </a:p>
      </dgm:t>
    </dgm:pt>
    <dgm:pt modelId="{11C982ED-4C88-4A7B-AD9F-BEF3073695DB}" type="sibTrans" cxnId="{2E79DD72-FB2E-4B3F-917C-5DB15D59CFAE}">
      <dgm:prSet/>
      <dgm:spPr/>
      <dgm:t>
        <a:bodyPr/>
        <a:lstStyle/>
        <a:p>
          <a:endParaRPr lang="fr-FR"/>
        </a:p>
      </dgm:t>
    </dgm:pt>
    <dgm:pt modelId="{DA4CC717-467C-487C-9FA9-65B14A342FBA}" type="pres">
      <dgm:prSet presAssocID="{9EEDA3C8-C90A-44B0-B813-836B231000F4}" presName="Name0" presStyleCnt="0">
        <dgm:presLayoutVars>
          <dgm:dir/>
          <dgm:animLvl val="lvl"/>
          <dgm:resizeHandles val="exact"/>
        </dgm:presLayoutVars>
      </dgm:prSet>
      <dgm:spPr/>
    </dgm:pt>
    <dgm:pt modelId="{C19EB7D8-2738-4016-9D0E-48E55436F606}" type="pres">
      <dgm:prSet presAssocID="{D3E96A1D-F7D1-4923-AC9A-A98D22F1F149}" presName="composite" presStyleCnt="0"/>
      <dgm:spPr/>
    </dgm:pt>
    <dgm:pt modelId="{1EC17581-D40B-48DE-B1C2-D1DE423CB3DF}" type="pres">
      <dgm:prSet presAssocID="{D3E96A1D-F7D1-4923-AC9A-A98D22F1F149}" presName="parTx" presStyleLbl="alignNode1" presStyleIdx="0" presStyleCnt="4">
        <dgm:presLayoutVars>
          <dgm:chMax val="0"/>
          <dgm:chPref val="0"/>
          <dgm:bulletEnabled val="1"/>
        </dgm:presLayoutVars>
      </dgm:prSet>
      <dgm:spPr/>
    </dgm:pt>
    <dgm:pt modelId="{B51B31EE-E6AD-476D-8F6A-846D3295874A}" type="pres">
      <dgm:prSet presAssocID="{D3E96A1D-F7D1-4923-AC9A-A98D22F1F149}" presName="desTx" presStyleLbl="alignAccFollowNode1" presStyleIdx="0" presStyleCnt="4">
        <dgm:presLayoutVars>
          <dgm:bulletEnabled val="1"/>
        </dgm:presLayoutVars>
      </dgm:prSet>
      <dgm:spPr/>
    </dgm:pt>
    <dgm:pt modelId="{B483015B-EA35-4C12-ADAE-62BDD701E79C}" type="pres">
      <dgm:prSet presAssocID="{8D4195A5-A073-4785-881C-25FE9323D7D8}" presName="space" presStyleCnt="0"/>
      <dgm:spPr/>
    </dgm:pt>
    <dgm:pt modelId="{C5122B3B-EDBC-4C09-B534-7903A3C8B021}" type="pres">
      <dgm:prSet presAssocID="{63145CFB-F725-40E6-9DE5-1878C433C451}" presName="composite" presStyleCnt="0"/>
      <dgm:spPr/>
    </dgm:pt>
    <dgm:pt modelId="{B213BEB7-2D85-42A6-B40D-6C55578F4A81}" type="pres">
      <dgm:prSet presAssocID="{63145CFB-F725-40E6-9DE5-1878C433C451}" presName="parTx" presStyleLbl="alignNode1" presStyleIdx="1" presStyleCnt="4">
        <dgm:presLayoutVars>
          <dgm:chMax val="0"/>
          <dgm:chPref val="0"/>
          <dgm:bulletEnabled val="1"/>
        </dgm:presLayoutVars>
      </dgm:prSet>
      <dgm:spPr/>
    </dgm:pt>
    <dgm:pt modelId="{A9CFBDCA-71DF-41B1-9FD3-347A80E5CF66}" type="pres">
      <dgm:prSet presAssocID="{63145CFB-F725-40E6-9DE5-1878C433C451}" presName="desTx" presStyleLbl="alignAccFollowNode1" presStyleIdx="1" presStyleCnt="4">
        <dgm:presLayoutVars>
          <dgm:bulletEnabled val="1"/>
        </dgm:presLayoutVars>
      </dgm:prSet>
      <dgm:spPr/>
    </dgm:pt>
    <dgm:pt modelId="{A115CD6B-D7A5-490F-945E-A5C442A46B08}" type="pres">
      <dgm:prSet presAssocID="{26C8569F-666D-4A0E-86A8-BABC5F114761}" presName="space" presStyleCnt="0"/>
      <dgm:spPr/>
    </dgm:pt>
    <dgm:pt modelId="{C2EB01BB-43FB-4D03-B287-98A7E02986F8}" type="pres">
      <dgm:prSet presAssocID="{A7FADAEE-8387-47D7-B6E4-80043F3954B2}" presName="composite" presStyleCnt="0"/>
      <dgm:spPr/>
    </dgm:pt>
    <dgm:pt modelId="{E1F2E8F9-437C-4756-9EE6-CDE80E1A8CC9}" type="pres">
      <dgm:prSet presAssocID="{A7FADAEE-8387-47D7-B6E4-80043F3954B2}" presName="parTx" presStyleLbl="alignNode1" presStyleIdx="2" presStyleCnt="4">
        <dgm:presLayoutVars>
          <dgm:chMax val="0"/>
          <dgm:chPref val="0"/>
          <dgm:bulletEnabled val="1"/>
        </dgm:presLayoutVars>
      </dgm:prSet>
      <dgm:spPr/>
    </dgm:pt>
    <dgm:pt modelId="{9E454DD6-3C63-4D2A-9FB1-5AA948F10266}" type="pres">
      <dgm:prSet presAssocID="{A7FADAEE-8387-47D7-B6E4-80043F3954B2}" presName="desTx" presStyleLbl="alignAccFollowNode1" presStyleIdx="2" presStyleCnt="4">
        <dgm:presLayoutVars>
          <dgm:bulletEnabled val="1"/>
        </dgm:presLayoutVars>
      </dgm:prSet>
      <dgm:spPr/>
    </dgm:pt>
    <dgm:pt modelId="{252DB9D5-68CE-4BFE-80F5-7BBE31248A3A}" type="pres">
      <dgm:prSet presAssocID="{FEA64389-DA00-471A-B4CC-3BA92D917A57}" presName="space" presStyleCnt="0"/>
      <dgm:spPr/>
    </dgm:pt>
    <dgm:pt modelId="{9E80A2D4-7B04-4654-BD4A-47245DDBE6B2}" type="pres">
      <dgm:prSet presAssocID="{AB07783E-0D2E-4969-976F-753DE98FA0E3}" presName="composite" presStyleCnt="0"/>
      <dgm:spPr/>
    </dgm:pt>
    <dgm:pt modelId="{66A86C2B-9239-4D4A-B87C-F8A26D68AE4B}" type="pres">
      <dgm:prSet presAssocID="{AB07783E-0D2E-4969-976F-753DE98FA0E3}" presName="parTx" presStyleLbl="alignNode1" presStyleIdx="3" presStyleCnt="4">
        <dgm:presLayoutVars>
          <dgm:chMax val="0"/>
          <dgm:chPref val="0"/>
          <dgm:bulletEnabled val="1"/>
        </dgm:presLayoutVars>
      </dgm:prSet>
      <dgm:spPr/>
    </dgm:pt>
    <dgm:pt modelId="{DDF6DF86-5632-46E1-B8BD-0D17A383E838}" type="pres">
      <dgm:prSet presAssocID="{AB07783E-0D2E-4969-976F-753DE98FA0E3}" presName="desTx" presStyleLbl="alignAccFollowNode1" presStyleIdx="3" presStyleCnt="4">
        <dgm:presLayoutVars>
          <dgm:bulletEnabled val="1"/>
        </dgm:presLayoutVars>
      </dgm:prSet>
      <dgm:spPr/>
    </dgm:pt>
  </dgm:ptLst>
  <dgm:cxnLst>
    <dgm:cxn modelId="{93E56600-6595-4810-8F42-188CE2D018EA}" srcId="{D3E96A1D-F7D1-4923-AC9A-A98D22F1F149}" destId="{1E5566A1-7DD9-474C-9280-6313341C7E36}" srcOrd="3" destOrd="0" parTransId="{8587E46F-7F1E-4065-A318-6E2286614918}" sibTransId="{FFCC9D1C-E06A-4895-B8E2-031407905520}"/>
    <dgm:cxn modelId="{06F29509-4774-463F-B5E3-33C0143A620F}" type="presOf" srcId="{4511D8F9-B6E2-47A3-9683-7FDFA8463845}" destId="{B51B31EE-E6AD-476D-8F6A-846D3295874A}" srcOrd="0" destOrd="2" presId="urn:microsoft.com/office/officeart/2005/8/layout/hList1"/>
    <dgm:cxn modelId="{DFB6770B-6926-405E-8DB8-0A0AAAF0BAE8}" type="presOf" srcId="{D3E96A1D-F7D1-4923-AC9A-A98D22F1F149}" destId="{1EC17581-D40B-48DE-B1C2-D1DE423CB3DF}" srcOrd="0" destOrd="0" presId="urn:microsoft.com/office/officeart/2005/8/layout/hList1"/>
    <dgm:cxn modelId="{CD96550E-C746-4862-A888-92609937B3CD}" type="presOf" srcId="{F8882E08-F17A-4132-863F-2E113EE03B39}" destId="{A9CFBDCA-71DF-41B1-9FD3-347A80E5CF66}" srcOrd="0" destOrd="0" presId="urn:microsoft.com/office/officeart/2005/8/layout/hList1"/>
    <dgm:cxn modelId="{A8B61612-E66D-45D4-8A6D-A8FDE22E87A8}" type="presOf" srcId="{E7E49537-3D17-49FD-A6FF-C93C10CC21EB}" destId="{A9CFBDCA-71DF-41B1-9FD3-347A80E5CF66}" srcOrd="0" destOrd="5" presId="urn:microsoft.com/office/officeart/2005/8/layout/hList1"/>
    <dgm:cxn modelId="{A0A05712-720B-45F7-9BD5-118CEF2B07C4}" srcId="{63145CFB-F725-40E6-9DE5-1878C433C451}" destId="{F8882E08-F17A-4132-863F-2E113EE03B39}" srcOrd="0" destOrd="0" parTransId="{576A9909-EE80-4BAB-A77D-9814CC878F91}" sibTransId="{F5CE9DBA-5BC8-4307-9B85-6D05C7DB3DEF}"/>
    <dgm:cxn modelId="{C531EF1A-9D40-4FF1-8D60-AE708B635577}" srcId="{D3E96A1D-F7D1-4923-AC9A-A98D22F1F149}" destId="{B8319E77-726E-4BA0-9F09-C1F53CA124BD}" srcOrd="1" destOrd="0" parTransId="{740439BA-9768-488F-A89F-8BA40C10B32B}" sibTransId="{EEE3ACF7-48F3-4949-9D94-38E57EDF9A13}"/>
    <dgm:cxn modelId="{AA65F41A-EAAA-47FF-8805-F2298CD75758}" srcId="{D3E96A1D-F7D1-4923-AC9A-A98D22F1F149}" destId="{126B295E-1FEF-4A77-8738-EB58214F8384}" srcOrd="5" destOrd="0" parTransId="{D8B4931F-A8D4-47C0-B328-12862207D5F4}" sibTransId="{AD5F00B0-24C4-4B55-91DE-FED5609AD799}"/>
    <dgm:cxn modelId="{58A00D1B-59A4-4194-A0BB-BB33A91785AE}" type="presOf" srcId="{9EDC9D3E-FF6E-4DD0-B554-495F4C882656}" destId="{DDF6DF86-5632-46E1-B8BD-0D17A383E838}" srcOrd="0" destOrd="0" presId="urn:microsoft.com/office/officeart/2005/8/layout/hList1"/>
    <dgm:cxn modelId="{DD98A81D-F4DD-4742-908F-853D01F269E2}" type="presOf" srcId="{234D837B-65D2-47DE-A4CA-089F3FB79DD4}" destId="{DDF6DF86-5632-46E1-B8BD-0D17A383E838}" srcOrd="0" destOrd="4" presId="urn:microsoft.com/office/officeart/2005/8/layout/hList1"/>
    <dgm:cxn modelId="{FE338D20-A18E-4545-9653-0FEFB5D4EDBF}" srcId="{A7FADAEE-8387-47D7-B6E4-80043F3954B2}" destId="{3C80BC7E-B1B0-4995-9E47-796E034F73E9}" srcOrd="3" destOrd="0" parTransId="{284D9E6A-EC62-422A-AFE5-8C1421EC91F5}" sibTransId="{3C7E2FB7-544B-47AF-8B25-368E28A971FB}"/>
    <dgm:cxn modelId="{5F63372B-2C38-4BB0-BF67-D46C9E08B247}" srcId="{AB07783E-0D2E-4969-976F-753DE98FA0E3}" destId="{340AE1FF-9AB4-41F1-8151-3AD9330F999E}" srcOrd="2" destOrd="0" parTransId="{4B6D4568-62CD-4822-A077-EE338AD0D4F8}" sibTransId="{427590CB-DF46-4CF0-B1D2-BD134DAF8B42}"/>
    <dgm:cxn modelId="{F04DCB30-8578-4903-92D5-A34B5895E894}" type="presOf" srcId="{1E5566A1-7DD9-474C-9280-6313341C7E36}" destId="{B51B31EE-E6AD-476D-8F6A-846D3295874A}" srcOrd="0" destOrd="3" presId="urn:microsoft.com/office/officeart/2005/8/layout/hList1"/>
    <dgm:cxn modelId="{26FFF733-CEC9-424F-8548-B30B05945438}" srcId="{A7FADAEE-8387-47D7-B6E4-80043F3954B2}" destId="{7823316C-4FA8-4655-A619-9651DAAD67BA}" srcOrd="1" destOrd="0" parTransId="{3699357F-2B7F-48C0-95FA-5BE721CC7630}" sibTransId="{0A415147-02E6-4DA3-ACF3-A5CEFABD62EE}"/>
    <dgm:cxn modelId="{0175EA37-5D39-40C6-AFAE-FAC117E07ED4}" type="presOf" srcId="{7823316C-4FA8-4655-A619-9651DAAD67BA}" destId="{9E454DD6-3C63-4D2A-9FB1-5AA948F10266}" srcOrd="0" destOrd="1" presId="urn:microsoft.com/office/officeart/2005/8/layout/hList1"/>
    <dgm:cxn modelId="{C2C2DC3A-49AA-4262-951D-F87CA85C6C52}" srcId="{9EEDA3C8-C90A-44B0-B813-836B231000F4}" destId="{AB07783E-0D2E-4969-976F-753DE98FA0E3}" srcOrd="3" destOrd="0" parTransId="{C76F414F-37D2-462D-863C-6BA48EF0F3A6}" sibTransId="{2883C347-0C3C-4E0F-A312-81FA8F5940C9}"/>
    <dgm:cxn modelId="{DAA7BE5C-9DA8-42B5-8AA4-7A1442C4C77A}" type="presOf" srcId="{84E1F2ED-72F8-463F-BA3B-3E086DC7F191}" destId="{A9CFBDCA-71DF-41B1-9FD3-347A80E5CF66}" srcOrd="0" destOrd="3" presId="urn:microsoft.com/office/officeart/2005/8/layout/hList1"/>
    <dgm:cxn modelId="{0EA55661-261F-4ECF-85CC-A47905D632C0}" srcId="{A7FADAEE-8387-47D7-B6E4-80043F3954B2}" destId="{034983B8-EC89-463A-A86E-07CA2D4AF23E}" srcOrd="2" destOrd="0" parTransId="{D83362AC-974E-43B5-BF3A-69B65DBDE5CF}" sibTransId="{5F172C12-033B-4178-93F5-D219DCCDC80F}"/>
    <dgm:cxn modelId="{0F1BE161-0DDA-48F5-AA95-0682CDF79927}" type="presOf" srcId="{126B295E-1FEF-4A77-8738-EB58214F8384}" destId="{B51B31EE-E6AD-476D-8F6A-846D3295874A}" srcOrd="0" destOrd="5" presId="urn:microsoft.com/office/officeart/2005/8/layout/hList1"/>
    <dgm:cxn modelId="{AA9AEF41-5DD4-4181-AFBD-491D8E9FE7E3}" srcId="{A7FADAEE-8387-47D7-B6E4-80043F3954B2}" destId="{7B593F52-B62D-44E4-9E49-741F512A481C}" srcOrd="5" destOrd="0" parTransId="{4401E005-C56B-4D8D-9827-BEC083CE17AB}" sibTransId="{2A1EA1E4-7E19-43B2-96B2-0D48E91B9CFD}"/>
    <dgm:cxn modelId="{F3AE4662-E818-4E98-83DB-6BA2F75C3C16}" srcId="{D3E96A1D-F7D1-4923-AC9A-A98D22F1F149}" destId="{4511D8F9-B6E2-47A3-9683-7FDFA8463845}" srcOrd="2" destOrd="0" parTransId="{7FFF718A-C553-4CD6-9D60-669066BA77E3}" sibTransId="{74506B26-EE8B-437A-A930-6ED01328C8A5}"/>
    <dgm:cxn modelId="{61119B42-6DA3-4757-B246-D7662B545F3D}" type="presOf" srcId="{8086D6DB-CD97-49C4-8EEF-45FF5E3D9A4D}" destId="{9E454DD6-3C63-4D2A-9FB1-5AA948F10266}" srcOrd="0" destOrd="7" presId="urn:microsoft.com/office/officeart/2005/8/layout/hList1"/>
    <dgm:cxn modelId="{67ED1566-5802-49FE-AE8E-50FBAEA0FB57}" type="presOf" srcId="{3C80BC7E-B1B0-4995-9E47-796E034F73E9}" destId="{9E454DD6-3C63-4D2A-9FB1-5AA948F10266}" srcOrd="0" destOrd="3" presId="urn:microsoft.com/office/officeart/2005/8/layout/hList1"/>
    <dgm:cxn modelId="{9635F466-5B02-492A-A93E-947FE20F0159}" type="presOf" srcId="{0677BA24-B477-4B0F-AE48-AF3436B993E9}" destId="{DDF6DF86-5632-46E1-B8BD-0D17A383E838}" srcOrd="0" destOrd="3" presId="urn:microsoft.com/office/officeart/2005/8/layout/hList1"/>
    <dgm:cxn modelId="{A8FF144A-2DFE-4DE4-B28D-03AC7DB67068}" srcId="{63145CFB-F725-40E6-9DE5-1878C433C451}" destId="{2F5726E2-0D16-4980-8FEC-240D81AEA9D9}" srcOrd="2" destOrd="0" parTransId="{FBC160BE-C9E2-4F5A-82E4-6FB526988415}" sibTransId="{FE7542E2-1B90-49B4-ACC3-CB46AAD4FFA4}"/>
    <dgm:cxn modelId="{181ED64B-C976-402F-9457-0434CE0DD6EA}" srcId="{AB07783E-0D2E-4969-976F-753DE98FA0E3}" destId="{0677BA24-B477-4B0F-AE48-AF3436B993E9}" srcOrd="3" destOrd="0" parTransId="{F0C73FAD-BB80-454E-BBE7-4CF246225355}" sibTransId="{55D5C75E-B957-40FB-842B-868A110F13B5}"/>
    <dgm:cxn modelId="{018EF550-E156-49B7-9585-E31AA878DF55}" srcId="{A7FADAEE-8387-47D7-B6E4-80043F3954B2}" destId="{BD203FFD-8619-4DA3-9603-A62EB793C718}" srcOrd="6" destOrd="0" parTransId="{4B355FEA-D301-4CA8-AE16-50F74B8D622E}" sibTransId="{64DC13AC-2AF3-4B1F-8B02-9C50F88C0AB6}"/>
    <dgm:cxn modelId="{F754B552-4D16-40DB-A567-7D673BAF3618}" srcId="{A7FADAEE-8387-47D7-B6E4-80043F3954B2}" destId="{8086D6DB-CD97-49C4-8EEF-45FF5E3D9A4D}" srcOrd="7" destOrd="0" parTransId="{D6F8100F-827E-4616-A6CC-DC40BD20FEC7}" sibTransId="{DB77A05E-34F5-4E79-BF22-9A5318347A1E}"/>
    <dgm:cxn modelId="{2E79DD72-FB2E-4B3F-917C-5DB15D59CFAE}" srcId="{AB07783E-0D2E-4969-976F-753DE98FA0E3}" destId="{234D837B-65D2-47DE-A4CA-089F3FB79DD4}" srcOrd="4" destOrd="0" parTransId="{423922D2-057D-4E46-A7D3-162A5998C24B}" sibTransId="{11C982ED-4C88-4A7B-AD9F-BEF3073695DB}"/>
    <dgm:cxn modelId="{B702B973-A453-48CE-8795-664BECB1BFAE}" srcId="{63145CFB-F725-40E6-9DE5-1878C433C451}" destId="{D0E4373E-244E-4B0A-AF71-AE25D8249412}" srcOrd="6" destOrd="0" parTransId="{23FF39CF-C2B8-4BB5-882E-9EBC87F32CBF}" sibTransId="{A1537CA5-13E4-45B2-9A28-9EF391975352}"/>
    <dgm:cxn modelId="{34D67874-F0C3-44C6-BA9D-30C02F937264}" srcId="{A7FADAEE-8387-47D7-B6E4-80043F3954B2}" destId="{61FED73A-2462-43A8-AD24-929F3D05CF18}" srcOrd="0" destOrd="0" parTransId="{5AD9220A-21AA-4D2D-BA76-A0DE03651BE6}" sibTransId="{52993118-F6D0-48F6-BF53-634F67DAB624}"/>
    <dgm:cxn modelId="{E97CB475-8912-4DCF-B6F5-B49265EB40B9}" type="presOf" srcId="{340AE1FF-9AB4-41F1-8151-3AD9330F999E}" destId="{DDF6DF86-5632-46E1-B8BD-0D17A383E838}" srcOrd="0" destOrd="2" presId="urn:microsoft.com/office/officeart/2005/8/layout/hList1"/>
    <dgm:cxn modelId="{AE46EA75-08BB-4CDA-8726-E91EC13433A0}" type="presOf" srcId="{A7FADAEE-8387-47D7-B6E4-80043F3954B2}" destId="{E1F2E8F9-437C-4756-9EE6-CDE80E1A8CC9}" srcOrd="0" destOrd="0" presId="urn:microsoft.com/office/officeart/2005/8/layout/hList1"/>
    <dgm:cxn modelId="{0D71B656-D82E-48C8-87F3-BD7A79F4F070}" type="presOf" srcId="{7B593F52-B62D-44E4-9E49-741F512A481C}" destId="{9E454DD6-3C63-4D2A-9FB1-5AA948F10266}" srcOrd="0" destOrd="5" presId="urn:microsoft.com/office/officeart/2005/8/layout/hList1"/>
    <dgm:cxn modelId="{0D08F47D-85D1-4CD1-8305-D2615C70F801}" type="presOf" srcId="{5897B337-D348-4BBA-9138-69BDC1E85C53}" destId="{DDF6DF86-5632-46E1-B8BD-0D17A383E838}" srcOrd="0" destOrd="1" presId="urn:microsoft.com/office/officeart/2005/8/layout/hList1"/>
    <dgm:cxn modelId="{F51A557E-A2AA-49E2-B5C2-7ECFD3E5CEC0}" type="presOf" srcId="{61FED73A-2462-43A8-AD24-929F3D05CF18}" destId="{9E454DD6-3C63-4D2A-9FB1-5AA948F10266}" srcOrd="0" destOrd="0" presId="urn:microsoft.com/office/officeart/2005/8/layout/hList1"/>
    <dgm:cxn modelId="{325B0082-D2BE-4DF5-A18A-1EAC9BCCFA42}" srcId="{9EEDA3C8-C90A-44B0-B813-836B231000F4}" destId="{D3E96A1D-F7D1-4923-AC9A-A98D22F1F149}" srcOrd="0" destOrd="0" parTransId="{D09E88EC-A60D-4B64-9C9C-5E9ABD8A9710}" sibTransId="{8D4195A5-A073-4785-881C-25FE9323D7D8}"/>
    <dgm:cxn modelId="{563E1B8D-1259-4769-9C5E-F4554C2B83EE}" srcId="{AB07783E-0D2E-4969-976F-753DE98FA0E3}" destId="{5897B337-D348-4BBA-9138-69BDC1E85C53}" srcOrd="1" destOrd="0" parTransId="{5E3CA435-F540-4F8D-8FCF-A31E66CAF286}" sibTransId="{BE138E9F-746B-4ED1-96F0-B9DF50EF55C4}"/>
    <dgm:cxn modelId="{5A55C38F-E8FF-4E59-A781-D33EE2700A6A}" srcId="{D3E96A1D-F7D1-4923-AC9A-A98D22F1F149}" destId="{56D67ED8-0345-4E42-9C26-E83B5A0462BD}" srcOrd="4" destOrd="0" parTransId="{8C436F42-DD06-4615-8C70-FF7E44F6C3C8}" sibTransId="{BDAA54E2-5290-4B98-B9D6-3AD92CA2B405}"/>
    <dgm:cxn modelId="{E24A3992-11B5-49F6-9048-66203B09F49D}" type="presOf" srcId="{9EEDA3C8-C90A-44B0-B813-836B231000F4}" destId="{DA4CC717-467C-487C-9FA9-65B14A342FBA}" srcOrd="0" destOrd="0" presId="urn:microsoft.com/office/officeart/2005/8/layout/hList1"/>
    <dgm:cxn modelId="{D17BC193-7AEE-4116-AC99-D8507314E1C2}" type="presOf" srcId="{AB07783E-0D2E-4969-976F-753DE98FA0E3}" destId="{66A86C2B-9239-4D4A-B87C-F8A26D68AE4B}" srcOrd="0" destOrd="0" presId="urn:microsoft.com/office/officeart/2005/8/layout/hList1"/>
    <dgm:cxn modelId="{7D09BB98-0C06-4E6B-8676-636CAC839504}" type="presOf" srcId="{2F5726E2-0D16-4980-8FEC-240D81AEA9D9}" destId="{A9CFBDCA-71DF-41B1-9FD3-347A80E5CF66}" srcOrd="0" destOrd="2" presId="urn:microsoft.com/office/officeart/2005/8/layout/hList1"/>
    <dgm:cxn modelId="{BEFF279C-D56D-4F17-AB20-5903A42CB3F6}" type="presOf" srcId="{48284563-8CD2-4888-97CA-7ACCBB83176C}" destId="{A9CFBDCA-71DF-41B1-9FD3-347A80E5CF66}" srcOrd="0" destOrd="1" presId="urn:microsoft.com/office/officeart/2005/8/layout/hList1"/>
    <dgm:cxn modelId="{F83CD6A4-0373-4356-A19C-E49319D62C3B}" srcId="{D3E96A1D-F7D1-4923-AC9A-A98D22F1F149}" destId="{0C88AF3C-5CDF-42B3-8FCF-8BD2A9B721EB}" srcOrd="0" destOrd="0" parTransId="{EEDF3839-87E9-43CD-91C3-2B15372F0251}" sibTransId="{5D281BA8-FEA2-4279-AB43-EE79F2AA4E05}"/>
    <dgm:cxn modelId="{C8A336AE-8E1B-42F5-8853-61B4580053C1}" srcId="{A7FADAEE-8387-47D7-B6E4-80043F3954B2}" destId="{565C6484-1EC8-408F-BEB1-D012FD06AB78}" srcOrd="4" destOrd="0" parTransId="{F36E32B6-671B-4AFF-A333-8229B80E81C7}" sibTransId="{F9013682-65B9-4150-90D8-8B850F51579E}"/>
    <dgm:cxn modelId="{48B653B3-F7DE-4C69-B176-FBA96870DC18}" type="presOf" srcId="{0C88AF3C-5CDF-42B3-8FCF-8BD2A9B721EB}" destId="{B51B31EE-E6AD-476D-8F6A-846D3295874A}" srcOrd="0" destOrd="0" presId="urn:microsoft.com/office/officeart/2005/8/layout/hList1"/>
    <dgm:cxn modelId="{9AB75CB8-D14F-4436-AD52-740C84D1E11F}" srcId="{9EEDA3C8-C90A-44B0-B813-836B231000F4}" destId="{A7FADAEE-8387-47D7-B6E4-80043F3954B2}" srcOrd="2" destOrd="0" parTransId="{E4790C4F-063D-4070-AB47-F4C9C2EF17D5}" sibTransId="{FEA64389-DA00-471A-B4CC-3BA92D917A57}"/>
    <dgm:cxn modelId="{57393DBA-AC4E-478D-97FB-C27C48CE6975}" type="presOf" srcId="{BD203FFD-8619-4DA3-9603-A62EB793C718}" destId="{9E454DD6-3C63-4D2A-9FB1-5AA948F10266}" srcOrd="0" destOrd="6" presId="urn:microsoft.com/office/officeart/2005/8/layout/hList1"/>
    <dgm:cxn modelId="{19DCC1BA-B9C1-48C0-BBAF-5230EB8C76DF}" type="presOf" srcId="{63145CFB-F725-40E6-9DE5-1878C433C451}" destId="{B213BEB7-2D85-42A6-B40D-6C55578F4A81}" srcOrd="0" destOrd="0" presId="urn:microsoft.com/office/officeart/2005/8/layout/hList1"/>
    <dgm:cxn modelId="{D26A4DBF-57D1-4014-B938-1387957B97C2}" type="presOf" srcId="{B8319E77-726E-4BA0-9F09-C1F53CA124BD}" destId="{B51B31EE-E6AD-476D-8F6A-846D3295874A}" srcOrd="0" destOrd="1" presId="urn:microsoft.com/office/officeart/2005/8/layout/hList1"/>
    <dgm:cxn modelId="{DB9592C0-7864-474B-B22B-432E9E2A3CA0}" type="presOf" srcId="{10EFEF4C-1144-4E1D-AFE4-C0D9560F1677}" destId="{A9CFBDCA-71DF-41B1-9FD3-347A80E5CF66}" srcOrd="0" destOrd="4" presId="urn:microsoft.com/office/officeart/2005/8/layout/hList1"/>
    <dgm:cxn modelId="{6A319FCA-ADF5-4834-B59B-B0BE8A1635ED}" srcId="{63145CFB-F725-40E6-9DE5-1878C433C451}" destId="{48284563-8CD2-4888-97CA-7ACCBB83176C}" srcOrd="1" destOrd="0" parTransId="{A35F4FD6-66B9-4B22-9F07-B6B3FDB1630A}" sibTransId="{297EF3E1-B4A3-476A-A22D-27D02802B24B}"/>
    <dgm:cxn modelId="{A53E50D3-FF72-49F2-977A-29531B39B922}" type="presOf" srcId="{D0E4373E-244E-4B0A-AF71-AE25D8249412}" destId="{A9CFBDCA-71DF-41B1-9FD3-347A80E5CF66}" srcOrd="0" destOrd="6" presId="urn:microsoft.com/office/officeart/2005/8/layout/hList1"/>
    <dgm:cxn modelId="{079043D7-02BB-4D1D-9DC8-F1B897A3AC46}" srcId="{9EEDA3C8-C90A-44B0-B813-836B231000F4}" destId="{63145CFB-F725-40E6-9DE5-1878C433C451}" srcOrd="1" destOrd="0" parTransId="{ED92EFFB-F8A3-45D5-BE73-3CAE172AF37F}" sibTransId="{26C8569F-666D-4A0E-86A8-BABC5F114761}"/>
    <dgm:cxn modelId="{9BF4DFD7-EBF6-4C94-8C36-599F7475EC44}" srcId="{63145CFB-F725-40E6-9DE5-1878C433C451}" destId="{84E1F2ED-72F8-463F-BA3B-3E086DC7F191}" srcOrd="3" destOrd="0" parTransId="{7CB8805A-E76D-490C-B83C-0126374338B9}" sibTransId="{6029624E-827A-45C1-8731-F2AF4181844F}"/>
    <dgm:cxn modelId="{DBA2BADD-6113-4B30-819B-FED5F034F7CE}" type="presOf" srcId="{565C6484-1EC8-408F-BEB1-D012FD06AB78}" destId="{9E454DD6-3C63-4D2A-9FB1-5AA948F10266}" srcOrd="0" destOrd="4" presId="urn:microsoft.com/office/officeart/2005/8/layout/hList1"/>
    <dgm:cxn modelId="{ED0CFDDF-52A5-459C-B944-FD118351C6E9}" type="presOf" srcId="{034983B8-EC89-463A-A86E-07CA2D4AF23E}" destId="{9E454DD6-3C63-4D2A-9FB1-5AA948F10266}" srcOrd="0" destOrd="2" presId="urn:microsoft.com/office/officeart/2005/8/layout/hList1"/>
    <dgm:cxn modelId="{A9CCA9EA-407E-4B73-9B73-53F1B11458A6}" srcId="{63145CFB-F725-40E6-9DE5-1878C433C451}" destId="{10EFEF4C-1144-4E1D-AFE4-C0D9560F1677}" srcOrd="4" destOrd="0" parTransId="{F3142A6D-9F3C-4A3A-AF02-7ACEAE97D976}" sibTransId="{EDA80BF3-07AD-4D94-BD79-A341E893DF1E}"/>
    <dgm:cxn modelId="{042955EB-CFE8-4ABB-8FC1-3AC855E5C098}" srcId="{AB07783E-0D2E-4969-976F-753DE98FA0E3}" destId="{9EDC9D3E-FF6E-4DD0-B554-495F4C882656}" srcOrd="0" destOrd="0" parTransId="{C93EE71D-3E93-4E25-87D7-B3C22CDCF701}" sibTransId="{7CE0DC3D-1DFA-4BE1-85CE-9C00EA37F25C}"/>
    <dgm:cxn modelId="{62DD12F3-C9AE-4BCC-B21E-7DBFBB58A9DB}" srcId="{63145CFB-F725-40E6-9DE5-1878C433C451}" destId="{E7E49537-3D17-49FD-A6FF-C93C10CC21EB}" srcOrd="5" destOrd="0" parTransId="{8F00A4A2-A7EB-4E97-8684-8FE52DAFEDD8}" sibTransId="{83A7F4BC-8AC4-46A0-9331-FD4A18FC70BA}"/>
    <dgm:cxn modelId="{B30719F7-AD0B-423E-91DD-76F7F15D23F0}" type="presOf" srcId="{56D67ED8-0345-4E42-9C26-E83B5A0462BD}" destId="{B51B31EE-E6AD-476D-8F6A-846D3295874A}" srcOrd="0" destOrd="4" presId="urn:microsoft.com/office/officeart/2005/8/layout/hList1"/>
    <dgm:cxn modelId="{6707175F-36A9-4FE5-B0E3-9B009E758208}" type="presParOf" srcId="{DA4CC717-467C-487C-9FA9-65B14A342FBA}" destId="{C19EB7D8-2738-4016-9D0E-48E55436F606}" srcOrd="0" destOrd="0" presId="urn:microsoft.com/office/officeart/2005/8/layout/hList1"/>
    <dgm:cxn modelId="{06A53F0D-42EC-4DD6-8F88-BDB8A8B16F64}" type="presParOf" srcId="{C19EB7D8-2738-4016-9D0E-48E55436F606}" destId="{1EC17581-D40B-48DE-B1C2-D1DE423CB3DF}" srcOrd="0" destOrd="0" presId="urn:microsoft.com/office/officeart/2005/8/layout/hList1"/>
    <dgm:cxn modelId="{D66EEE5E-E9F6-4E74-96CF-05ED014A1C94}" type="presParOf" srcId="{C19EB7D8-2738-4016-9D0E-48E55436F606}" destId="{B51B31EE-E6AD-476D-8F6A-846D3295874A}" srcOrd="1" destOrd="0" presId="urn:microsoft.com/office/officeart/2005/8/layout/hList1"/>
    <dgm:cxn modelId="{504CB854-62DD-4E33-A951-4E95A55E4923}" type="presParOf" srcId="{DA4CC717-467C-487C-9FA9-65B14A342FBA}" destId="{B483015B-EA35-4C12-ADAE-62BDD701E79C}" srcOrd="1" destOrd="0" presId="urn:microsoft.com/office/officeart/2005/8/layout/hList1"/>
    <dgm:cxn modelId="{6682AB72-EF32-4366-9812-2C26B0F1EC84}" type="presParOf" srcId="{DA4CC717-467C-487C-9FA9-65B14A342FBA}" destId="{C5122B3B-EDBC-4C09-B534-7903A3C8B021}" srcOrd="2" destOrd="0" presId="urn:microsoft.com/office/officeart/2005/8/layout/hList1"/>
    <dgm:cxn modelId="{B7DB5E4B-987B-4F38-8A56-6B4BE0DA6040}" type="presParOf" srcId="{C5122B3B-EDBC-4C09-B534-7903A3C8B021}" destId="{B213BEB7-2D85-42A6-B40D-6C55578F4A81}" srcOrd="0" destOrd="0" presId="urn:microsoft.com/office/officeart/2005/8/layout/hList1"/>
    <dgm:cxn modelId="{D5D7670A-B997-4658-B9B2-ADC58E26EB91}" type="presParOf" srcId="{C5122B3B-EDBC-4C09-B534-7903A3C8B021}" destId="{A9CFBDCA-71DF-41B1-9FD3-347A80E5CF66}" srcOrd="1" destOrd="0" presId="urn:microsoft.com/office/officeart/2005/8/layout/hList1"/>
    <dgm:cxn modelId="{A547BACC-0156-4C67-A52E-D232C6851B23}" type="presParOf" srcId="{DA4CC717-467C-487C-9FA9-65B14A342FBA}" destId="{A115CD6B-D7A5-490F-945E-A5C442A46B08}" srcOrd="3" destOrd="0" presId="urn:microsoft.com/office/officeart/2005/8/layout/hList1"/>
    <dgm:cxn modelId="{E6D72307-BD25-446F-81D8-5AB8AC2BAE9C}" type="presParOf" srcId="{DA4CC717-467C-487C-9FA9-65B14A342FBA}" destId="{C2EB01BB-43FB-4D03-B287-98A7E02986F8}" srcOrd="4" destOrd="0" presId="urn:microsoft.com/office/officeart/2005/8/layout/hList1"/>
    <dgm:cxn modelId="{F7BB0BD4-D2ED-40DA-AC24-803F7F8FB336}" type="presParOf" srcId="{C2EB01BB-43FB-4D03-B287-98A7E02986F8}" destId="{E1F2E8F9-437C-4756-9EE6-CDE80E1A8CC9}" srcOrd="0" destOrd="0" presId="urn:microsoft.com/office/officeart/2005/8/layout/hList1"/>
    <dgm:cxn modelId="{D37B2824-0A3C-4361-BDA8-A837B0C0E0EB}" type="presParOf" srcId="{C2EB01BB-43FB-4D03-B287-98A7E02986F8}" destId="{9E454DD6-3C63-4D2A-9FB1-5AA948F10266}" srcOrd="1" destOrd="0" presId="urn:microsoft.com/office/officeart/2005/8/layout/hList1"/>
    <dgm:cxn modelId="{1F209E83-1937-45AF-BE15-CF77698AF59C}" type="presParOf" srcId="{DA4CC717-467C-487C-9FA9-65B14A342FBA}" destId="{252DB9D5-68CE-4BFE-80F5-7BBE31248A3A}" srcOrd="5" destOrd="0" presId="urn:microsoft.com/office/officeart/2005/8/layout/hList1"/>
    <dgm:cxn modelId="{581C80C5-EFBD-49EC-9FC8-7F87161B57F3}" type="presParOf" srcId="{DA4CC717-467C-487C-9FA9-65B14A342FBA}" destId="{9E80A2D4-7B04-4654-BD4A-47245DDBE6B2}" srcOrd="6" destOrd="0" presId="urn:microsoft.com/office/officeart/2005/8/layout/hList1"/>
    <dgm:cxn modelId="{154A1C0D-22BC-46A2-8F21-9B24224E2A83}" type="presParOf" srcId="{9E80A2D4-7B04-4654-BD4A-47245DDBE6B2}" destId="{66A86C2B-9239-4D4A-B87C-F8A26D68AE4B}" srcOrd="0" destOrd="0" presId="urn:microsoft.com/office/officeart/2005/8/layout/hList1"/>
    <dgm:cxn modelId="{26D0CF61-541E-4FE4-84DF-DCF599B267B4}" type="presParOf" srcId="{9E80A2D4-7B04-4654-BD4A-47245DDBE6B2}" destId="{DDF6DF86-5632-46E1-B8BD-0D17A383E8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561FD9B-8A7C-4B02-97E9-F3AD3B6C338A}" type="doc">
      <dgm:prSet loTypeId="urn:microsoft.com/office/officeart/2008/layout/IncreasingCircleProcess" loCatId="list" qsTypeId="urn:microsoft.com/office/officeart/2005/8/quickstyle/simple1" qsCatId="simple" csTypeId="urn:microsoft.com/office/officeart/2005/8/colors/accent6_2" csCatId="accent6" phldr="1"/>
      <dgm:spPr/>
      <dgm:t>
        <a:bodyPr/>
        <a:lstStyle/>
        <a:p>
          <a:endParaRPr lang="fr-FR"/>
        </a:p>
      </dgm:t>
    </dgm:pt>
    <dgm:pt modelId="{40D612D8-3E6B-4050-968B-2488B3E2C696}">
      <dgm:prSet phldrT="[Texte]"/>
      <dgm:spPr/>
      <dgm:t>
        <a:bodyPr/>
        <a:lstStyle/>
        <a:p>
          <a:r>
            <a:rPr lang="fr-FR" b="1">
              <a:solidFill>
                <a:srgbClr val="7A7A7A"/>
              </a:solidFill>
            </a:rPr>
            <a:t>Établir le contexte</a:t>
          </a:r>
          <a:endParaRPr lang="fr-FR" b="1" dirty="0">
            <a:solidFill>
              <a:srgbClr val="7A7A7A"/>
            </a:solidFill>
          </a:endParaRPr>
        </a:p>
      </dgm:t>
    </dgm:pt>
    <dgm:pt modelId="{7EA020DB-738C-4010-A59C-8D02215A18D5}" type="parTrans" cxnId="{7667FB4F-C606-49EA-A810-08B25BA2181E}">
      <dgm:prSet/>
      <dgm:spPr/>
      <dgm:t>
        <a:bodyPr/>
        <a:lstStyle/>
        <a:p>
          <a:endParaRPr lang="fr-FR"/>
        </a:p>
      </dgm:t>
    </dgm:pt>
    <dgm:pt modelId="{73388CDA-BB42-429D-AF31-DD1F721F64D6}" type="sibTrans" cxnId="{7667FB4F-C606-49EA-A810-08B25BA2181E}">
      <dgm:prSet/>
      <dgm:spPr/>
      <dgm:t>
        <a:bodyPr/>
        <a:lstStyle/>
        <a:p>
          <a:endParaRPr lang="fr-FR"/>
        </a:p>
      </dgm:t>
    </dgm:pt>
    <dgm:pt modelId="{8562B649-6E13-49AC-B7FF-69A8A393FED0}">
      <dgm:prSet phldrT="[Texte]"/>
      <dgm:spPr/>
      <dgm:t>
        <a:bodyPr/>
        <a:lstStyle/>
        <a:p>
          <a:endParaRPr lang="fr-FR" dirty="0"/>
        </a:p>
      </dgm:t>
    </dgm:pt>
    <dgm:pt modelId="{FF392B38-FA2E-42E5-AA2A-D8FA2726B02E}" type="parTrans" cxnId="{AB7DD545-CB04-4623-907F-4D88D12C3EA0}">
      <dgm:prSet/>
      <dgm:spPr/>
      <dgm:t>
        <a:bodyPr/>
        <a:lstStyle/>
        <a:p>
          <a:endParaRPr lang="fr-FR"/>
        </a:p>
      </dgm:t>
    </dgm:pt>
    <dgm:pt modelId="{995F5296-D8FF-43D5-B787-F93C332925AA}" type="sibTrans" cxnId="{AB7DD545-CB04-4623-907F-4D88D12C3EA0}">
      <dgm:prSet/>
      <dgm:spPr/>
      <dgm:t>
        <a:bodyPr/>
        <a:lstStyle/>
        <a:p>
          <a:endParaRPr lang="fr-FR"/>
        </a:p>
      </dgm:t>
    </dgm:pt>
    <dgm:pt modelId="{BEF3CC0B-AC1F-480B-8407-D3AF3F1363D2}">
      <dgm:prSet phldrT="[Texte]"/>
      <dgm:spPr/>
      <dgm:t>
        <a:bodyPr/>
        <a:lstStyle/>
        <a:p>
          <a:r>
            <a:rPr lang="fr-FR" b="1" dirty="0">
              <a:solidFill>
                <a:srgbClr val="7A7A7A"/>
              </a:solidFill>
            </a:rPr>
            <a:t>Approche par conformité</a:t>
          </a:r>
        </a:p>
      </dgm:t>
    </dgm:pt>
    <dgm:pt modelId="{8D64EDFA-3965-4459-B9CA-4905C7BEFA90}" type="parTrans" cxnId="{1DEF353F-988E-4DB0-A9A9-932A7D736DC4}">
      <dgm:prSet/>
      <dgm:spPr/>
      <dgm:t>
        <a:bodyPr/>
        <a:lstStyle/>
        <a:p>
          <a:endParaRPr lang="fr-FR"/>
        </a:p>
      </dgm:t>
    </dgm:pt>
    <dgm:pt modelId="{962487D6-0A8C-42F5-92D6-A009326D69FA}" type="sibTrans" cxnId="{1DEF353F-988E-4DB0-A9A9-932A7D736DC4}">
      <dgm:prSet/>
      <dgm:spPr/>
      <dgm:t>
        <a:bodyPr/>
        <a:lstStyle/>
        <a:p>
          <a:endParaRPr lang="fr-FR"/>
        </a:p>
      </dgm:t>
    </dgm:pt>
    <dgm:pt modelId="{CDB2D20E-04E3-48B1-B9D6-B6A0FB5D9655}">
      <dgm:prSet phldrT="[Texte]"/>
      <dgm:spPr/>
      <dgm:t>
        <a:bodyPr/>
        <a:lstStyle/>
        <a:p>
          <a:r>
            <a:rPr lang="fr-FR" b="1" dirty="0"/>
            <a:t>Approche par scénarios</a:t>
          </a:r>
        </a:p>
      </dgm:t>
    </dgm:pt>
    <dgm:pt modelId="{AD39EB67-0CB2-42B8-9B00-F0C3688D62FC}" type="parTrans" cxnId="{60BCEB7F-F083-4594-84D0-3BB3E5179E6C}">
      <dgm:prSet/>
      <dgm:spPr/>
      <dgm:t>
        <a:bodyPr/>
        <a:lstStyle/>
        <a:p>
          <a:endParaRPr lang="fr-FR"/>
        </a:p>
      </dgm:t>
    </dgm:pt>
    <dgm:pt modelId="{E869421C-4E77-4259-9AF0-23EEAE6DB389}" type="sibTrans" cxnId="{60BCEB7F-F083-4594-84D0-3BB3E5179E6C}">
      <dgm:prSet/>
      <dgm:spPr/>
      <dgm:t>
        <a:bodyPr/>
        <a:lstStyle/>
        <a:p>
          <a:endParaRPr lang="fr-FR"/>
        </a:p>
      </dgm:t>
    </dgm:pt>
    <dgm:pt modelId="{4677C9F9-DB98-4FC5-911D-DCA540F00B88}">
      <dgm:prSet phldrT="[Texte]"/>
      <dgm:spPr/>
      <dgm:t>
        <a:bodyPr/>
        <a:lstStyle/>
        <a:p>
          <a:r>
            <a:rPr lang="fr-FR" dirty="0">
              <a:solidFill>
                <a:srgbClr val="7A7A7A"/>
              </a:solidFill>
            </a:rPr>
            <a:t>1 socle de règles</a:t>
          </a:r>
        </a:p>
      </dgm:t>
    </dgm:pt>
    <dgm:pt modelId="{CFE06714-156E-4C16-BD46-820649AB297D}" type="parTrans" cxnId="{03D6BB3F-B795-4FA5-8A20-ED72B054EA00}">
      <dgm:prSet/>
      <dgm:spPr/>
      <dgm:t>
        <a:bodyPr/>
        <a:lstStyle/>
        <a:p>
          <a:endParaRPr lang="fr-FR"/>
        </a:p>
      </dgm:t>
    </dgm:pt>
    <dgm:pt modelId="{67C9F6C2-E4A1-4D51-8E2D-7C7985B9DA04}" type="sibTrans" cxnId="{03D6BB3F-B795-4FA5-8A20-ED72B054EA00}">
      <dgm:prSet/>
      <dgm:spPr/>
      <dgm:t>
        <a:bodyPr/>
        <a:lstStyle/>
        <a:p>
          <a:endParaRPr lang="fr-FR"/>
        </a:p>
      </dgm:t>
    </dgm:pt>
    <dgm:pt modelId="{6D45E825-6D31-4B0D-A0B1-230A753C6006}">
      <dgm:prSet phldrT="[Texte]"/>
      <dgm:spPr/>
      <dgm:t>
        <a:bodyPr/>
        <a:lstStyle/>
        <a:p>
          <a:r>
            <a:rPr lang="fr-FR" dirty="0">
              <a:solidFill>
                <a:srgbClr val="7A7A7A"/>
              </a:solidFill>
            </a:rPr>
            <a:t>1 méthode d’évaluation du socle</a:t>
          </a:r>
        </a:p>
      </dgm:t>
    </dgm:pt>
    <dgm:pt modelId="{91D67C94-6321-4307-A333-0B06862D9DFC}" type="parTrans" cxnId="{AEB343C2-7655-4AEA-B13F-345603004458}">
      <dgm:prSet/>
      <dgm:spPr/>
      <dgm:t>
        <a:bodyPr/>
        <a:lstStyle/>
        <a:p>
          <a:endParaRPr lang="fr-FR"/>
        </a:p>
      </dgm:t>
    </dgm:pt>
    <dgm:pt modelId="{1F0D5951-2039-4469-AFCC-CEDE93CC859D}" type="sibTrans" cxnId="{AEB343C2-7655-4AEA-B13F-345603004458}">
      <dgm:prSet/>
      <dgm:spPr/>
      <dgm:t>
        <a:bodyPr/>
        <a:lstStyle/>
        <a:p>
          <a:endParaRPr lang="fr-FR"/>
        </a:p>
      </dgm:t>
    </dgm:pt>
    <dgm:pt modelId="{E6BD3A89-A770-4487-8CC9-022E7238BA66}">
      <dgm:prSet phldrT="[Texte]"/>
      <dgm:spPr/>
      <dgm:t>
        <a:bodyPr/>
        <a:lstStyle/>
        <a:p>
          <a:r>
            <a:rPr lang="fr-FR" dirty="0">
              <a:solidFill>
                <a:srgbClr val="7A7A7A"/>
              </a:solidFill>
            </a:rPr>
            <a:t>1 règle du socle</a:t>
          </a:r>
        </a:p>
      </dgm:t>
    </dgm:pt>
    <dgm:pt modelId="{195C9FCE-81D4-4598-B74A-793BDB6FA75B}" type="parTrans" cxnId="{A606A035-84A7-4C9A-9B59-B88A91D12875}">
      <dgm:prSet/>
      <dgm:spPr/>
      <dgm:t>
        <a:bodyPr/>
        <a:lstStyle/>
        <a:p>
          <a:endParaRPr lang="fr-FR"/>
        </a:p>
      </dgm:t>
    </dgm:pt>
    <dgm:pt modelId="{D74419D7-14B0-4400-8102-C6732B63A5E0}" type="sibTrans" cxnId="{A606A035-84A7-4C9A-9B59-B88A91D12875}">
      <dgm:prSet/>
      <dgm:spPr/>
      <dgm:t>
        <a:bodyPr/>
        <a:lstStyle/>
        <a:p>
          <a:endParaRPr lang="fr-FR"/>
        </a:p>
      </dgm:t>
    </dgm:pt>
    <dgm:pt modelId="{992B97CC-CE08-4D6E-83D2-FD601DA84C23}">
      <dgm:prSet phldrT="[Texte]"/>
      <dgm:spPr/>
      <dgm:t>
        <a:bodyPr/>
        <a:lstStyle/>
        <a:p>
          <a:r>
            <a:rPr lang="fr-FR" dirty="0">
              <a:solidFill>
                <a:srgbClr val="7A7A7A"/>
              </a:solidFill>
            </a:rPr>
            <a:t>1 évaluation</a:t>
          </a:r>
        </a:p>
      </dgm:t>
    </dgm:pt>
    <dgm:pt modelId="{95EC5CF9-007F-40E8-AF34-08A984D934CA}" type="parTrans" cxnId="{06828314-7E1F-4567-9BE2-B3019F540712}">
      <dgm:prSet/>
      <dgm:spPr/>
      <dgm:t>
        <a:bodyPr/>
        <a:lstStyle/>
        <a:p>
          <a:endParaRPr lang="fr-FR"/>
        </a:p>
      </dgm:t>
    </dgm:pt>
    <dgm:pt modelId="{4AF404C1-720C-4852-9DBE-AD87B735678E}" type="sibTrans" cxnId="{06828314-7E1F-4567-9BE2-B3019F540712}">
      <dgm:prSet/>
      <dgm:spPr/>
      <dgm:t>
        <a:bodyPr/>
        <a:lstStyle/>
        <a:p>
          <a:endParaRPr lang="fr-FR"/>
        </a:p>
      </dgm:t>
    </dgm:pt>
    <dgm:pt modelId="{016B7A71-6914-41D7-87AE-E5ACA15B9A2C}">
      <dgm:prSet phldrT="[Texte]"/>
      <dgm:spPr/>
      <dgm:t>
        <a:bodyPr/>
        <a:lstStyle/>
        <a:p>
          <a:r>
            <a:rPr lang="fr-FR" dirty="0">
              <a:solidFill>
                <a:srgbClr val="7A7A7A"/>
              </a:solidFill>
            </a:rPr>
            <a:t>1 mesure complémentaire</a:t>
          </a:r>
        </a:p>
      </dgm:t>
    </dgm:pt>
    <dgm:pt modelId="{5070707F-A0D9-437D-AAE3-8B4BC2DC234A}" type="parTrans" cxnId="{78558322-6B96-4893-B5ED-636A916B5478}">
      <dgm:prSet/>
      <dgm:spPr/>
      <dgm:t>
        <a:bodyPr/>
        <a:lstStyle/>
        <a:p>
          <a:endParaRPr lang="fr-FR"/>
        </a:p>
      </dgm:t>
    </dgm:pt>
    <dgm:pt modelId="{2D6B69CB-93F7-4629-B91E-C432F6271C1E}" type="sibTrans" cxnId="{78558322-6B96-4893-B5ED-636A916B5478}">
      <dgm:prSet/>
      <dgm:spPr/>
      <dgm:t>
        <a:bodyPr/>
        <a:lstStyle/>
        <a:p>
          <a:endParaRPr lang="fr-FR"/>
        </a:p>
      </dgm:t>
    </dgm:pt>
    <dgm:pt modelId="{B907F576-9041-4726-90E6-36D01EE55CAA}">
      <dgm:prSet phldrT="[Texte]"/>
      <dgm:spPr/>
      <dgm:t>
        <a:bodyPr/>
        <a:lstStyle/>
        <a:p>
          <a:r>
            <a:rPr lang="fr-FR" dirty="0">
              <a:solidFill>
                <a:srgbClr val="7A7A7A"/>
              </a:solidFill>
            </a:rPr>
            <a:t>1 objet d’étude</a:t>
          </a:r>
        </a:p>
      </dgm:t>
    </dgm:pt>
    <dgm:pt modelId="{9AA4ACF9-768D-4EE0-8727-ACE6D232E6E0}" type="parTrans" cxnId="{60EB16CF-68B1-4F79-9217-DF5C27196C17}">
      <dgm:prSet/>
      <dgm:spPr/>
      <dgm:t>
        <a:bodyPr/>
        <a:lstStyle/>
        <a:p>
          <a:endParaRPr lang="fr-FR"/>
        </a:p>
      </dgm:t>
    </dgm:pt>
    <dgm:pt modelId="{2E03AB01-9000-4C24-A11E-DD33827A08B7}" type="sibTrans" cxnId="{60EB16CF-68B1-4F79-9217-DF5C27196C17}">
      <dgm:prSet/>
      <dgm:spPr/>
      <dgm:t>
        <a:bodyPr/>
        <a:lstStyle/>
        <a:p>
          <a:endParaRPr lang="fr-FR"/>
        </a:p>
      </dgm:t>
    </dgm:pt>
    <dgm:pt modelId="{C5E14B2D-BEEB-4BF3-AE90-B9D19B70A658}">
      <dgm:prSet phldrT="[Texte]"/>
      <dgm:spPr/>
      <dgm:t>
        <a:bodyPr/>
        <a:lstStyle/>
        <a:p>
          <a:r>
            <a:rPr lang="fr-FR" dirty="0">
              <a:solidFill>
                <a:srgbClr val="7A7A7A"/>
              </a:solidFill>
            </a:rPr>
            <a:t>1 valeur métier</a:t>
          </a:r>
        </a:p>
      </dgm:t>
    </dgm:pt>
    <dgm:pt modelId="{4336DAB6-5889-4A6D-B992-41B4923ED6F1}" type="parTrans" cxnId="{FA76C4EB-B66F-436C-AE0C-06B2A9355D67}">
      <dgm:prSet/>
      <dgm:spPr/>
      <dgm:t>
        <a:bodyPr/>
        <a:lstStyle/>
        <a:p>
          <a:endParaRPr lang="fr-FR"/>
        </a:p>
      </dgm:t>
    </dgm:pt>
    <dgm:pt modelId="{51D33906-4964-4AA9-8D82-C23301D949C0}" type="sibTrans" cxnId="{FA76C4EB-B66F-436C-AE0C-06B2A9355D67}">
      <dgm:prSet/>
      <dgm:spPr/>
      <dgm:t>
        <a:bodyPr/>
        <a:lstStyle/>
        <a:p>
          <a:endParaRPr lang="fr-FR"/>
        </a:p>
      </dgm:t>
    </dgm:pt>
    <dgm:pt modelId="{517135B8-39E2-4488-9175-85A0FC8225E1}">
      <dgm:prSet phldrT="[Texte]"/>
      <dgm:spPr/>
      <dgm:t>
        <a:bodyPr/>
        <a:lstStyle/>
        <a:p>
          <a:r>
            <a:rPr lang="fr-FR" dirty="0">
              <a:solidFill>
                <a:srgbClr val="7A7A7A"/>
              </a:solidFill>
            </a:rPr>
            <a:t>1 bien support</a:t>
          </a:r>
        </a:p>
      </dgm:t>
    </dgm:pt>
    <dgm:pt modelId="{C670A3A0-53DE-4B0C-B832-A1AC8FFB0F93}" type="parTrans" cxnId="{F675DAED-1687-4965-91DD-5768E2341AEE}">
      <dgm:prSet/>
      <dgm:spPr/>
      <dgm:t>
        <a:bodyPr/>
        <a:lstStyle/>
        <a:p>
          <a:endParaRPr lang="fr-FR"/>
        </a:p>
      </dgm:t>
    </dgm:pt>
    <dgm:pt modelId="{9C14D07C-8EC6-488E-B003-DD4FED6A8013}" type="sibTrans" cxnId="{F675DAED-1687-4965-91DD-5768E2341AEE}">
      <dgm:prSet/>
      <dgm:spPr/>
      <dgm:t>
        <a:bodyPr/>
        <a:lstStyle/>
        <a:p>
          <a:endParaRPr lang="fr-FR"/>
        </a:p>
      </dgm:t>
    </dgm:pt>
    <dgm:pt modelId="{BDEEE874-9600-4057-A69D-A264ADCEDB82}">
      <dgm:prSet phldrT="[Texte]"/>
      <dgm:spPr/>
      <dgm:t>
        <a:bodyPr/>
        <a:lstStyle/>
        <a:p>
          <a:r>
            <a:rPr lang="fr-FR" dirty="0">
              <a:solidFill>
                <a:srgbClr val="7A7A7A"/>
              </a:solidFill>
            </a:rPr>
            <a:t>1 partie prenante</a:t>
          </a:r>
        </a:p>
      </dgm:t>
    </dgm:pt>
    <dgm:pt modelId="{0B20C3DD-99E4-4E86-A137-70B71F9D3EAF}" type="parTrans" cxnId="{4DB5254A-3313-4A1C-984F-E29DED77C25E}">
      <dgm:prSet/>
      <dgm:spPr/>
      <dgm:t>
        <a:bodyPr/>
        <a:lstStyle/>
        <a:p>
          <a:endParaRPr lang="fr-FR"/>
        </a:p>
      </dgm:t>
    </dgm:pt>
    <dgm:pt modelId="{29F016C5-F642-4F79-B21A-6CBBE49C4127}" type="sibTrans" cxnId="{4DB5254A-3313-4A1C-984F-E29DED77C25E}">
      <dgm:prSet/>
      <dgm:spPr/>
      <dgm:t>
        <a:bodyPr/>
        <a:lstStyle/>
        <a:p>
          <a:endParaRPr lang="fr-FR"/>
        </a:p>
      </dgm:t>
    </dgm:pt>
    <dgm:pt modelId="{49096268-94EC-4572-ADD0-33ACA132EC1E}">
      <dgm:prSet phldrT="[Texte]"/>
      <dgm:spPr/>
      <dgm:t>
        <a:bodyPr/>
        <a:lstStyle/>
        <a:p>
          <a:r>
            <a:rPr lang="fr-FR" dirty="0"/>
            <a:t>1 événement redouté</a:t>
          </a:r>
        </a:p>
      </dgm:t>
    </dgm:pt>
    <dgm:pt modelId="{4702258A-E901-4E3D-A250-A2DD54E4A946}" type="parTrans" cxnId="{D80525B7-80C1-4160-8335-2527971BC7EC}">
      <dgm:prSet/>
      <dgm:spPr/>
      <dgm:t>
        <a:bodyPr/>
        <a:lstStyle/>
        <a:p>
          <a:endParaRPr lang="fr-FR"/>
        </a:p>
      </dgm:t>
    </dgm:pt>
    <dgm:pt modelId="{64374B7F-6D99-4EF8-98B2-A56FAABE65D5}" type="sibTrans" cxnId="{D80525B7-80C1-4160-8335-2527971BC7EC}">
      <dgm:prSet/>
      <dgm:spPr/>
      <dgm:t>
        <a:bodyPr/>
        <a:lstStyle/>
        <a:p>
          <a:endParaRPr lang="fr-FR"/>
        </a:p>
      </dgm:t>
    </dgm:pt>
    <dgm:pt modelId="{C1FB3618-F801-44F3-A8AB-E5396B38B241}">
      <dgm:prSet phldrT="[Texte]"/>
      <dgm:spPr/>
      <dgm:t>
        <a:bodyPr/>
        <a:lstStyle/>
        <a:p>
          <a:r>
            <a:rPr lang="fr-FR" dirty="0"/>
            <a:t>1 source de risques</a:t>
          </a:r>
        </a:p>
      </dgm:t>
    </dgm:pt>
    <dgm:pt modelId="{0653367B-A4A8-4125-94D3-DC5DB4A1E284}" type="parTrans" cxnId="{53419979-53A7-479B-B8E1-44C15E3E4775}">
      <dgm:prSet/>
      <dgm:spPr/>
      <dgm:t>
        <a:bodyPr/>
        <a:lstStyle/>
        <a:p>
          <a:endParaRPr lang="fr-FR"/>
        </a:p>
      </dgm:t>
    </dgm:pt>
    <dgm:pt modelId="{A55EF464-4C18-4D09-ABD8-DDBDEE8EA712}" type="sibTrans" cxnId="{53419979-53A7-479B-B8E1-44C15E3E4775}">
      <dgm:prSet/>
      <dgm:spPr/>
      <dgm:t>
        <a:bodyPr/>
        <a:lstStyle/>
        <a:p>
          <a:endParaRPr lang="fr-FR"/>
        </a:p>
      </dgm:t>
    </dgm:pt>
    <dgm:pt modelId="{E091331A-B824-455E-B204-E1271063393D}">
      <dgm:prSet phldrT="[Texte]"/>
      <dgm:spPr/>
      <dgm:t>
        <a:bodyPr/>
        <a:lstStyle/>
        <a:p>
          <a:r>
            <a:rPr lang="fr-FR" dirty="0"/>
            <a:t>1 scénario stratégique</a:t>
          </a:r>
        </a:p>
      </dgm:t>
    </dgm:pt>
    <dgm:pt modelId="{82AE8000-F91D-4181-AC78-0EAB8E1B3335}" type="parTrans" cxnId="{0B8A1F8F-491B-497B-84FC-FEAB4102942C}">
      <dgm:prSet/>
      <dgm:spPr/>
      <dgm:t>
        <a:bodyPr/>
        <a:lstStyle/>
        <a:p>
          <a:endParaRPr lang="fr-FR"/>
        </a:p>
      </dgm:t>
    </dgm:pt>
    <dgm:pt modelId="{440ED649-1F9D-464E-B0BE-54D134756B35}" type="sibTrans" cxnId="{0B8A1F8F-491B-497B-84FC-FEAB4102942C}">
      <dgm:prSet/>
      <dgm:spPr/>
      <dgm:t>
        <a:bodyPr/>
        <a:lstStyle/>
        <a:p>
          <a:endParaRPr lang="fr-FR"/>
        </a:p>
      </dgm:t>
    </dgm:pt>
    <dgm:pt modelId="{CF8241BA-BC59-4EDF-A516-161C8E0222CD}">
      <dgm:prSet phldrT="[Texte]"/>
      <dgm:spPr/>
      <dgm:t>
        <a:bodyPr/>
        <a:lstStyle/>
        <a:p>
          <a:r>
            <a:rPr lang="fr-FR" dirty="0"/>
            <a:t>1 scénario opérationnel</a:t>
          </a:r>
        </a:p>
      </dgm:t>
    </dgm:pt>
    <dgm:pt modelId="{AF00794E-5856-4FB8-BC83-DB802B1E5AC2}" type="parTrans" cxnId="{FF03CCAA-D2FB-4163-A50F-03E81678335E}">
      <dgm:prSet/>
      <dgm:spPr/>
      <dgm:t>
        <a:bodyPr/>
        <a:lstStyle/>
        <a:p>
          <a:endParaRPr lang="fr-FR"/>
        </a:p>
      </dgm:t>
    </dgm:pt>
    <dgm:pt modelId="{32DECF02-DCC6-459E-AD69-D412FF792A3F}" type="sibTrans" cxnId="{FF03CCAA-D2FB-4163-A50F-03E81678335E}">
      <dgm:prSet/>
      <dgm:spPr/>
      <dgm:t>
        <a:bodyPr/>
        <a:lstStyle/>
        <a:p>
          <a:endParaRPr lang="fr-FR"/>
        </a:p>
      </dgm:t>
    </dgm:pt>
    <dgm:pt modelId="{EB7D2773-E663-499B-9BD9-5B3E1441FB2E}">
      <dgm:prSet phldrT="[Texte]"/>
      <dgm:spPr/>
      <dgm:t>
        <a:bodyPr/>
        <a:lstStyle/>
        <a:p>
          <a:r>
            <a:rPr lang="fr-FR" dirty="0"/>
            <a:t>1 mesure complémentaire</a:t>
          </a:r>
        </a:p>
      </dgm:t>
    </dgm:pt>
    <dgm:pt modelId="{ED32BF85-CE60-4FD3-92D0-937C6E50319A}" type="parTrans" cxnId="{46DE01C4-F9AE-4063-B3FE-5BC1E8E7980C}">
      <dgm:prSet/>
      <dgm:spPr/>
      <dgm:t>
        <a:bodyPr/>
        <a:lstStyle/>
        <a:p>
          <a:endParaRPr lang="fr-FR"/>
        </a:p>
      </dgm:t>
    </dgm:pt>
    <dgm:pt modelId="{F3746772-53AA-4E12-907B-D4E7CA2AB804}" type="sibTrans" cxnId="{46DE01C4-F9AE-4063-B3FE-5BC1E8E7980C}">
      <dgm:prSet/>
      <dgm:spPr/>
      <dgm:t>
        <a:bodyPr/>
        <a:lstStyle/>
        <a:p>
          <a:endParaRPr lang="fr-FR"/>
        </a:p>
      </dgm:t>
    </dgm:pt>
    <dgm:pt modelId="{5E4AE180-2CF3-49E3-90D5-9C3158E814A9}" type="pres">
      <dgm:prSet presAssocID="{6561FD9B-8A7C-4B02-97E9-F3AD3B6C338A}" presName="Name0" presStyleCnt="0">
        <dgm:presLayoutVars>
          <dgm:chMax val="7"/>
          <dgm:chPref val="7"/>
          <dgm:dir/>
          <dgm:animOne val="branch"/>
          <dgm:animLvl val="lvl"/>
        </dgm:presLayoutVars>
      </dgm:prSet>
      <dgm:spPr/>
    </dgm:pt>
    <dgm:pt modelId="{6A2C3B1A-9375-42DA-ABF5-E7E1835B6681}" type="pres">
      <dgm:prSet presAssocID="{40D612D8-3E6B-4050-968B-2488B3E2C696}" presName="composite" presStyleCnt="0"/>
      <dgm:spPr/>
    </dgm:pt>
    <dgm:pt modelId="{36E98242-03D3-41C0-9390-4A51F0375BEF}" type="pres">
      <dgm:prSet presAssocID="{40D612D8-3E6B-4050-968B-2488B3E2C696}" presName="BackAccent" presStyleLbl="bgShp" presStyleIdx="0" presStyleCnt="4"/>
      <dgm:spPr/>
    </dgm:pt>
    <dgm:pt modelId="{74DBD6BA-2AFF-43ED-946F-118A45E62B33}" type="pres">
      <dgm:prSet presAssocID="{40D612D8-3E6B-4050-968B-2488B3E2C696}" presName="Accent" presStyleLbl="alignNode1" presStyleIdx="0" presStyleCnt="4"/>
      <dgm:spPr/>
    </dgm:pt>
    <dgm:pt modelId="{7E603EDC-39AA-42DF-B291-F2C167F3A1B0}" type="pres">
      <dgm:prSet presAssocID="{40D612D8-3E6B-4050-968B-2488B3E2C696}" presName="Child" presStyleLbl="revTx" presStyleIdx="0" presStyleCnt="7">
        <dgm:presLayoutVars>
          <dgm:chMax val="0"/>
          <dgm:chPref val="0"/>
          <dgm:bulletEnabled val="1"/>
        </dgm:presLayoutVars>
      </dgm:prSet>
      <dgm:spPr/>
    </dgm:pt>
    <dgm:pt modelId="{B2250889-16EC-44BC-9C81-52039955D740}" type="pres">
      <dgm:prSet presAssocID="{40D612D8-3E6B-4050-968B-2488B3E2C696}" presName="Parent" presStyleLbl="revTx" presStyleIdx="1" presStyleCnt="7">
        <dgm:presLayoutVars>
          <dgm:chMax val="1"/>
          <dgm:chPref val="1"/>
          <dgm:bulletEnabled val="1"/>
        </dgm:presLayoutVars>
      </dgm:prSet>
      <dgm:spPr/>
    </dgm:pt>
    <dgm:pt modelId="{3A110FF9-33B6-49CC-9743-24B3A0CB6566}" type="pres">
      <dgm:prSet presAssocID="{73388CDA-BB42-429D-AF31-DD1F721F64D6}" presName="sibTrans" presStyleCnt="0"/>
      <dgm:spPr/>
    </dgm:pt>
    <dgm:pt modelId="{FFE76E4B-D682-4BB8-8181-F00A19A29130}" type="pres">
      <dgm:prSet presAssocID="{BEF3CC0B-AC1F-480B-8407-D3AF3F1363D2}" presName="composite" presStyleCnt="0"/>
      <dgm:spPr/>
    </dgm:pt>
    <dgm:pt modelId="{CCAA58B4-1C85-4B50-8B43-84F430B93B8F}" type="pres">
      <dgm:prSet presAssocID="{BEF3CC0B-AC1F-480B-8407-D3AF3F1363D2}" presName="BackAccent" presStyleLbl="bgShp" presStyleIdx="1" presStyleCnt="4"/>
      <dgm:spPr/>
    </dgm:pt>
    <dgm:pt modelId="{BD1B5079-A396-44A9-8A25-3B35F76BF611}" type="pres">
      <dgm:prSet presAssocID="{BEF3CC0B-AC1F-480B-8407-D3AF3F1363D2}" presName="Accent" presStyleLbl="alignNode1" presStyleIdx="1" presStyleCnt="4"/>
      <dgm:spPr/>
    </dgm:pt>
    <dgm:pt modelId="{3195E783-96B8-4FD7-9184-B0DE728FBA51}" type="pres">
      <dgm:prSet presAssocID="{BEF3CC0B-AC1F-480B-8407-D3AF3F1363D2}" presName="Child" presStyleLbl="revTx" presStyleIdx="2" presStyleCnt="7">
        <dgm:presLayoutVars>
          <dgm:chMax val="0"/>
          <dgm:chPref val="0"/>
          <dgm:bulletEnabled val="1"/>
        </dgm:presLayoutVars>
      </dgm:prSet>
      <dgm:spPr/>
    </dgm:pt>
    <dgm:pt modelId="{E60EE4FD-EE2C-456F-BD19-3E560B6849CB}" type="pres">
      <dgm:prSet presAssocID="{BEF3CC0B-AC1F-480B-8407-D3AF3F1363D2}" presName="Parent" presStyleLbl="revTx" presStyleIdx="3" presStyleCnt="7">
        <dgm:presLayoutVars>
          <dgm:chMax val="1"/>
          <dgm:chPref val="1"/>
          <dgm:bulletEnabled val="1"/>
        </dgm:presLayoutVars>
      </dgm:prSet>
      <dgm:spPr/>
    </dgm:pt>
    <dgm:pt modelId="{AD669BCC-CAC7-454B-BF90-64001E2E945A}" type="pres">
      <dgm:prSet presAssocID="{962487D6-0A8C-42F5-92D6-A009326D69FA}" presName="sibTrans" presStyleCnt="0"/>
      <dgm:spPr/>
    </dgm:pt>
    <dgm:pt modelId="{D34E0D2C-6EA8-4BBB-BAD9-BE6527114BB6}" type="pres">
      <dgm:prSet presAssocID="{CDB2D20E-04E3-48B1-B9D6-B6A0FB5D9655}" presName="composite" presStyleCnt="0"/>
      <dgm:spPr/>
    </dgm:pt>
    <dgm:pt modelId="{B2E50AA5-6E99-4A8D-B451-8338AFC99F28}" type="pres">
      <dgm:prSet presAssocID="{CDB2D20E-04E3-48B1-B9D6-B6A0FB5D9655}" presName="BackAccent" presStyleLbl="bgShp" presStyleIdx="2" presStyleCnt="4"/>
      <dgm:spPr/>
    </dgm:pt>
    <dgm:pt modelId="{43E2BC9F-1885-40FB-950F-0C004A6515E7}" type="pres">
      <dgm:prSet presAssocID="{CDB2D20E-04E3-48B1-B9D6-B6A0FB5D9655}" presName="Accent" presStyleLbl="alignNode1" presStyleIdx="2" presStyleCnt="4"/>
      <dgm:spPr/>
    </dgm:pt>
    <dgm:pt modelId="{B1E252F6-7578-4098-A417-DC57A31ACD51}" type="pres">
      <dgm:prSet presAssocID="{CDB2D20E-04E3-48B1-B9D6-B6A0FB5D9655}" presName="Child" presStyleLbl="revTx" presStyleIdx="4" presStyleCnt="7">
        <dgm:presLayoutVars>
          <dgm:chMax val="0"/>
          <dgm:chPref val="0"/>
          <dgm:bulletEnabled val="1"/>
        </dgm:presLayoutVars>
      </dgm:prSet>
      <dgm:spPr/>
    </dgm:pt>
    <dgm:pt modelId="{35EDC56F-113A-4C1E-81CF-AC8F17D00922}" type="pres">
      <dgm:prSet presAssocID="{CDB2D20E-04E3-48B1-B9D6-B6A0FB5D9655}" presName="Parent" presStyleLbl="revTx" presStyleIdx="5" presStyleCnt="7">
        <dgm:presLayoutVars>
          <dgm:chMax val="1"/>
          <dgm:chPref val="1"/>
          <dgm:bulletEnabled val="1"/>
        </dgm:presLayoutVars>
      </dgm:prSet>
      <dgm:spPr/>
    </dgm:pt>
    <dgm:pt modelId="{09F79D74-6430-4B05-8C35-118D50AFED23}" type="pres">
      <dgm:prSet presAssocID="{E869421C-4E77-4259-9AF0-23EEAE6DB389}" presName="sibTrans" presStyleCnt="0"/>
      <dgm:spPr/>
    </dgm:pt>
    <dgm:pt modelId="{C1DDF9DF-9B43-453D-836C-45519C5EFEFC}" type="pres">
      <dgm:prSet presAssocID="{8562B649-6E13-49AC-B7FF-69A8A393FED0}" presName="composite" presStyleCnt="0"/>
      <dgm:spPr/>
    </dgm:pt>
    <dgm:pt modelId="{9CFE01AC-B3AB-47DC-8ABB-9DE3BF293AE3}" type="pres">
      <dgm:prSet presAssocID="{8562B649-6E13-49AC-B7FF-69A8A393FED0}" presName="BackAccent" presStyleLbl="bgShp" presStyleIdx="3" presStyleCnt="4"/>
      <dgm:spPr/>
    </dgm:pt>
    <dgm:pt modelId="{19313ACB-2037-43A1-BDBD-422269702D6D}" type="pres">
      <dgm:prSet presAssocID="{8562B649-6E13-49AC-B7FF-69A8A393FED0}" presName="Accent" presStyleLbl="alignNode1" presStyleIdx="3" presStyleCnt="4"/>
      <dgm:spPr/>
    </dgm:pt>
    <dgm:pt modelId="{B92857B9-7703-4CD2-B157-36BD6E79A33B}" type="pres">
      <dgm:prSet presAssocID="{8562B649-6E13-49AC-B7FF-69A8A393FED0}" presName="Child" presStyleLbl="revTx" presStyleIdx="5" presStyleCnt="7">
        <dgm:presLayoutVars>
          <dgm:chMax val="0"/>
          <dgm:chPref val="0"/>
          <dgm:bulletEnabled val="1"/>
        </dgm:presLayoutVars>
      </dgm:prSet>
      <dgm:spPr/>
    </dgm:pt>
    <dgm:pt modelId="{4410A09B-28F1-41A2-B3C3-D44C57DEC830}" type="pres">
      <dgm:prSet presAssocID="{8562B649-6E13-49AC-B7FF-69A8A393FED0}" presName="Parent" presStyleLbl="revTx" presStyleIdx="6" presStyleCnt="7">
        <dgm:presLayoutVars>
          <dgm:chMax val="1"/>
          <dgm:chPref val="1"/>
          <dgm:bulletEnabled val="1"/>
        </dgm:presLayoutVars>
      </dgm:prSet>
      <dgm:spPr/>
    </dgm:pt>
  </dgm:ptLst>
  <dgm:cxnLst>
    <dgm:cxn modelId="{AA358A0F-1BE4-4AE5-A7D5-02A853AF45F1}" type="presOf" srcId="{B907F576-9041-4726-90E6-36D01EE55CAA}" destId="{7E603EDC-39AA-42DF-B291-F2C167F3A1B0}" srcOrd="0" destOrd="0" presId="urn:microsoft.com/office/officeart/2008/layout/IncreasingCircleProcess"/>
    <dgm:cxn modelId="{06828314-7E1F-4567-9BE2-B3019F540712}" srcId="{BEF3CC0B-AC1F-480B-8407-D3AF3F1363D2}" destId="{992B97CC-CE08-4D6E-83D2-FD601DA84C23}" srcOrd="3" destOrd="0" parTransId="{95EC5CF9-007F-40E8-AF34-08A984D934CA}" sibTransId="{4AF404C1-720C-4852-9DBE-AD87B735678E}"/>
    <dgm:cxn modelId="{66F3E115-4F6C-493B-935D-8859F1AABD51}" type="presOf" srcId="{BDEEE874-9600-4057-A69D-A264ADCEDB82}" destId="{7E603EDC-39AA-42DF-B291-F2C167F3A1B0}" srcOrd="0" destOrd="3" presId="urn:microsoft.com/office/officeart/2008/layout/IncreasingCircleProcess"/>
    <dgm:cxn modelId="{8E135F1B-A617-4581-8807-2774BCB8EC23}" type="presOf" srcId="{E091331A-B824-455E-B204-E1271063393D}" destId="{B1E252F6-7578-4098-A417-DC57A31ACD51}" srcOrd="0" destOrd="2" presId="urn:microsoft.com/office/officeart/2008/layout/IncreasingCircleProcess"/>
    <dgm:cxn modelId="{AECFB21C-D323-400C-BA22-02F88795BD3B}" type="presOf" srcId="{6561FD9B-8A7C-4B02-97E9-F3AD3B6C338A}" destId="{5E4AE180-2CF3-49E3-90D5-9C3158E814A9}" srcOrd="0" destOrd="0" presId="urn:microsoft.com/office/officeart/2008/layout/IncreasingCircleProcess"/>
    <dgm:cxn modelId="{78212D1E-5842-4596-9985-59FE4459CB03}" type="presOf" srcId="{EB7D2773-E663-499B-9BD9-5B3E1441FB2E}" destId="{B1E252F6-7578-4098-A417-DC57A31ACD51}" srcOrd="0" destOrd="4" presId="urn:microsoft.com/office/officeart/2008/layout/IncreasingCircleProcess"/>
    <dgm:cxn modelId="{78558322-6B96-4893-B5ED-636A916B5478}" srcId="{BEF3CC0B-AC1F-480B-8407-D3AF3F1363D2}" destId="{016B7A71-6914-41D7-87AE-E5ACA15B9A2C}" srcOrd="4" destOrd="0" parTransId="{5070707F-A0D9-437D-AAE3-8B4BC2DC234A}" sibTransId="{2D6B69CB-93F7-4629-B91E-C432F6271C1E}"/>
    <dgm:cxn modelId="{93B5782F-934A-4112-82AE-6FFDB202BF8E}" type="presOf" srcId="{CF8241BA-BC59-4EDF-A516-161C8E0222CD}" destId="{B1E252F6-7578-4098-A417-DC57A31ACD51}" srcOrd="0" destOrd="3" presId="urn:microsoft.com/office/officeart/2008/layout/IncreasingCircleProcess"/>
    <dgm:cxn modelId="{96510732-1DB8-4566-9525-D61262538E47}" type="presOf" srcId="{517135B8-39E2-4488-9175-85A0FC8225E1}" destId="{7E603EDC-39AA-42DF-B291-F2C167F3A1B0}" srcOrd="0" destOrd="2" presId="urn:microsoft.com/office/officeart/2008/layout/IncreasingCircleProcess"/>
    <dgm:cxn modelId="{277DFF33-6DF8-4A33-A2C0-462224E23CD8}" type="presOf" srcId="{4677C9F9-DB98-4FC5-911D-DCA540F00B88}" destId="{3195E783-96B8-4FD7-9184-B0DE728FBA51}" srcOrd="0" destOrd="0" presId="urn:microsoft.com/office/officeart/2008/layout/IncreasingCircleProcess"/>
    <dgm:cxn modelId="{8DA88A35-379C-48EB-87CD-2D0DE92B9B7C}" type="presOf" srcId="{016B7A71-6914-41D7-87AE-E5ACA15B9A2C}" destId="{3195E783-96B8-4FD7-9184-B0DE728FBA51}" srcOrd="0" destOrd="4" presId="urn:microsoft.com/office/officeart/2008/layout/IncreasingCircleProcess"/>
    <dgm:cxn modelId="{A606A035-84A7-4C9A-9B59-B88A91D12875}" srcId="{BEF3CC0B-AC1F-480B-8407-D3AF3F1363D2}" destId="{E6BD3A89-A770-4487-8CC9-022E7238BA66}" srcOrd="2" destOrd="0" parTransId="{195C9FCE-81D4-4598-B74A-793BDB6FA75B}" sibTransId="{D74419D7-14B0-4400-8102-C6732B63A5E0}"/>
    <dgm:cxn modelId="{D07E463D-15BA-4C14-951E-58A11D71E82E}" type="presOf" srcId="{E6BD3A89-A770-4487-8CC9-022E7238BA66}" destId="{3195E783-96B8-4FD7-9184-B0DE728FBA51}" srcOrd="0" destOrd="2" presId="urn:microsoft.com/office/officeart/2008/layout/IncreasingCircleProcess"/>
    <dgm:cxn modelId="{1DEF353F-988E-4DB0-A9A9-932A7D736DC4}" srcId="{6561FD9B-8A7C-4B02-97E9-F3AD3B6C338A}" destId="{BEF3CC0B-AC1F-480B-8407-D3AF3F1363D2}" srcOrd="1" destOrd="0" parTransId="{8D64EDFA-3965-4459-B9CA-4905C7BEFA90}" sibTransId="{962487D6-0A8C-42F5-92D6-A009326D69FA}"/>
    <dgm:cxn modelId="{03D6BB3F-B795-4FA5-8A20-ED72B054EA00}" srcId="{BEF3CC0B-AC1F-480B-8407-D3AF3F1363D2}" destId="{4677C9F9-DB98-4FC5-911D-DCA540F00B88}" srcOrd="0" destOrd="0" parTransId="{CFE06714-156E-4C16-BD46-820649AB297D}" sibTransId="{67C9F6C2-E4A1-4D51-8E2D-7C7985B9DA04}"/>
    <dgm:cxn modelId="{AB7DD545-CB04-4623-907F-4D88D12C3EA0}" srcId="{6561FD9B-8A7C-4B02-97E9-F3AD3B6C338A}" destId="{8562B649-6E13-49AC-B7FF-69A8A393FED0}" srcOrd="3" destOrd="0" parTransId="{FF392B38-FA2E-42E5-AA2A-D8FA2726B02E}" sibTransId="{995F5296-D8FF-43D5-B787-F93C332925AA}"/>
    <dgm:cxn modelId="{0A8A4B68-DD13-48C7-9B53-E4E058798CE5}" type="presOf" srcId="{992B97CC-CE08-4D6E-83D2-FD601DA84C23}" destId="{3195E783-96B8-4FD7-9184-B0DE728FBA51}" srcOrd="0" destOrd="3" presId="urn:microsoft.com/office/officeart/2008/layout/IncreasingCircleProcess"/>
    <dgm:cxn modelId="{4DB5254A-3313-4A1C-984F-E29DED77C25E}" srcId="{40D612D8-3E6B-4050-968B-2488B3E2C696}" destId="{BDEEE874-9600-4057-A69D-A264ADCEDB82}" srcOrd="3" destOrd="0" parTransId="{0B20C3DD-99E4-4E86-A137-70B71F9D3EAF}" sibTransId="{29F016C5-F642-4F79-B21A-6CBBE49C4127}"/>
    <dgm:cxn modelId="{2EF72A6F-0B45-4224-93AA-FA15431765B1}" type="presOf" srcId="{C5E14B2D-BEEB-4BF3-AE90-B9D19B70A658}" destId="{7E603EDC-39AA-42DF-B291-F2C167F3A1B0}" srcOrd="0" destOrd="1" presId="urn:microsoft.com/office/officeart/2008/layout/IncreasingCircleProcess"/>
    <dgm:cxn modelId="{7667FB4F-C606-49EA-A810-08B25BA2181E}" srcId="{6561FD9B-8A7C-4B02-97E9-F3AD3B6C338A}" destId="{40D612D8-3E6B-4050-968B-2488B3E2C696}" srcOrd="0" destOrd="0" parTransId="{7EA020DB-738C-4010-A59C-8D02215A18D5}" sibTransId="{73388CDA-BB42-429D-AF31-DD1F721F64D6}"/>
    <dgm:cxn modelId="{53419979-53A7-479B-B8E1-44C15E3E4775}" srcId="{CDB2D20E-04E3-48B1-B9D6-B6A0FB5D9655}" destId="{C1FB3618-F801-44F3-A8AB-E5396B38B241}" srcOrd="1" destOrd="0" parTransId="{0653367B-A4A8-4125-94D3-DC5DB4A1E284}" sibTransId="{A55EF464-4C18-4D09-ABD8-DDBDEE8EA712}"/>
    <dgm:cxn modelId="{60BCEB7F-F083-4594-84D0-3BB3E5179E6C}" srcId="{6561FD9B-8A7C-4B02-97E9-F3AD3B6C338A}" destId="{CDB2D20E-04E3-48B1-B9D6-B6A0FB5D9655}" srcOrd="2" destOrd="0" parTransId="{AD39EB67-0CB2-42B8-9B00-F0C3688D62FC}" sibTransId="{E869421C-4E77-4259-9AF0-23EEAE6DB389}"/>
    <dgm:cxn modelId="{76341684-6E8C-4BBE-8DD0-8A520A015E60}" type="presOf" srcId="{8562B649-6E13-49AC-B7FF-69A8A393FED0}" destId="{4410A09B-28F1-41A2-B3C3-D44C57DEC830}" srcOrd="0" destOrd="0" presId="urn:microsoft.com/office/officeart/2008/layout/IncreasingCircleProcess"/>
    <dgm:cxn modelId="{7F20368E-9528-4E30-AC30-D98968F2F51A}" type="presOf" srcId="{CDB2D20E-04E3-48B1-B9D6-B6A0FB5D9655}" destId="{35EDC56F-113A-4C1E-81CF-AC8F17D00922}" srcOrd="0" destOrd="0" presId="urn:microsoft.com/office/officeart/2008/layout/IncreasingCircleProcess"/>
    <dgm:cxn modelId="{0B8A1F8F-491B-497B-84FC-FEAB4102942C}" srcId="{CDB2D20E-04E3-48B1-B9D6-B6A0FB5D9655}" destId="{E091331A-B824-455E-B204-E1271063393D}" srcOrd="2" destOrd="0" parTransId="{82AE8000-F91D-4181-AC78-0EAB8E1B3335}" sibTransId="{440ED649-1F9D-464E-B0BE-54D134756B35}"/>
    <dgm:cxn modelId="{2BAC7C9D-3B3E-443A-9B36-9F6ECE1FC76E}" type="presOf" srcId="{49096268-94EC-4572-ADD0-33ACA132EC1E}" destId="{B1E252F6-7578-4098-A417-DC57A31ACD51}" srcOrd="0" destOrd="0" presId="urn:microsoft.com/office/officeart/2008/layout/IncreasingCircleProcess"/>
    <dgm:cxn modelId="{FF03CCAA-D2FB-4163-A50F-03E81678335E}" srcId="{CDB2D20E-04E3-48B1-B9D6-B6A0FB5D9655}" destId="{CF8241BA-BC59-4EDF-A516-161C8E0222CD}" srcOrd="3" destOrd="0" parTransId="{AF00794E-5856-4FB8-BC83-DB802B1E5AC2}" sibTransId="{32DECF02-DCC6-459E-AD69-D412FF792A3F}"/>
    <dgm:cxn modelId="{D80525B7-80C1-4160-8335-2527971BC7EC}" srcId="{CDB2D20E-04E3-48B1-B9D6-B6A0FB5D9655}" destId="{49096268-94EC-4572-ADD0-33ACA132EC1E}" srcOrd="0" destOrd="0" parTransId="{4702258A-E901-4E3D-A250-A2DD54E4A946}" sibTransId="{64374B7F-6D99-4EF8-98B2-A56FAABE65D5}"/>
    <dgm:cxn modelId="{AEB343C2-7655-4AEA-B13F-345603004458}" srcId="{BEF3CC0B-AC1F-480B-8407-D3AF3F1363D2}" destId="{6D45E825-6D31-4B0D-A0B1-230A753C6006}" srcOrd="1" destOrd="0" parTransId="{91D67C94-6321-4307-A333-0B06862D9DFC}" sibTransId="{1F0D5951-2039-4469-AFCC-CEDE93CC859D}"/>
    <dgm:cxn modelId="{46DE01C4-F9AE-4063-B3FE-5BC1E8E7980C}" srcId="{CDB2D20E-04E3-48B1-B9D6-B6A0FB5D9655}" destId="{EB7D2773-E663-499B-9BD9-5B3E1441FB2E}" srcOrd="4" destOrd="0" parTransId="{ED32BF85-CE60-4FD3-92D0-937C6E50319A}" sibTransId="{F3746772-53AA-4E12-907B-D4E7CA2AB804}"/>
    <dgm:cxn modelId="{0C9838C8-1001-4192-8347-F9AF612A75F4}" type="presOf" srcId="{BEF3CC0B-AC1F-480B-8407-D3AF3F1363D2}" destId="{E60EE4FD-EE2C-456F-BD19-3E560B6849CB}" srcOrd="0" destOrd="0" presId="urn:microsoft.com/office/officeart/2008/layout/IncreasingCircleProcess"/>
    <dgm:cxn modelId="{60EB16CF-68B1-4F79-9217-DF5C27196C17}" srcId="{40D612D8-3E6B-4050-968B-2488B3E2C696}" destId="{B907F576-9041-4726-90E6-36D01EE55CAA}" srcOrd="0" destOrd="0" parTransId="{9AA4ACF9-768D-4EE0-8727-ACE6D232E6E0}" sibTransId="{2E03AB01-9000-4C24-A11E-DD33827A08B7}"/>
    <dgm:cxn modelId="{CDE8D0E5-B4E6-4A33-B6CE-B4F33B6358E7}" type="presOf" srcId="{6D45E825-6D31-4B0D-A0B1-230A753C6006}" destId="{3195E783-96B8-4FD7-9184-B0DE728FBA51}" srcOrd="0" destOrd="1" presId="urn:microsoft.com/office/officeart/2008/layout/IncreasingCircleProcess"/>
    <dgm:cxn modelId="{93CAC7E8-1F81-44A9-8C32-DCF12A7D027A}" type="presOf" srcId="{C1FB3618-F801-44F3-A8AB-E5396B38B241}" destId="{B1E252F6-7578-4098-A417-DC57A31ACD51}" srcOrd="0" destOrd="1" presId="urn:microsoft.com/office/officeart/2008/layout/IncreasingCircleProcess"/>
    <dgm:cxn modelId="{FA76C4EB-B66F-436C-AE0C-06B2A9355D67}" srcId="{40D612D8-3E6B-4050-968B-2488B3E2C696}" destId="{C5E14B2D-BEEB-4BF3-AE90-B9D19B70A658}" srcOrd="1" destOrd="0" parTransId="{4336DAB6-5889-4A6D-B992-41B4923ED6F1}" sibTransId="{51D33906-4964-4AA9-8D82-C23301D949C0}"/>
    <dgm:cxn modelId="{F675DAED-1687-4965-91DD-5768E2341AEE}" srcId="{40D612D8-3E6B-4050-968B-2488B3E2C696}" destId="{517135B8-39E2-4488-9175-85A0FC8225E1}" srcOrd="2" destOrd="0" parTransId="{C670A3A0-53DE-4B0C-B832-A1AC8FFB0F93}" sibTransId="{9C14D07C-8EC6-488E-B003-DD4FED6A8013}"/>
    <dgm:cxn modelId="{D36D51EF-08B8-4A33-AAB3-B95CA3778493}" type="presOf" srcId="{40D612D8-3E6B-4050-968B-2488B3E2C696}" destId="{B2250889-16EC-44BC-9C81-52039955D740}" srcOrd="0" destOrd="0" presId="urn:microsoft.com/office/officeart/2008/layout/IncreasingCircleProcess"/>
    <dgm:cxn modelId="{D38ACBCE-8AB0-48F3-AF9E-1F63B42E2ADA}" type="presParOf" srcId="{5E4AE180-2CF3-49E3-90D5-9C3158E814A9}" destId="{6A2C3B1A-9375-42DA-ABF5-E7E1835B6681}" srcOrd="0" destOrd="0" presId="urn:microsoft.com/office/officeart/2008/layout/IncreasingCircleProcess"/>
    <dgm:cxn modelId="{F335068D-F229-4DE4-AA5B-4682628BF44A}" type="presParOf" srcId="{6A2C3B1A-9375-42DA-ABF5-E7E1835B6681}" destId="{36E98242-03D3-41C0-9390-4A51F0375BEF}" srcOrd="0" destOrd="0" presId="urn:microsoft.com/office/officeart/2008/layout/IncreasingCircleProcess"/>
    <dgm:cxn modelId="{02EBFCFF-EF42-4C44-BF79-1A3F6DC0B7CF}" type="presParOf" srcId="{6A2C3B1A-9375-42DA-ABF5-E7E1835B6681}" destId="{74DBD6BA-2AFF-43ED-946F-118A45E62B33}" srcOrd="1" destOrd="0" presId="urn:microsoft.com/office/officeart/2008/layout/IncreasingCircleProcess"/>
    <dgm:cxn modelId="{8A379730-B656-4CFF-9DE2-8ED000C0F96F}" type="presParOf" srcId="{6A2C3B1A-9375-42DA-ABF5-E7E1835B6681}" destId="{7E603EDC-39AA-42DF-B291-F2C167F3A1B0}" srcOrd="2" destOrd="0" presId="urn:microsoft.com/office/officeart/2008/layout/IncreasingCircleProcess"/>
    <dgm:cxn modelId="{09EA5F45-DA43-497A-8C69-295A849A7A33}" type="presParOf" srcId="{6A2C3B1A-9375-42DA-ABF5-E7E1835B6681}" destId="{B2250889-16EC-44BC-9C81-52039955D740}" srcOrd="3" destOrd="0" presId="urn:microsoft.com/office/officeart/2008/layout/IncreasingCircleProcess"/>
    <dgm:cxn modelId="{4BB9378E-EC2A-4D32-9A2F-648BFC969FF9}" type="presParOf" srcId="{5E4AE180-2CF3-49E3-90D5-9C3158E814A9}" destId="{3A110FF9-33B6-49CC-9743-24B3A0CB6566}" srcOrd="1" destOrd="0" presId="urn:microsoft.com/office/officeart/2008/layout/IncreasingCircleProcess"/>
    <dgm:cxn modelId="{10EA1192-0753-4468-9A57-D1240EB52BEB}" type="presParOf" srcId="{5E4AE180-2CF3-49E3-90D5-9C3158E814A9}" destId="{FFE76E4B-D682-4BB8-8181-F00A19A29130}" srcOrd="2" destOrd="0" presId="urn:microsoft.com/office/officeart/2008/layout/IncreasingCircleProcess"/>
    <dgm:cxn modelId="{2623896D-3986-4387-9693-8D5929A6D621}" type="presParOf" srcId="{FFE76E4B-D682-4BB8-8181-F00A19A29130}" destId="{CCAA58B4-1C85-4B50-8B43-84F430B93B8F}" srcOrd="0" destOrd="0" presId="urn:microsoft.com/office/officeart/2008/layout/IncreasingCircleProcess"/>
    <dgm:cxn modelId="{3F03FE1C-0653-4CCA-B371-91835B4A4B22}" type="presParOf" srcId="{FFE76E4B-D682-4BB8-8181-F00A19A29130}" destId="{BD1B5079-A396-44A9-8A25-3B35F76BF611}" srcOrd="1" destOrd="0" presId="urn:microsoft.com/office/officeart/2008/layout/IncreasingCircleProcess"/>
    <dgm:cxn modelId="{81FE36D2-C6CD-4330-B981-1EADB9F3A363}" type="presParOf" srcId="{FFE76E4B-D682-4BB8-8181-F00A19A29130}" destId="{3195E783-96B8-4FD7-9184-B0DE728FBA51}" srcOrd="2" destOrd="0" presId="urn:microsoft.com/office/officeart/2008/layout/IncreasingCircleProcess"/>
    <dgm:cxn modelId="{36F71490-B525-4129-9AB8-817C9DF48210}" type="presParOf" srcId="{FFE76E4B-D682-4BB8-8181-F00A19A29130}" destId="{E60EE4FD-EE2C-456F-BD19-3E560B6849CB}" srcOrd="3" destOrd="0" presId="urn:microsoft.com/office/officeart/2008/layout/IncreasingCircleProcess"/>
    <dgm:cxn modelId="{27CF237E-2515-4EE3-A52B-EBC0375A97E2}" type="presParOf" srcId="{5E4AE180-2CF3-49E3-90D5-9C3158E814A9}" destId="{AD669BCC-CAC7-454B-BF90-64001E2E945A}" srcOrd="3" destOrd="0" presId="urn:microsoft.com/office/officeart/2008/layout/IncreasingCircleProcess"/>
    <dgm:cxn modelId="{66F342A0-1AF3-4943-9168-8A77C88E72A8}" type="presParOf" srcId="{5E4AE180-2CF3-49E3-90D5-9C3158E814A9}" destId="{D34E0D2C-6EA8-4BBB-BAD9-BE6527114BB6}" srcOrd="4" destOrd="0" presId="urn:microsoft.com/office/officeart/2008/layout/IncreasingCircleProcess"/>
    <dgm:cxn modelId="{3EFD3B31-AA9D-4497-9F05-944D87DC4EA6}" type="presParOf" srcId="{D34E0D2C-6EA8-4BBB-BAD9-BE6527114BB6}" destId="{B2E50AA5-6E99-4A8D-B451-8338AFC99F28}" srcOrd="0" destOrd="0" presId="urn:microsoft.com/office/officeart/2008/layout/IncreasingCircleProcess"/>
    <dgm:cxn modelId="{02EA6A02-A55C-4270-B6ED-F3731DE2F25C}" type="presParOf" srcId="{D34E0D2C-6EA8-4BBB-BAD9-BE6527114BB6}" destId="{43E2BC9F-1885-40FB-950F-0C004A6515E7}" srcOrd="1" destOrd="0" presId="urn:microsoft.com/office/officeart/2008/layout/IncreasingCircleProcess"/>
    <dgm:cxn modelId="{17AD0315-D2FC-4B9C-A309-C4D57AAA7593}" type="presParOf" srcId="{D34E0D2C-6EA8-4BBB-BAD9-BE6527114BB6}" destId="{B1E252F6-7578-4098-A417-DC57A31ACD51}" srcOrd="2" destOrd="0" presId="urn:microsoft.com/office/officeart/2008/layout/IncreasingCircleProcess"/>
    <dgm:cxn modelId="{C0C9D299-ED4D-442F-B2E8-540E01CBD5C4}" type="presParOf" srcId="{D34E0D2C-6EA8-4BBB-BAD9-BE6527114BB6}" destId="{35EDC56F-113A-4C1E-81CF-AC8F17D00922}" srcOrd="3" destOrd="0" presId="urn:microsoft.com/office/officeart/2008/layout/IncreasingCircleProcess"/>
    <dgm:cxn modelId="{22194192-8924-46C0-82D7-B7FE2EC830C8}" type="presParOf" srcId="{5E4AE180-2CF3-49E3-90D5-9C3158E814A9}" destId="{09F79D74-6430-4B05-8C35-118D50AFED23}" srcOrd="5" destOrd="0" presId="urn:microsoft.com/office/officeart/2008/layout/IncreasingCircleProcess"/>
    <dgm:cxn modelId="{73303AA9-D011-4AEE-8DA9-7D6F4C953BC4}" type="presParOf" srcId="{5E4AE180-2CF3-49E3-90D5-9C3158E814A9}" destId="{C1DDF9DF-9B43-453D-836C-45519C5EFEFC}" srcOrd="6" destOrd="0" presId="urn:microsoft.com/office/officeart/2008/layout/IncreasingCircleProcess"/>
    <dgm:cxn modelId="{6CE50C00-F102-4C9A-9E1B-C25889887273}" type="presParOf" srcId="{C1DDF9DF-9B43-453D-836C-45519C5EFEFC}" destId="{9CFE01AC-B3AB-47DC-8ABB-9DE3BF293AE3}" srcOrd="0" destOrd="0" presId="urn:microsoft.com/office/officeart/2008/layout/IncreasingCircleProcess"/>
    <dgm:cxn modelId="{88E0EACA-45EC-4B74-8470-57C32258CAF0}" type="presParOf" srcId="{C1DDF9DF-9B43-453D-836C-45519C5EFEFC}" destId="{19313ACB-2037-43A1-BDBD-422269702D6D}" srcOrd="1" destOrd="0" presId="urn:microsoft.com/office/officeart/2008/layout/IncreasingCircleProcess"/>
    <dgm:cxn modelId="{A5B27F34-E190-41DA-98C3-E871862625EF}" type="presParOf" srcId="{C1DDF9DF-9B43-453D-836C-45519C5EFEFC}" destId="{B92857B9-7703-4CD2-B157-36BD6E79A33B}" srcOrd="2" destOrd="0" presId="urn:microsoft.com/office/officeart/2008/layout/IncreasingCircleProcess"/>
    <dgm:cxn modelId="{256695CA-7FE7-42B5-932B-EE9B2E009ECF}" type="presParOf" srcId="{C1DDF9DF-9B43-453D-836C-45519C5EFEFC}" destId="{4410A09B-28F1-41A2-B3C3-D44C57DEC8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8F92D4D-FC3F-4CC2-BAAB-701AC3A8D94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717189EA-7199-40F9-A3DC-2A4B2C3DE879}">
      <dgm:prSet phldrT="[Texte]"/>
      <dgm:spPr/>
      <dgm:t>
        <a:bodyPr/>
        <a:lstStyle/>
        <a:p>
          <a:pPr>
            <a:buFont typeface="+mj-lt"/>
            <a:buAutoNum type="arabicPeriod"/>
          </a:pPr>
          <a:r>
            <a:rPr lang="fr-FR" b="1" dirty="0"/>
            <a:t>Réduire</a:t>
          </a:r>
          <a:r>
            <a:rPr lang="fr-FR" dirty="0"/>
            <a:t> le risque</a:t>
          </a:r>
        </a:p>
      </dgm:t>
    </dgm:pt>
    <dgm:pt modelId="{0D19E4FF-5DF6-46B2-B1F0-3B40A150C38B}" type="parTrans" cxnId="{52D39EA8-8B09-40AD-868C-20B033995899}">
      <dgm:prSet/>
      <dgm:spPr/>
      <dgm:t>
        <a:bodyPr/>
        <a:lstStyle/>
        <a:p>
          <a:endParaRPr lang="fr-FR"/>
        </a:p>
      </dgm:t>
    </dgm:pt>
    <dgm:pt modelId="{F6DD57B0-86B0-4D02-87CA-866BFFF9B9EC}" type="sibTrans" cxnId="{52D39EA8-8B09-40AD-868C-20B033995899}">
      <dgm:prSet/>
      <dgm:spPr/>
      <dgm:t>
        <a:bodyPr/>
        <a:lstStyle/>
        <a:p>
          <a:endParaRPr lang="fr-FR"/>
        </a:p>
      </dgm:t>
    </dgm:pt>
    <dgm:pt modelId="{A448AF70-BDD9-45B3-95C8-3127BD9CE8F6}">
      <dgm:prSet/>
      <dgm:spPr/>
      <dgm:t>
        <a:bodyPr/>
        <a:lstStyle/>
        <a:p>
          <a:r>
            <a:rPr lang="fr-FR" b="1" dirty="0"/>
            <a:t>Refuser</a:t>
          </a:r>
          <a:r>
            <a:rPr lang="fr-FR" dirty="0"/>
            <a:t> le risque</a:t>
          </a:r>
        </a:p>
      </dgm:t>
    </dgm:pt>
    <dgm:pt modelId="{8ED2EDE5-8924-45C4-8ED7-0F594223AD0B}" type="parTrans" cxnId="{7B54DF8B-E30D-41B3-8066-172B09BB260A}">
      <dgm:prSet/>
      <dgm:spPr/>
      <dgm:t>
        <a:bodyPr/>
        <a:lstStyle/>
        <a:p>
          <a:endParaRPr lang="fr-FR"/>
        </a:p>
      </dgm:t>
    </dgm:pt>
    <dgm:pt modelId="{4F261510-08F4-41F4-898C-8516D96307D6}" type="sibTrans" cxnId="{7B54DF8B-E30D-41B3-8066-172B09BB260A}">
      <dgm:prSet/>
      <dgm:spPr/>
      <dgm:t>
        <a:bodyPr/>
        <a:lstStyle/>
        <a:p>
          <a:endParaRPr lang="fr-FR"/>
        </a:p>
      </dgm:t>
    </dgm:pt>
    <dgm:pt modelId="{A2F3413C-248E-4D6D-82D0-4ECF66BE42B2}">
      <dgm:prSet/>
      <dgm:spPr/>
      <dgm:t>
        <a:bodyPr/>
        <a:lstStyle/>
        <a:p>
          <a:r>
            <a:rPr lang="fr-FR" b="1" dirty="0"/>
            <a:t>Partager</a:t>
          </a:r>
          <a:r>
            <a:rPr lang="fr-FR" dirty="0"/>
            <a:t> le risque</a:t>
          </a:r>
        </a:p>
      </dgm:t>
    </dgm:pt>
    <dgm:pt modelId="{4364E902-A607-4E94-90E7-301B905A00E3}" type="parTrans" cxnId="{D3E72D1B-10BF-47E1-B191-347F59350E60}">
      <dgm:prSet/>
      <dgm:spPr/>
      <dgm:t>
        <a:bodyPr/>
        <a:lstStyle/>
        <a:p>
          <a:endParaRPr lang="fr-FR"/>
        </a:p>
      </dgm:t>
    </dgm:pt>
    <dgm:pt modelId="{8A33D9AD-277A-4AC3-9ED9-CF0E11F09712}" type="sibTrans" cxnId="{D3E72D1B-10BF-47E1-B191-347F59350E60}">
      <dgm:prSet/>
      <dgm:spPr/>
      <dgm:t>
        <a:bodyPr/>
        <a:lstStyle/>
        <a:p>
          <a:endParaRPr lang="fr-FR"/>
        </a:p>
      </dgm:t>
    </dgm:pt>
    <dgm:pt modelId="{E6D21303-C464-470B-94B1-56E18CCCE990}">
      <dgm:prSet/>
      <dgm:spPr/>
      <dgm:t>
        <a:bodyPr/>
        <a:lstStyle/>
        <a:p>
          <a:r>
            <a:rPr lang="fr-FR" b="1" dirty="0"/>
            <a:t>Prendre</a:t>
          </a:r>
          <a:r>
            <a:rPr lang="fr-FR" dirty="0"/>
            <a:t> le risque</a:t>
          </a:r>
        </a:p>
      </dgm:t>
    </dgm:pt>
    <dgm:pt modelId="{D54B6999-28D3-4CE8-847E-770F5C0FAFBE}" type="parTrans" cxnId="{3946F62C-C408-4FC8-A069-4ECF63E1F713}">
      <dgm:prSet/>
      <dgm:spPr/>
      <dgm:t>
        <a:bodyPr/>
        <a:lstStyle/>
        <a:p>
          <a:endParaRPr lang="fr-FR"/>
        </a:p>
      </dgm:t>
    </dgm:pt>
    <dgm:pt modelId="{8F82E0DD-73FF-4522-AA07-7EB7CB8999CF}" type="sibTrans" cxnId="{3946F62C-C408-4FC8-A069-4ECF63E1F713}">
      <dgm:prSet/>
      <dgm:spPr/>
      <dgm:t>
        <a:bodyPr/>
        <a:lstStyle/>
        <a:p>
          <a:endParaRPr lang="fr-FR"/>
        </a:p>
      </dgm:t>
    </dgm:pt>
    <dgm:pt modelId="{DA527F25-A72B-44CF-9F9E-353594519642}">
      <dgm:prSet phldrT="[Texte]"/>
      <dgm:spPr/>
      <dgm:t>
        <a:bodyPr/>
        <a:lstStyle/>
        <a:p>
          <a:pPr>
            <a:buFont typeface="Arial" panose="020B0604020202020204" pitchFamily="34" charset="0"/>
            <a:buChar char="•"/>
          </a:pPr>
          <a:r>
            <a:rPr lang="fr-FR" dirty="0"/>
            <a:t>Appliquer des mesures pour réduire la vraisemblance, ou éventuellement la gravité (pas simple !) du risque</a:t>
          </a:r>
        </a:p>
      </dgm:t>
    </dgm:pt>
    <dgm:pt modelId="{6F06BB0E-F97D-4693-860E-62B3FB6644DD}" type="parTrans" cxnId="{5D276875-A2CB-4834-B1F3-F8360AF9380A}">
      <dgm:prSet/>
      <dgm:spPr/>
      <dgm:t>
        <a:bodyPr/>
        <a:lstStyle/>
        <a:p>
          <a:endParaRPr lang="fr-FR"/>
        </a:p>
      </dgm:t>
    </dgm:pt>
    <dgm:pt modelId="{3D979BD2-F9FF-4C3E-A450-2371BB02C566}" type="sibTrans" cxnId="{5D276875-A2CB-4834-B1F3-F8360AF9380A}">
      <dgm:prSet/>
      <dgm:spPr/>
      <dgm:t>
        <a:bodyPr/>
        <a:lstStyle/>
        <a:p>
          <a:endParaRPr lang="fr-FR"/>
        </a:p>
      </dgm:t>
    </dgm:pt>
    <dgm:pt modelId="{BFF0EC72-D720-4436-AFC6-02A85BDE86DE}">
      <dgm:prSet/>
      <dgm:spPr/>
      <dgm:t>
        <a:bodyPr/>
        <a:lstStyle/>
        <a:p>
          <a:r>
            <a:rPr lang="fr-FR" dirty="0"/>
            <a:t>Appliquer des mesures pour réduire, arrêter ou ne pas démarrer, l'activité porteuse du risque</a:t>
          </a:r>
        </a:p>
      </dgm:t>
    </dgm:pt>
    <dgm:pt modelId="{9C4F2347-E92F-4B09-9C55-2FFEEF881531}" type="parTrans" cxnId="{BDFA6144-801D-4F85-BC2D-86E42533DF2F}">
      <dgm:prSet/>
      <dgm:spPr/>
      <dgm:t>
        <a:bodyPr/>
        <a:lstStyle/>
        <a:p>
          <a:endParaRPr lang="fr-FR"/>
        </a:p>
      </dgm:t>
    </dgm:pt>
    <dgm:pt modelId="{FAABF377-8BD5-4067-A373-ED7FA26A7EA9}" type="sibTrans" cxnId="{BDFA6144-801D-4F85-BC2D-86E42533DF2F}">
      <dgm:prSet/>
      <dgm:spPr/>
      <dgm:t>
        <a:bodyPr/>
        <a:lstStyle/>
        <a:p>
          <a:endParaRPr lang="fr-FR"/>
        </a:p>
      </dgm:t>
    </dgm:pt>
    <dgm:pt modelId="{553317A2-3279-4170-BA0E-8D451FF6CFB9}">
      <dgm:prSet/>
      <dgm:spPr/>
      <dgm:t>
        <a:bodyPr/>
        <a:lstStyle/>
        <a:p>
          <a:r>
            <a:rPr lang="fr-FR" dirty="0"/>
            <a:t>Appliquer des mesures pour transférer tout ou partie du risque à un tiers (ex : partager des conséquences via une assurance)</a:t>
          </a:r>
        </a:p>
      </dgm:t>
    </dgm:pt>
    <dgm:pt modelId="{29A3D404-76AF-44CA-B3CF-C4BEEB245944}" type="parTrans" cxnId="{0583BF3E-AEC7-486A-9183-51E1CF702C61}">
      <dgm:prSet/>
      <dgm:spPr/>
      <dgm:t>
        <a:bodyPr/>
        <a:lstStyle/>
        <a:p>
          <a:endParaRPr lang="fr-FR"/>
        </a:p>
      </dgm:t>
    </dgm:pt>
    <dgm:pt modelId="{354FEC90-2F19-42F2-B97D-08B39A8D28B9}" type="sibTrans" cxnId="{0583BF3E-AEC7-486A-9183-51E1CF702C61}">
      <dgm:prSet/>
      <dgm:spPr/>
      <dgm:t>
        <a:bodyPr/>
        <a:lstStyle/>
        <a:p>
          <a:endParaRPr lang="fr-FR"/>
        </a:p>
      </dgm:t>
    </dgm:pt>
    <dgm:pt modelId="{F69299DD-55F8-40EB-B11D-E7B1F64F0671}">
      <dgm:prSet/>
      <dgm:spPr/>
      <dgm:t>
        <a:bodyPr/>
        <a:lstStyle/>
        <a:p>
          <a:r>
            <a:rPr lang="fr-FR" dirty="0"/>
            <a:t>Maintenir le risque à son niveau</a:t>
          </a:r>
        </a:p>
      </dgm:t>
    </dgm:pt>
    <dgm:pt modelId="{DD8FB7EF-4401-4B04-8E4F-C00E1C5D21E9}" type="parTrans" cxnId="{12E86FF9-17A6-42BD-A309-40A4814F7C3C}">
      <dgm:prSet/>
      <dgm:spPr/>
      <dgm:t>
        <a:bodyPr/>
        <a:lstStyle/>
        <a:p>
          <a:endParaRPr lang="fr-FR"/>
        </a:p>
      </dgm:t>
    </dgm:pt>
    <dgm:pt modelId="{9882CB56-B08D-4428-A2A9-4DCD861BD63A}" type="sibTrans" cxnId="{12E86FF9-17A6-42BD-A309-40A4814F7C3C}">
      <dgm:prSet/>
      <dgm:spPr/>
      <dgm:t>
        <a:bodyPr/>
        <a:lstStyle/>
        <a:p>
          <a:endParaRPr lang="fr-FR"/>
        </a:p>
      </dgm:t>
    </dgm:pt>
    <dgm:pt modelId="{7BECBE9B-2794-4BB7-A6DE-445BF83BB579}" type="pres">
      <dgm:prSet presAssocID="{C8F92D4D-FC3F-4CC2-BAAB-701AC3A8D943}" presName="Name0" presStyleCnt="0">
        <dgm:presLayoutVars>
          <dgm:dir/>
          <dgm:animLvl val="lvl"/>
          <dgm:resizeHandles val="exact"/>
        </dgm:presLayoutVars>
      </dgm:prSet>
      <dgm:spPr/>
    </dgm:pt>
    <dgm:pt modelId="{B0867FC5-D88B-42F5-B616-97EA533F7087}" type="pres">
      <dgm:prSet presAssocID="{717189EA-7199-40F9-A3DC-2A4B2C3DE879}" presName="composite" presStyleCnt="0"/>
      <dgm:spPr/>
    </dgm:pt>
    <dgm:pt modelId="{E20F00E4-5976-4775-A517-76743D3BE812}" type="pres">
      <dgm:prSet presAssocID="{717189EA-7199-40F9-A3DC-2A4B2C3DE879}" presName="parTx" presStyleLbl="alignNode1" presStyleIdx="0" presStyleCnt="4">
        <dgm:presLayoutVars>
          <dgm:chMax val="0"/>
          <dgm:chPref val="0"/>
          <dgm:bulletEnabled val="1"/>
        </dgm:presLayoutVars>
      </dgm:prSet>
      <dgm:spPr/>
    </dgm:pt>
    <dgm:pt modelId="{B3AE5F7E-70A5-47D6-AAAB-0A84735DAD6D}" type="pres">
      <dgm:prSet presAssocID="{717189EA-7199-40F9-A3DC-2A4B2C3DE879}" presName="desTx" presStyleLbl="alignAccFollowNode1" presStyleIdx="0" presStyleCnt="4">
        <dgm:presLayoutVars>
          <dgm:bulletEnabled val="1"/>
        </dgm:presLayoutVars>
      </dgm:prSet>
      <dgm:spPr/>
    </dgm:pt>
    <dgm:pt modelId="{AE0C8141-4F01-43C6-B0EB-BC944A64D038}" type="pres">
      <dgm:prSet presAssocID="{F6DD57B0-86B0-4D02-87CA-866BFFF9B9EC}" presName="space" presStyleCnt="0"/>
      <dgm:spPr/>
    </dgm:pt>
    <dgm:pt modelId="{9D039BDD-4999-44E8-90E2-540F214A143B}" type="pres">
      <dgm:prSet presAssocID="{A448AF70-BDD9-45B3-95C8-3127BD9CE8F6}" presName="composite" presStyleCnt="0"/>
      <dgm:spPr/>
    </dgm:pt>
    <dgm:pt modelId="{3E4DBF69-EB33-4100-AB1F-D9863651FF78}" type="pres">
      <dgm:prSet presAssocID="{A448AF70-BDD9-45B3-95C8-3127BD9CE8F6}" presName="parTx" presStyleLbl="alignNode1" presStyleIdx="1" presStyleCnt="4">
        <dgm:presLayoutVars>
          <dgm:chMax val="0"/>
          <dgm:chPref val="0"/>
          <dgm:bulletEnabled val="1"/>
        </dgm:presLayoutVars>
      </dgm:prSet>
      <dgm:spPr/>
    </dgm:pt>
    <dgm:pt modelId="{1FB2A261-04F3-4DD0-8FA0-3A843D15AE32}" type="pres">
      <dgm:prSet presAssocID="{A448AF70-BDD9-45B3-95C8-3127BD9CE8F6}" presName="desTx" presStyleLbl="alignAccFollowNode1" presStyleIdx="1" presStyleCnt="4">
        <dgm:presLayoutVars>
          <dgm:bulletEnabled val="1"/>
        </dgm:presLayoutVars>
      </dgm:prSet>
      <dgm:spPr/>
    </dgm:pt>
    <dgm:pt modelId="{208D6379-6E88-4CD3-AA40-0F44B3C51F22}" type="pres">
      <dgm:prSet presAssocID="{4F261510-08F4-41F4-898C-8516D96307D6}" presName="space" presStyleCnt="0"/>
      <dgm:spPr/>
    </dgm:pt>
    <dgm:pt modelId="{0EC5CBB1-B777-434C-8D0F-7A6AF384F22F}" type="pres">
      <dgm:prSet presAssocID="{A2F3413C-248E-4D6D-82D0-4ECF66BE42B2}" presName="composite" presStyleCnt="0"/>
      <dgm:spPr/>
    </dgm:pt>
    <dgm:pt modelId="{43918631-E069-4483-88A6-A3321F2FB034}" type="pres">
      <dgm:prSet presAssocID="{A2F3413C-248E-4D6D-82D0-4ECF66BE42B2}" presName="parTx" presStyleLbl="alignNode1" presStyleIdx="2" presStyleCnt="4">
        <dgm:presLayoutVars>
          <dgm:chMax val="0"/>
          <dgm:chPref val="0"/>
          <dgm:bulletEnabled val="1"/>
        </dgm:presLayoutVars>
      </dgm:prSet>
      <dgm:spPr/>
    </dgm:pt>
    <dgm:pt modelId="{F30C048F-CEAA-4EAF-A129-A79F0A470206}" type="pres">
      <dgm:prSet presAssocID="{A2F3413C-248E-4D6D-82D0-4ECF66BE42B2}" presName="desTx" presStyleLbl="alignAccFollowNode1" presStyleIdx="2" presStyleCnt="4">
        <dgm:presLayoutVars>
          <dgm:bulletEnabled val="1"/>
        </dgm:presLayoutVars>
      </dgm:prSet>
      <dgm:spPr/>
    </dgm:pt>
    <dgm:pt modelId="{93BD0E36-7F02-45DE-80FA-0D374E9B0F18}" type="pres">
      <dgm:prSet presAssocID="{8A33D9AD-277A-4AC3-9ED9-CF0E11F09712}" presName="space" presStyleCnt="0"/>
      <dgm:spPr/>
    </dgm:pt>
    <dgm:pt modelId="{9EB92C64-503A-4579-9317-2B96C207E4C6}" type="pres">
      <dgm:prSet presAssocID="{E6D21303-C464-470B-94B1-56E18CCCE990}" presName="composite" presStyleCnt="0"/>
      <dgm:spPr/>
    </dgm:pt>
    <dgm:pt modelId="{79EB5F88-252F-4AED-87FC-DAD255F381F9}" type="pres">
      <dgm:prSet presAssocID="{E6D21303-C464-470B-94B1-56E18CCCE990}" presName="parTx" presStyleLbl="alignNode1" presStyleIdx="3" presStyleCnt="4">
        <dgm:presLayoutVars>
          <dgm:chMax val="0"/>
          <dgm:chPref val="0"/>
          <dgm:bulletEnabled val="1"/>
        </dgm:presLayoutVars>
      </dgm:prSet>
      <dgm:spPr/>
    </dgm:pt>
    <dgm:pt modelId="{CEF261AC-F192-4658-95DF-A18F88C83886}" type="pres">
      <dgm:prSet presAssocID="{E6D21303-C464-470B-94B1-56E18CCCE990}" presName="desTx" presStyleLbl="alignAccFollowNode1" presStyleIdx="3" presStyleCnt="4">
        <dgm:presLayoutVars>
          <dgm:bulletEnabled val="1"/>
        </dgm:presLayoutVars>
      </dgm:prSet>
      <dgm:spPr/>
    </dgm:pt>
  </dgm:ptLst>
  <dgm:cxnLst>
    <dgm:cxn modelId="{A2E88611-9F75-435C-BE4B-3DD3496E47A1}" type="presOf" srcId="{553317A2-3279-4170-BA0E-8D451FF6CFB9}" destId="{F30C048F-CEAA-4EAF-A129-A79F0A470206}" srcOrd="0" destOrd="0" presId="urn:microsoft.com/office/officeart/2005/8/layout/hList1"/>
    <dgm:cxn modelId="{D3E72D1B-10BF-47E1-B191-347F59350E60}" srcId="{C8F92D4D-FC3F-4CC2-BAAB-701AC3A8D943}" destId="{A2F3413C-248E-4D6D-82D0-4ECF66BE42B2}" srcOrd="2" destOrd="0" parTransId="{4364E902-A607-4E94-90E7-301B905A00E3}" sibTransId="{8A33D9AD-277A-4AC3-9ED9-CF0E11F09712}"/>
    <dgm:cxn modelId="{3946F62C-C408-4FC8-A069-4ECF63E1F713}" srcId="{C8F92D4D-FC3F-4CC2-BAAB-701AC3A8D943}" destId="{E6D21303-C464-470B-94B1-56E18CCCE990}" srcOrd="3" destOrd="0" parTransId="{D54B6999-28D3-4CE8-847E-770F5C0FAFBE}" sibTransId="{8F82E0DD-73FF-4522-AA07-7EB7CB8999CF}"/>
    <dgm:cxn modelId="{0583BF3E-AEC7-486A-9183-51E1CF702C61}" srcId="{A2F3413C-248E-4D6D-82D0-4ECF66BE42B2}" destId="{553317A2-3279-4170-BA0E-8D451FF6CFB9}" srcOrd="0" destOrd="0" parTransId="{29A3D404-76AF-44CA-B3CF-C4BEEB245944}" sibTransId="{354FEC90-2F19-42F2-B97D-08B39A8D28B9}"/>
    <dgm:cxn modelId="{BDFA6144-801D-4F85-BC2D-86E42533DF2F}" srcId="{A448AF70-BDD9-45B3-95C8-3127BD9CE8F6}" destId="{BFF0EC72-D720-4436-AFC6-02A85BDE86DE}" srcOrd="0" destOrd="0" parTransId="{9C4F2347-E92F-4B09-9C55-2FFEEF881531}" sibTransId="{FAABF377-8BD5-4067-A373-ED7FA26A7EA9}"/>
    <dgm:cxn modelId="{5D276875-A2CB-4834-B1F3-F8360AF9380A}" srcId="{717189EA-7199-40F9-A3DC-2A4B2C3DE879}" destId="{DA527F25-A72B-44CF-9F9E-353594519642}" srcOrd="0" destOrd="0" parTransId="{6F06BB0E-F97D-4693-860E-62B3FB6644DD}" sibTransId="{3D979BD2-F9FF-4C3E-A450-2371BB02C566}"/>
    <dgm:cxn modelId="{62BB2B7A-2092-4860-9A2D-E0F2D300334E}" type="presOf" srcId="{C8F92D4D-FC3F-4CC2-BAAB-701AC3A8D943}" destId="{7BECBE9B-2794-4BB7-A6DE-445BF83BB579}" srcOrd="0" destOrd="0" presId="urn:microsoft.com/office/officeart/2005/8/layout/hList1"/>
    <dgm:cxn modelId="{52C6D781-02FB-4EAD-AD6C-17D73889278F}" type="presOf" srcId="{A448AF70-BDD9-45B3-95C8-3127BD9CE8F6}" destId="{3E4DBF69-EB33-4100-AB1F-D9863651FF78}" srcOrd="0" destOrd="0" presId="urn:microsoft.com/office/officeart/2005/8/layout/hList1"/>
    <dgm:cxn modelId="{7B54DF8B-E30D-41B3-8066-172B09BB260A}" srcId="{C8F92D4D-FC3F-4CC2-BAAB-701AC3A8D943}" destId="{A448AF70-BDD9-45B3-95C8-3127BD9CE8F6}" srcOrd="1" destOrd="0" parTransId="{8ED2EDE5-8924-45C4-8ED7-0F594223AD0B}" sibTransId="{4F261510-08F4-41F4-898C-8516D96307D6}"/>
    <dgm:cxn modelId="{13BF4991-8CA7-402C-BCC5-563E46DC80F2}" type="presOf" srcId="{F69299DD-55F8-40EB-B11D-E7B1F64F0671}" destId="{CEF261AC-F192-4658-95DF-A18F88C83886}" srcOrd="0" destOrd="0" presId="urn:microsoft.com/office/officeart/2005/8/layout/hList1"/>
    <dgm:cxn modelId="{52D39EA8-8B09-40AD-868C-20B033995899}" srcId="{C8F92D4D-FC3F-4CC2-BAAB-701AC3A8D943}" destId="{717189EA-7199-40F9-A3DC-2A4B2C3DE879}" srcOrd="0" destOrd="0" parTransId="{0D19E4FF-5DF6-46B2-B1F0-3B40A150C38B}" sibTransId="{F6DD57B0-86B0-4D02-87CA-866BFFF9B9EC}"/>
    <dgm:cxn modelId="{5379ADAC-FD21-47EF-9BAD-74D30183E9EC}" type="presOf" srcId="{DA527F25-A72B-44CF-9F9E-353594519642}" destId="{B3AE5F7E-70A5-47D6-AAAB-0A84735DAD6D}" srcOrd="0" destOrd="0" presId="urn:microsoft.com/office/officeart/2005/8/layout/hList1"/>
    <dgm:cxn modelId="{B744B2AF-2F11-4D75-B1F9-08A64B8E0F68}" type="presOf" srcId="{717189EA-7199-40F9-A3DC-2A4B2C3DE879}" destId="{E20F00E4-5976-4775-A517-76743D3BE812}" srcOrd="0" destOrd="0" presId="urn:microsoft.com/office/officeart/2005/8/layout/hList1"/>
    <dgm:cxn modelId="{3E5DBBC6-481F-4428-9B09-778CB75BBC18}" type="presOf" srcId="{E6D21303-C464-470B-94B1-56E18CCCE990}" destId="{79EB5F88-252F-4AED-87FC-DAD255F381F9}" srcOrd="0" destOrd="0" presId="urn:microsoft.com/office/officeart/2005/8/layout/hList1"/>
    <dgm:cxn modelId="{A43D05D2-BB8E-4077-B7D5-BB9905709BA8}" type="presOf" srcId="{A2F3413C-248E-4D6D-82D0-4ECF66BE42B2}" destId="{43918631-E069-4483-88A6-A3321F2FB034}" srcOrd="0" destOrd="0" presId="urn:microsoft.com/office/officeart/2005/8/layout/hList1"/>
    <dgm:cxn modelId="{71F2EFE9-5589-4E43-8B58-27F4ED92ED52}" type="presOf" srcId="{BFF0EC72-D720-4436-AFC6-02A85BDE86DE}" destId="{1FB2A261-04F3-4DD0-8FA0-3A843D15AE32}" srcOrd="0" destOrd="0" presId="urn:microsoft.com/office/officeart/2005/8/layout/hList1"/>
    <dgm:cxn modelId="{12E86FF9-17A6-42BD-A309-40A4814F7C3C}" srcId="{E6D21303-C464-470B-94B1-56E18CCCE990}" destId="{F69299DD-55F8-40EB-B11D-E7B1F64F0671}" srcOrd="0" destOrd="0" parTransId="{DD8FB7EF-4401-4B04-8E4F-C00E1C5D21E9}" sibTransId="{9882CB56-B08D-4428-A2A9-4DCD861BD63A}"/>
    <dgm:cxn modelId="{2520A643-B071-4931-80CC-0E0FFC2461F5}" type="presParOf" srcId="{7BECBE9B-2794-4BB7-A6DE-445BF83BB579}" destId="{B0867FC5-D88B-42F5-B616-97EA533F7087}" srcOrd="0" destOrd="0" presId="urn:microsoft.com/office/officeart/2005/8/layout/hList1"/>
    <dgm:cxn modelId="{05A99978-2305-4D09-9668-75F5DFD6C118}" type="presParOf" srcId="{B0867FC5-D88B-42F5-B616-97EA533F7087}" destId="{E20F00E4-5976-4775-A517-76743D3BE812}" srcOrd="0" destOrd="0" presId="urn:microsoft.com/office/officeart/2005/8/layout/hList1"/>
    <dgm:cxn modelId="{1D32FC57-5297-456F-9679-5266D6A6CF8F}" type="presParOf" srcId="{B0867FC5-D88B-42F5-B616-97EA533F7087}" destId="{B3AE5F7E-70A5-47D6-AAAB-0A84735DAD6D}" srcOrd="1" destOrd="0" presId="urn:microsoft.com/office/officeart/2005/8/layout/hList1"/>
    <dgm:cxn modelId="{7C3E32F4-3F0D-422E-8182-E8CE37D60030}" type="presParOf" srcId="{7BECBE9B-2794-4BB7-A6DE-445BF83BB579}" destId="{AE0C8141-4F01-43C6-B0EB-BC944A64D038}" srcOrd="1" destOrd="0" presId="urn:microsoft.com/office/officeart/2005/8/layout/hList1"/>
    <dgm:cxn modelId="{7980647D-9929-4D2C-BB98-6FB3E4B7BFF5}" type="presParOf" srcId="{7BECBE9B-2794-4BB7-A6DE-445BF83BB579}" destId="{9D039BDD-4999-44E8-90E2-540F214A143B}" srcOrd="2" destOrd="0" presId="urn:microsoft.com/office/officeart/2005/8/layout/hList1"/>
    <dgm:cxn modelId="{BA1EBF41-C0A6-4D99-BBE8-770FB2DA90FA}" type="presParOf" srcId="{9D039BDD-4999-44E8-90E2-540F214A143B}" destId="{3E4DBF69-EB33-4100-AB1F-D9863651FF78}" srcOrd="0" destOrd="0" presId="urn:microsoft.com/office/officeart/2005/8/layout/hList1"/>
    <dgm:cxn modelId="{EFE2A7D6-4E72-48A2-8EC3-2EA7EA7F01F6}" type="presParOf" srcId="{9D039BDD-4999-44E8-90E2-540F214A143B}" destId="{1FB2A261-04F3-4DD0-8FA0-3A843D15AE32}" srcOrd="1" destOrd="0" presId="urn:microsoft.com/office/officeart/2005/8/layout/hList1"/>
    <dgm:cxn modelId="{3124E487-7536-4BC8-8E6E-B9A8E3E6EE6C}" type="presParOf" srcId="{7BECBE9B-2794-4BB7-A6DE-445BF83BB579}" destId="{208D6379-6E88-4CD3-AA40-0F44B3C51F22}" srcOrd="3" destOrd="0" presId="urn:microsoft.com/office/officeart/2005/8/layout/hList1"/>
    <dgm:cxn modelId="{B151A24E-99D8-404E-9496-FAD70DB80DDC}" type="presParOf" srcId="{7BECBE9B-2794-4BB7-A6DE-445BF83BB579}" destId="{0EC5CBB1-B777-434C-8D0F-7A6AF384F22F}" srcOrd="4" destOrd="0" presId="urn:microsoft.com/office/officeart/2005/8/layout/hList1"/>
    <dgm:cxn modelId="{722031CC-470D-4FB1-8D0C-9A655BB4EFC9}" type="presParOf" srcId="{0EC5CBB1-B777-434C-8D0F-7A6AF384F22F}" destId="{43918631-E069-4483-88A6-A3321F2FB034}" srcOrd="0" destOrd="0" presId="urn:microsoft.com/office/officeart/2005/8/layout/hList1"/>
    <dgm:cxn modelId="{905A9488-36B6-4E25-81A4-F3709F96331A}" type="presParOf" srcId="{0EC5CBB1-B777-434C-8D0F-7A6AF384F22F}" destId="{F30C048F-CEAA-4EAF-A129-A79F0A470206}" srcOrd="1" destOrd="0" presId="urn:microsoft.com/office/officeart/2005/8/layout/hList1"/>
    <dgm:cxn modelId="{BDC8D898-4275-477A-B1FC-3F587221B698}" type="presParOf" srcId="{7BECBE9B-2794-4BB7-A6DE-445BF83BB579}" destId="{93BD0E36-7F02-45DE-80FA-0D374E9B0F18}" srcOrd="5" destOrd="0" presId="urn:microsoft.com/office/officeart/2005/8/layout/hList1"/>
    <dgm:cxn modelId="{DE4CD90E-BC5A-4918-AE25-BE9BEF77A22D}" type="presParOf" srcId="{7BECBE9B-2794-4BB7-A6DE-445BF83BB579}" destId="{9EB92C64-503A-4579-9317-2B96C207E4C6}" srcOrd="6" destOrd="0" presId="urn:microsoft.com/office/officeart/2005/8/layout/hList1"/>
    <dgm:cxn modelId="{0ECE3F22-ECDD-44F2-8C7A-2798C72F7754}" type="presParOf" srcId="{9EB92C64-503A-4579-9317-2B96C207E4C6}" destId="{79EB5F88-252F-4AED-87FC-DAD255F381F9}" srcOrd="0" destOrd="0" presId="urn:microsoft.com/office/officeart/2005/8/layout/hList1"/>
    <dgm:cxn modelId="{C4FB9F70-230C-4BEE-B46F-D4A56714A58A}" type="presParOf" srcId="{9EB92C64-503A-4579-9317-2B96C207E4C6}" destId="{CEF261AC-F192-4658-95DF-A18F88C8388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36C8C8F-ACF4-49F9-B4E4-5CAA6352AA94}"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fr-FR"/>
        </a:p>
      </dgm:t>
    </dgm:pt>
    <dgm:pt modelId="{2F1277B7-B01F-4F73-A9DA-179B6AFFF720}">
      <dgm:prSet phldrT="[Texte]"/>
      <dgm:spPr/>
      <dgm:t>
        <a:bodyPr/>
        <a:lstStyle/>
        <a:p>
          <a:r>
            <a:rPr lang="fr-FR" b="0" dirty="0"/>
            <a:t>Partir de l’étude</a:t>
          </a:r>
        </a:p>
      </dgm:t>
    </dgm:pt>
    <dgm:pt modelId="{2A936458-983E-4146-BF6B-DF99EB045108}" type="parTrans" cxnId="{24DCEB78-B34B-4971-9F29-B746AC8F0A58}">
      <dgm:prSet/>
      <dgm:spPr/>
      <dgm:t>
        <a:bodyPr/>
        <a:lstStyle/>
        <a:p>
          <a:endParaRPr lang="fr-FR"/>
        </a:p>
      </dgm:t>
    </dgm:pt>
    <dgm:pt modelId="{6289B164-CAF6-4067-BF74-DAD13008646B}" type="sibTrans" cxnId="{24DCEB78-B34B-4971-9F29-B746AC8F0A58}">
      <dgm:prSet/>
      <dgm:spPr/>
      <dgm:t>
        <a:bodyPr/>
        <a:lstStyle/>
        <a:p>
          <a:endParaRPr lang="fr-FR"/>
        </a:p>
      </dgm:t>
    </dgm:pt>
    <dgm:pt modelId="{8D4AF26A-1CD1-4413-9246-B56B4BE050E8}">
      <dgm:prSet/>
      <dgm:spPr/>
      <dgm:t>
        <a:bodyPr/>
        <a:lstStyle/>
        <a:p>
          <a:r>
            <a:rPr lang="fr-FR" b="0" dirty="0"/>
            <a:t>Vérifier la cohérence</a:t>
          </a:r>
        </a:p>
      </dgm:t>
    </dgm:pt>
    <dgm:pt modelId="{C13C6210-F668-4BDC-8A0B-DA09E49D11E2}" type="parTrans" cxnId="{786579CA-CBC8-4489-AC22-740C19744B33}">
      <dgm:prSet/>
      <dgm:spPr/>
      <dgm:t>
        <a:bodyPr/>
        <a:lstStyle/>
        <a:p>
          <a:endParaRPr lang="fr-FR"/>
        </a:p>
      </dgm:t>
    </dgm:pt>
    <dgm:pt modelId="{FE527FA3-47D9-478F-AC62-89780E702802}" type="sibTrans" cxnId="{786579CA-CBC8-4489-AC22-740C19744B33}">
      <dgm:prSet/>
      <dgm:spPr/>
      <dgm:t>
        <a:bodyPr/>
        <a:lstStyle/>
        <a:p>
          <a:endParaRPr lang="fr-FR"/>
        </a:p>
      </dgm:t>
    </dgm:pt>
    <dgm:pt modelId="{7631F41E-CE55-4CAD-8027-B111A3230490}">
      <dgm:prSet/>
      <dgm:spPr/>
      <dgm:t>
        <a:bodyPr/>
        <a:lstStyle/>
        <a:p>
          <a:r>
            <a:rPr lang="fr-FR" b="0" dirty="0"/>
            <a:t>Vérifier la complétude</a:t>
          </a:r>
        </a:p>
      </dgm:t>
    </dgm:pt>
    <dgm:pt modelId="{7BAC5A02-A34C-4781-A3A9-4BDCB8726A68}" type="parTrans" cxnId="{9367D784-AB1B-488F-A2F3-14B3702A9E60}">
      <dgm:prSet/>
      <dgm:spPr/>
      <dgm:t>
        <a:bodyPr/>
        <a:lstStyle/>
        <a:p>
          <a:endParaRPr lang="fr-FR"/>
        </a:p>
      </dgm:t>
    </dgm:pt>
    <dgm:pt modelId="{E1903416-9C7F-441F-B796-C5E9B7C55967}" type="sibTrans" cxnId="{9367D784-AB1B-488F-A2F3-14B3702A9E60}">
      <dgm:prSet/>
      <dgm:spPr/>
      <dgm:t>
        <a:bodyPr/>
        <a:lstStyle/>
        <a:p>
          <a:endParaRPr lang="fr-FR"/>
        </a:p>
      </dgm:t>
    </dgm:pt>
    <dgm:pt modelId="{B83238BD-DFAC-4866-AB85-03C562B2BE4C}">
      <dgm:prSet/>
      <dgm:spPr/>
      <dgm:t>
        <a:bodyPr/>
        <a:lstStyle/>
        <a:p>
          <a:r>
            <a:rPr lang="fr-FR" b="0" dirty="0"/>
            <a:t>Planifier leur mise en œuvre</a:t>
          </a:r>
        </a:p>
      </dgm:t>
    </dgm:pt>
    <dgm:pt modelId="{A361B45D-0B20-4FDA-A2CF-C869489337D0}" type="parTrans" cxnId="{D22502D4-B5BC-4507-B1F3-9CD7D8739EDB}">
      <dgm:prSet/>
      <dgm:spPr/>
      <dgm:t>
        <a:bodyPr/>
        <a:lstStyle/>
        <a:p>
          <a:endParaRPr lang="fr-FR"/>
        </a:p>
      </dgm:t>
    </dgm:pt>
    <dgm:pt modelId="{60D562BC-7FA2-4D45-ACCE-6FE8AC64BBF9}" type="sibTrans" cxnId="{D22502D4-B5BC-4507-B1F3-9CD7D8739EDB}">
      <dgm:prSet/>
      <dgm:spPr/>
      <dgm:t>
        <a:bodyPr/>
        <a:lstStyle/>
        <a:p>
          <a:endParaRPr lang="fr-FR"/>
        </a:p>
      </dgm:t>
    </dgm:pt>
    <dgm:pt modelId="{2295A186-5B3F-4D30-AE72-9BFA6722751A}">
      <dgm:prSet phldrT="[Texte]"/>
      <dgm:spPr/>
      <dgm:t>
        <a:bodyPr/>
        <a:lstStyle/>
        <a:p>
          <a:r>
            <a:rPr lang="fr-FR" dirty="0"/>
            <a:t>Quelles sont les mesures qui ont pu être déterminées tout au long de l’étude ?</a:t>
          </a:r>
        </a:p>
      </dgm:t>
    </dgm:pt>
    <dgm:pt modelId="{BA2698AF-B445-425A-AD71-92C19B75A463}" type="parTrans" cxnId="{4BF4DF94-C0A5-462B-A2EF-6EC819DD054C}">
      <dgm:prSet/>
      <dgm:spPr/>
      <dgm:t>
        <a:bodyPr/>
        <a:lstStyle/>
        <a:p>
          <a:endParaRPr lang="fr-FR"/>
        </a:p>
      </dgm:t>
    </dgm:pt>
    <dgm:pt modelId="{7B5F3957-A60E-4C50-8F00-3D8F3905A457}" type="sibTrans" cxnId="{4BF4DF94-C0A5-462B-A2EF-6EC819DD054C}">
      <dgm:prSet/>
      <dgm:spPr/>
      <dgm:t>
        <a:bodyPr/>
        <a:lstStyle/>
        <a:p>
          <a:endParaRPr lang="fr-FR"/>
        </a:p>
      </dgm:t>
    </dgm:pt>
    <dgm:pt modelId="{7EA328DA-8E5B-490B-A1A9-12ECA44B728B}">
      <dgm:prSet/>
      <dgm:spPr/>
      <dgm:t>
        <a:bodyPr/>
        <a:lstStyle/>
        <a:p>
          <a:r>
            <a:rPr lang="fr-FR" dirty="0"/>
            <a:t>Sont-elles cohérentes entre elles, et avec l’organisation, en termes de fond et de forme ?</a:t>
          </a:r>
        </a:p>
      </dgm:t>
    </dgm:pt>
    <dgm:pt modelId="{D75DDE5C-C005-4ABA-8871-794953C8B2F0}" type="parTrans" cxnId="{05697C83-5FA7-4C9A-A1A2-1D5345CA3579}">
      <dgm:prSet/>
      <dgm:spPr/>
      <dgm:t>
        <a:bodyPr/>
        <a:lstStyle/>
        <a:p>
          <a:endParaRPr lang="fr-FR"/>
        </a:p>
      </dgm:t>
    </dgm:pt>
    <dgm:pt modelId="{4795B9E5-D5D3-40CE-B898-DB87084AC2FC}" type="sibTrans" cxnId="{05697C83-5FA7-4C9A-A1A2-1D5345CA3579}">
      <dgm:prSet/>
      <dgm:spPr/>
      <dgm:t>
        <a:bodyPr/>
        <a:lstStyle/>
        <a:p>
          <a:endParaRPr lang="fr-FR"/>
        </a:p>
      </dgm:t>
    </dgm:pt>
    <dgm:pt modelId="{C51508EA-33AF-4264-B0BA-EF46DECC0146}">
      <dgm:prSet/>
      <dgm:spPr/>
      <dgm:t>
        <a:bodyPr/>
        <a:lstStyle/>
        <a:p>
          <a:r>
            <a:rPr lang="fr-FR" dirty="0"/>
            <a:t>Sont-elles suffisantes pour traiter les risques conformément aux options de traitement choisies ?</a:t>
          </a:r>
        </a:p>
      </dgm:t>
    </dgm:pt>
    <dgm:pt modelId="{1C361B77-429C-405E-ACB9-85D0319EB22F}" type="parTrans" cxnId="{CEA96E8A-3648-4E06-84A6-439AB02F73C0}">
      <dgm:prSet/>
      <dgm:spPr/>
      <dgm:t>
        <a:bodyPr/>
        <a:lstStyle/>
        <a:p>
          <a:endParaRPr lang="fr-FR"/>
        </a:p>
      </dgm:t>
    </dgm:pt>
    <dgm:pt modelId="{BA7D0B9A-1818-4020-B1F5-9FD734A5F899}" type="sibTrans" cxnId="{CEA96E8A-3648-4E06-84A6-439AB02F73C0}">
      <dgm:prSet/>
      <dgm:spPr/>
      <dgm:t>
        <a:bodyPr/>
        <a:lstStyle/>
        <a:p>
          <a:endParaRPr lang="fr-FR"/>
        </a:p>
      </dgm:t>
    </dgm:pt>
    <dgm:pt modelId="{0057F7E5-6B2B-455A-8B8B-244E26256295}">
      <dgm:prSet/>
      <dgm:spPr/>
      <dgm:t>
        <a:bodyPr/>
        <a:lstStyle/>
        <a:p>
          <a:r>
            <a:rPr lang="fr-FR" dirty="0"/>
            <a:t>Quelles ressources et quel calendrier ?</a:t>
          </a:r>
        </a:p>
      </dgm:t>
    </dgm:pt>
    <dgm:pt modelId="{EB09E6BF-2946-4C2C-BE8D-6544CA8B0FCC}" type="parTrans" cxnId="{D27E10CB-79AE-4415-8AEF-FF5A1F31DF79}">
      <dgm:prSet/>
      <dgm:spPr/>
      <dgm:t>
        <a:bodyPr/>
        <a:lstStyle/>
        <a:p>
          <a:endParaRPr lang="fr-FR"/>
        </a:p>
      </dgm:t>
    </dgm:pt>
    <dgm:pt modelId="{762F2592-D954-426C-96D0-417EF44836D4}" type="sibTrans" cxnId="{D27E10CB-79AE-4415-8AEF-FF5A1F31DF79}">
      <dgm:prSet/>
      <dgm:spPr/>
      <dgm:t>
        <a:bodyPr/>
        <a:lstStyle/>
        <a:p>
          <a:endParaRPr lang="fr-FR"/>
        </a:p>
      </dgm:t>
    </dgm:pt>
    <dgm:pt modelId="{8E483F68-3322-440E-8723-DC5ABE5C1A6C}" type="pres">
      <dgm:prSet presAssocID="{936C8C8F-ACF4-49F9-B4E4-5CAA6352AA94}" presName="Name0" presStyleCnt="0">
        <dgm:presLayoutVars>
          <dgm:dir/>
          <dgm:animLvl val="lvl"/>
          <dgm:resizeHandles val="exact"/>
        </dgm:presLayoutVars>
      </dgm:prSet>
      <dgm:spPr/>
    </dgm:pt>
    <dgm:pt modelId="{83FC777F-D095-4B03-BA02-A8FA13A7FB83}" type="pres">
      <dgm:prSet presAssocID="{2F1277B7-B01F-4F73-A9DA-179B6AFFF720}" presName="composite" presStyleCnt="0"/>
      <dgm:spPr/>
    </dgm:pt>
    <dgm:pt modelId="{8DBD646B-6AEE-42FF-B335-898267653524}" type="pres">
      <dgm:prSet presAssocID="{2F1277B7-B01F-4F73-A9DA-179B6AFFF720}" presName="parTx" presStyleLbl="node1" presStyleIdx="0" presStyleCnt="4">
        <dgm:presLayoutVars>
          <dgm:chMax val="0"/>
          <dgm:chPref val="0"/>
          <dgm:bulletEnabled val="1"/>
        </dgm:presLayoutVars>
      </dgm:prSet>
      <dgm:spPr/>
    </dgm:pt>
    <dgm:pt modelId="{7E25731F-1E2D-4872-A6DD-1E6927A3D196}" type="pres">
      <dgm:prSet presAssocID="{2F1277B7-B01F-4F73-A9DA-179B6AFFF720}" presName="desTx" presStyleLbl="revTx" presStyleIdx="0" presStyleCnt="4">
        <dgm:presLayoutVars>
          <dgm:bulletEnabled val="1"/>
        </dgm:presLayoutVars>
      </dgm:prSet>
      <dgm:spPr/>
    </dgm:pt>
    <dgm:pt modelId="{83F5E0A1-F572-4539-9174-0D37372F3D00}" type="pres">
      <dgm:prSet presAssocID="{6289B164-CAF6-4067-BF74-DAD13008646B}" presName="space" presStyleCnt="0"/>
      <dgm:spPr/>
    </dgm:pt>
    <dgm:pt modelId="{AE405B04-FFD5-4ADA-8B50-81B13EF3325B}" type="pres">
      <dgm:prSet presAssocID="{8D4AF26A-1CD1-4413-9246-B56B4BE050E8}" presName="composite" presStyleCnt="0"/>
      <dgm:spPr/>
    </dgm:pt>
    <dgm:pt modelId="{0959C2EF-CB0A-4274-B2A2-76BBDFBD6074}" type="pres">
      <dgm:prSet presAssocID="{8D4AF26A-1CD1-4413-9246-B56B4BE050E8}" presName="parTx" presStyleLbl="node1" presStyleIdx="1" presStyleCnt="4">
        <dgm:presLayoutVars>
          <dgm:chMax val="0"/>
          <dgm:chPref val="0"/>
          <dgm:bulletEnabled val="1"/>
        </dgm:presLayoutVars>
      </dgm:prSet>
      <dgm:spPr/>
    </dgm:pt>
    <dgm:pt modelId="{D84EBEC1-C5B7-42AC-97B6-F7FF02E323F7}" type="pres">
      <dgm:prSet presAssocID="{8D4AF26A-1CD1-4413-9246-B56B4BE050E8}" presName="desTx" presStyleLbl="revTx" presStyleIdx="1" presStyleCnt="4">
        <dgm:presLayoutVars>
          <dgm:bulletEnabled val="1"/>
        </dgm:presLayoutVars>
      </dgm:prSet>
      <dgm:spPr/>
    </dgm:pt>
    <dgm:pt modelId="{8194653F-62B6-49EC-BD39-25271FA174F4}" type="pres">
      <dgm:prSet presAssocID="{FE527FA3-47D9-478F-AC62-89780E702802}" presName="space" presStyleCnt="0"/>
      <dgm:spPr/>
    </dgm:pt>
    <dgm:pt modelId="{D7BB112B-39AE-484D-8FFE-C8AD575FC7E0}" type="pres">
      <dgm:prSet presAssocID="{7631F41E-CE55-4CAD-8027-B111A3230490}" presName="composite" presStyleCnt="0"/>
      <dgm:spPr/>
    </dgm:pt>
    <dgm:pt modelId="{BCED8459-90C5-4142-958C-3ACCFC8F3F63}" type="pres">
      <dgm:prSet presAssocID="{7631F41E-CE55-4CAD-8027-B111A3230490}" presName="parTx" presStyleLbl="node1" presStyleIdx="2" presStyleCnt="4">
        <dgm:presLayoutVars>
          <dgm:chMax val="0"/>
          <dgm:chPref val="0"/>
          <dgm:bulletEnabled val="1"/>
        </dgm:presLayoutVars>
      </dgm:prSet>
      <dgm:spPr/>
    </dgm:pt>
    <dgm:pt modelId="{BA936223-2001-4C67-BECE-40FA81876EFC}" type="pres">
      <dgm:prSet presAssocID="{7631F41E-CE55-4CAD-8027-B111A3230490}" presName="desTx" presStyleLbl="revTx" presStyleIdx="2" presStyleCnt="4">
        <dgm:presLayoutVars>
          <dgm:bulletEnabled val="1"/>
        </dgm:presLayoutVars>
      </dgm:prSet>
      <dgm:spPr/>
    </dgm:pt>
    <dgm:pt modelId="{037FEE7D-3B56-44F1-BDCC-3102843CAAEA}" type="pres">
      <dgm:prSet presAssocID="{E1903416-9C7F-441F-B796-C5E9B7C55967}" presName="space" presStyleCnt="0"/>
      <dgm:spPr/>
    </dgm:pt>
    <dgm:pt modelId="{44701517-2D02-49D5-850D-CB250650EE6D}" type="pres">
      <dgm:prSet presAssocID="{B83238BD-DFAC-4866-AB85-03C562B2BE4C}" presName="composite" presStyleCnt="0"/>
      <dgm:spPr/>
    </dgm:pt>
    <dgm:pt modelId="{40B1E412-67BE-481C-8373-23AC334133CC}" type="pres">
      <dgm:prSet presAssocID="{B83238BD-DFAC-4866-AB85-03C562B2BE4C}" presName="parTx" presStyleLbl="node1" presStyleIdx="3" presStyleCnt="4">
        <dgm:presLayoutVars>
          <dgm:chMax val="0"/>
          <dgm:chPref val="0"/>
          <dgm:bulletEnabled val="1"/>
        </dgm:presLayoutVars>
      </dgm:prSet>
      <dgm:spPr/>
    </dgm:pt>
    <dgm:pt modelId="{7670FB3C-8805-43F9-81C5-BF19D9134845}" type="pres">
      <dgm:prSet presAssocID="{B83238BD-DFAC-4866-AB85-03C562B2BE4C}" presName="desTx" presStyleLbl="revTx" presStyleIdx="3" presStyleCnt="4" custScaleX="114066" custLinFactNeighborX="5770">
        <dgm:presLayoutVars>
          <dgm:bulletEnabled val="1"/>
        </dgm:presLayoutVars>
      </dgm:prSet>
      <dgm:spPr/>
    </dgm:pt>
  </dgm:ptLst>
  <dgm:cxnLst>
    <dgm:cxn modelId="{8E012E02-F6B3-4785-BDA7-CD7616D722BB}" type="presOf" srcId="{7631F41E-CE55-4CAD-8027-B111A3230490}" destId="{BCED8459-90C5-4142-958C-3ACCFC8F3F63}" srcOrd="0" destOrd="0" presId="urn:microsoft.com/office/officeart/2005/8/layout/chevron1"/>
    <dgm:cxn modelId="{980B0530-B180-4A7F-802C-A68CF248E8B8}" type="presOf" srcId="{2295A186-5B3F-4D30-AE72-9BFA6722751A}" destId="{7E25731F-1E2D-4872-A6DD-1E6927A3D196}" srcOrd="0" destOrd="0" presId="urn:microsoft.com/office/officeart/2005/8/layout/chevron1"/>
    <dgm:cxn modelId="{1538315E-D2EA-4689-B296-6A338DF19A2D}" type="presOf" srcId="{0057F7E5-6B2B-455A-8B8B-244E26256295}" destId="{7670FB3C-8805-43F9-81C5-BF19D9134845}" srcOrd="0" destOrd="0" presId="urn:microsoft.com/office/officeart/2005/8/layout/chevron1"/>
    <dgm:cxn modelId="{24DCEB78-B34B-4971-9F29-B746AC8F0A58}" srcId="{936C8C8F-ACF4-49F9-B4E4-5CAA6352AA94}" destId="{2F1277B7-B01F-4F73-A9DA-179B6AFFF720}" srcOrd="0" destOrd="0" parTransId="{2A936458-983E-4146-BF6B-DF99EB045108}" sibTransId="{6289B164-CAF6-4067-BF74-DAD13008646B}"/>
    <dgm:cxn modelId="{05697C83-5FA7-4C9A-A1A2-1D5345CA3579}" srcId="{8D4AF26A-1CD1-4413-9246-B56B4BE050E8}" destId="{7EA328DA-8E5B-490B-A1A9-12ECA44B728B}" srcOrd="0" destOrd="0" parTransId="{D75DDE5C-C005-4ABA-8871-794953C8B2F0}" sibTransId="{4795B9E5-D5D3-40CE-B898-DB87084AC2FC}"/>
    <dgm:cxn modelId="{9367D784-AB1B-488F-A2F3-14B3702A9E60}" srcId="{936C8C8F-ACF4-49F9-B4E4-5CAA6352AA94}" destId="{7631F41E-CE55-4CAD-8027-B111A3230490}" srcOrd="2" destOrd="0" parTransId="{7BAC5A02-A34C-4781-A3A9-4BDCB8726A68}" sibTransId="{E1903416-9C7F-441F-B796-C5E9B7C55967}"/>
    <dgm:cxn modelId="{8B551185-9ED7-4995-981D-EAEAA6852446}" type="presOf" srcId="{8D4AF26A-1CD1-4413-9246-B56B4BE050E8}" destId="{0959C2EF-CB0A-4274-B2A2-76BBDFBD6074}" srcOrd="0" destOrd="0" presId="urn:microsoft.com/office/officeart/2005/8/layout/chevron1"/>
    <dgm:cxn modelId="{CEA96E8A-3648-4E06-84A6-439AB02F73C0}" srcId="{7631F41E-CE55-4CAD-8027-B111A3230490}" destId="{C51508EA-33AF-4264-B0BA-EF46DECC0146}" srcOrd="0" destOrd="0" parTransId="{1C361B77-429C-405E-ACB9-85D0319EB22F}" sibTransId="{BA7D0B9A-1818-4020-B1F5-9FD734A5F899}"/>
    <dgm:cxn modelId="{12F81094-AB40-43AF-A597-B73EB31EBFF8}" type="presOf" srcId="{B83238BD-DFAC-4866-AB85-03C562B2BE4C}" destId="{40B1E412-67BE-481C-8373-23AC334133CC}" srcOrd="0" destOrd="0" presId="urn:microsoft.com/office/officeart/2005/8/layout/chevron1"/>
    <dgm:cxn modelId="{4BF4DF94-C0A5-462B-A2EF-6EC819DD054C}" srcId="{2F1277B7-B01F-4F73-A9DA-179B6AFFF720}" destId="{2295A186-5B3F-4D30-AE72-9BFA6722751A}" srcOrd="0" destOrd="0" parTransId="{BA2698AF-B445-425A-AD71-92C19B75A463}" sibTransId="{7B5F3957-A60E-4C50-8F00-3D8F3905A457}"/>
    <dgm:cxn modelId="{E3C854B3-DCA2-409C-BE02-772F8866EC1C}" type="presOf" srcId="{C51508EA-33AF-4264-B0BA-EF46DECC0146}" destId="{BA936223-2001-4C67-BECE-40FA81876EFC}" srcOrd="0" destOrd="0" presId="urn:microsoft.com/office/officeart/2005/8/layout/chevron1"/>
    <dgm:cxn modelId="{D727D9B5-1714-456F-A3A2-88DFE6DFB1E0}" type="presOf" srcId="{7EA328DA-8E5B-490B-A1A9-12ECA44B728B}" destId="{D84EBEC1-C5B7-42AC-97B6-F7FF02E323F7}" srcOrd="0" destOrd="0" presId="urn:microsoft.com/office/officeart/2005/8/layout/chevron1"/>
    <dgm:cxn modelId="{786579CA-CBC8-4489-AC22-740C19744B33}" srcId="{936C8C8F-ACF4-49F9-B4E4-5CAA6352AA94}" destId="{8D4AF26A-1CD1-4413-9246-B56B4BE050E8}" srcOrd="1" destOrd="0" parTransId="{C13C6210-F668-4BDC-8A0B-DA09E49D11E2}" sibTransId="{FE527FA3-47D9-478F-AC62-89780E702802}"/>
    <dgm:cxn modelId="{D27E10CB-79AE-4415-8AEF-FF5A1F31DF79}" srcId="{B83238BD-DFAC-4866-AB85-03C562B2BE4C}" destId="{0057F7E5-6B2B-455A-8B8B-244E26256295}" srcOrd="0" destOrd="0" parTransId="{EB09E6BF-2946-4C2C-BE8D-6544CA8B0FCC}" sibTransId="{762F2592-D954-426C-96D0-417EF44836D4}"/>
    <dgm:cxn modelId="{D22502D4-B5BC-4507-B1F3-9CD7D8739EDB}" srcId="{936C8C8F-ACF4-49F9-B4E4-5CAA6352AA94}" destId="{B83238BD-DFAC-4866-AB85-03C562B2BE4C}" srcOrd="3" destOrd="0" parTransId="{A361B45D-0B20-4FDA-A2CF-C869489337D0}" sibTransId="{60D562BC-7FA2-4D45-ACCE-6FE8AC64BBF9}"/>
    <dgm:cxn modelId="{53C483DD-E7EE-4AFE-B63A-4CCC422D29F6}" type="presOf" srcId="{936C8C8F-ACF4-49F9-B4E4-5CAA6352AA94}" destId="{8E483F68-3322-440E-8723-DC5ABE5C1A6C}" srcOrd="0" destOrd="0" presId="urn:microsoft.com/office/officeart/2005/8/layout/chevron1"/>
    <dgm:cxn modelId="{BA5845F5-7EF2-4863-AC52-A2A57F3C0E9E}" type="presOf" srcId="{2F1277B7-B01F-4F73-A9DA-179B6AFFF720}" destId="{8DBD646B-6AEE-42FF-B335-898267653524}" srcOrd="0" destOrd="0" presId="urn:microsoft.com/office/officeart/2005/8/layout/chevron1"/>
    <dgm:cxn modelId="{AF589049-1DC4-4A20-9C13-BDF2190EEF2B}" type="presParOf" srcId="{8E483F68-3322-440E-8723-DC5ABE5C1A6C}" destId="{83FC777F-D095-4B03-BA02-A8FA13A7FB83}" srcOrd="0" destOrd="0" presId="urn:microsoft.com/office/officeart/2005/8/layout/chevron1"/>
    <dgm:cxn modelId="{875F4178-2943-4BD3-953A-3928E6A07EE2}" type="presParOf" srcId="{83FC777F-D095-4B03-BA02-A8FA13A7FB83}" destId="{8DBD646B-6AEE-42FF-B335-898267653524}" srcOrd="0" destOrd="0" presId="urn:microsoft.com/office/officeart/2005/8/layout/chevron1"/>
    <dgm:cxn modelId="{ED1DEE2F-AD3B-45F7-8085-410445EE4CE7}" type="presParOf" srcId="{83FC777F-D095-4B03-BA02-A8FA13A7FB83}" destId="{7E25731F-1E2D-4872-A6DD-1E6927A3D196}" srcOrd="1" destOrd="0" presId="urn:microsoft.com/office/officeart/2005/8/layout/chevron1"/>
    <dgm:cxn modelId="{AA0983F5-0342-412D-902B-67DC5169CA3F}" type="presParOf" srcId="{8E483F68-3322-440E-8723-DC5ABE5C1A6C}" destId="{83F5E0A1-F572-4539-9174-0D37372F3D00}" srcOrd="1" destOrd="0" presId="urn:microsoft.com/office/officeart/2005/8/layout/chevron1"/>
    <dgm:cxn modelId="{CC2DC01C-0394-4F94-8CE8-869CF7BDFE3E}" type="presParOf" srcId="{8E483F68-3322-440E-8723-DC5ABE5C1A6C}" destId="{AE405B04-FFD5-4ADA-8B50-81B13EF3325B}" srcOrd="2" destOrd="0" presId="urn:microsoft.com/office/officeart/2005/8/layout/chevron1"/>
    <dgm:cxn modelId="{461BBA47-3B81-42CE-9DB9-517FA13EB773}" type="presParOf" srcId="{AE405B04-FFD5-4ADA-8B50-81B13EF3325B}" destId="{0959C2EF-CB0A-4274-B2A2-76BBDFBD6074}" srcOrd="0" destOrd="0" presId="urn:microsoft.com/office/officeart/2005/8/layout/chevron1"/>
    <dgm:cxn modelId="{8E2A504B-9025-4845-9BFE-78ACB16CA387}" type="presParOf" srcId="{AE405B04-FFD5-4ADA-8B50-81B13EF3325B}" destId="{D84EBEC1-C5B7-42AC-97B6-F7FF02E323F7}" srcOrd="1" destOrd="0" presId="urn:microsoft.com/office/officeart/2005/8/layout/chevron1"/>
    <dgm:cxn modelId="{0CA1DBEE-5EAD-4FD2-9FDB-D0DD8E052562}" type="presParOf" srcId="{8E483F68-3322-440E-8723-DC5ABE5C1A6C}" destId="{8194653F-62B6-49EC-BD39-25271FA174F4}" srcOrd="3" destOrd="0" presId="urn:microsoft.com/office/officeart/2005/8/layout/chevron1"/>
    <dgm:cxn modelId="{7B97EF5D-3DE1-4713-8FD2-AC24A152F743}" type="presParOf" srcId="{8E483F68-3322-440E-8723-DC5ABE5C1A6C}" destId="{D7BB112B-39AE-484D-8FFE-C8AD575FC7E0}" srcOrd="4" destOrd="0" presId="urn:microsoft.com/office/officeart/2005/8/layout/chevron1"/>
    <dgm:cxn modelId="{BA83A5D7-24BF-4E60-82DE-A3D88C60284F}" type="presParOf" srcId="{D7BB112B-39AE-484D-8FFE-C8AD575FC7E0}" destId="{BCED8459-90C5-4142-958C-3ACCFC8F3F63}" srcOrd="0" destOrd="0" presId="urn:microsoft.com/office/officeart/2005/8/layout/chevron1"/>
    <dgm:cxn modelId="{91101F67-7519-40EF-A800-67D5DADE1E00}" type="presParOf" srcId="{D7BB112B-39AE-484D-8FFE-C8AD575FC7E0}" destId="{BA936223-2001-4C67-BECE-40FA81876EFC}" srcOrd="1" destOrd="0" presId="urn:microsoft.com/office/officeart/2005/8/layout/chevron1"/>
    <dgm:cxn modelId="{256A830F-D945-4800-A945-42B65A35BD89}" type="presParOf" srcId="{8E483F68-3322-440E-8723-DC5ABE5C1A6C}" destId="{037FEE7D-3B56-44F1-BDCC-3102843CAAEA}" srcOrd="5" destOrd="0" presId="urn:microsoft.com/office/officeart/2005/8/layout/chevron1"/>
    <dgm:cxn modelId="{9C9E20D0-E1E2-4B88-8C10-38CCAF830C99}" type="presParOf" srcId="{8E483F68-3322-440E-8723-DC5ABE5C1A6C}" destId="{44701517-2D02-49D5-850D-CB250650EE6D}" srcOrd="6" destOrd="0" presId="urn:microsoft.com/office/officeart/2005/8/layout/chevron1"/>
    <dgm:cxn modelId="{3F872991-9B3C-4CBD-A6ED-8438DEE51A75}" type="presParOf" srcId="{44701517-2D02-49D5-850D-CB250650EE6D}" destId="{40B1E412-67BE-481C-8373-23AC334133CC}" srcOrd="0" destOrd="0" presId="urn:microsoft.com/office/officeart/2005/8/layout/chevron1"/>
    <dgm:cxn modelId="{2DDE2E41-39FA-470D-943F-86F6E8F15F7A}" type="presParOf" srcId="{44701517-2D02-49D5-850D-CB250650EE6D}" destId="{7670FB3C-8805-43F9-81C5-BF19D9134845}"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6F38FEA2-1818-4A80-800D-0734933894F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EFBEE1AB-3753-46E0-B2E5-DE486493E1AC}">
      <dgm:prSet phldrT="[Texte]"/>
      <dgm:spPr/>
      <dgm:t>
        <a:bodyPr/>
        <a:lstStyle/>
        <a:p>
          <a:r>
            <a:rPr lang="fr-FR" b="0" dirty="0">
              <a:latin typeface="+mj-lt"/>
              <a:cs typeface="Segoe UI" panose="020B0502040204020203" pitchFamily="34" charset="0"/>
            </a:rPr>
            <a:t>Gouvernance et anticipation</a:t>
          </a:r>
          <a:endParaRPr lang="fr-FR" b="0" dirty="0"/>
        </a:p>
      </dgm:t>
    </dgm:pt>
    <dgm:pt modelId="{9B19132F-C501-4940-A866-5B17D3C1EC7D}" type="parTrans" cxnId="{DE461663-D4B2-4CBF-9A0D-53BBB1AAF82D}">
      <dgm:prSet/>
      <dgm:spPr/>
      <dgm:t>
        <a:bodyPr/>
        <a:lstStyle/>
        <a:p>
          <a:endParaRPr lang="fr-FR"/>
        </a:p>
      </dgm:t>
    </dgm:pt>
    <dgm:pt modelId="{9D18D5EC-6F69-4840-9603-5DCA5BC8CD18}" type="sibTrans" cxnId="{DE461663-D4B2-4CBF-9A0D-53BBB1AAF82D}">
      <dgm:prSet/>
      <dgm:spPr/>
      <dgm:t>
        <a:bodyPr/>
        <a:lstStyle/>
        <a:p>
          <a:endParaRPr lang="fr-FR"/>
        </a:p>
      </dgm:t>
    </dgm:pt>
    <dgm:pt modelId="{92949299-4891-4957-B8AA-32E8048AD282}">
      <dgm:prSet/>
      <dgm:spPr/>
      <dgm:t>
        <a:bodyPr/>
        <a:lstStyle/>
        <a:p>
          <a:r>
            <a:rPr lang="fr-FR" dirty="0">
              <a:latin typeface="+mj-lt"/>
              <a:cs typeface="Segoe UI" panose="020B0502040204020203" pitchFamily="34" charset="0"/>
            </a:rPr>
            <a:t>Organisation de management du risque et d’amélioration continue</a:t>
          </a:r>
        </a:p>
      </dgm:t>
    </dgm:pt>
    <dgm:pt modelId="{FB8E59EA-D621-41F2-93C2-DC926F23406B}" type="parTrans" cxnId="{69CC3FD2-EB0D-4097-9D86-8EEAFAE18F57}">
      <dgm:prSet/>
      <dgm:spPr/>
      <dgm:t>
        <a:bodyPr/>
        <a:lstStyle/>
        <a:p>
          <a:endParaRPr lang="fr-FR"/>
        </a:p>
      </dgm:t>
    </dgm:pt>
    <dgm:pt modelId="{EA97A997-2A83-4457-A357-69A51DD2F77F}" type="sibTrans" cxnId="{69CC3FD2-EB0D-4097-9D86-8EEAFAE18F57}">
      <dgm:prSet/>
      <dgm:spPr/>
      <dgm:t>
        <a:bodyPr/>
        <a:lstStyle/>
        <a:p>
          <a:endParaRPr lang="fr-FR"/>
        </a:p>
      </dgm:t>
    </dgm:pt>
    <dgm:pt modelId="{E1FD2D91-402F-49B2-A04E-86260EF9073E}">
      <dgm:prSet/>
      <dgm:spPr/>
      <dgm:t>
        <a:bodyPr/>
        <a:lstStyle/>
        <a:p>
          <a:r>
            <a:rPr lang="fr-FR" dirty="0">
              <a:latin typeface="+mj-lt"/>
              <a:cs typeface="Segoe UI" panose="020B0502040204020203" pitchFamily="34" charset="0"/>
            </a:rPr>
            <a:t>Processus d’homologation</a:t>
          </a:r>
        </a:p>
      </dgm:t>
    </dgm:pt>
    <dgm:pt modelId="{F2225A0C-8D2E-4240-9CF3-1595F0A90774}" type="parTrans" cxnId="{9F15BF0D-C36E-4FF3-A264-A252A31619C0}">
      <dgm:prSet/>
      <dgm:spPr/>
      <dgm:t>
        <a:bodyPr/>
        <a:lstStyle/>
        <a:p>
          <a:endParaRPr lang="fr-FR"/>
        </a:p>
      </dgm:t>
    </dgm:pt>
    <dgm:pt modelId="{E8A67E13-DE5C-4418-BD17-5E5AF3A4FA35}" type="sibTrans" cxnId="{9F15BF0D-C36E-4FF3-A264-A252A31619C0}">
      <dgm:prSet/>
      <dgm:spPr/>
      <dgm:t>
        <a:bodyPr/>
        <a:lstStyle/>
        <a:p>
          <a:endParaRPr lang="fr-FR"/>
        </a:p>
      </dgm:t>
    </dgm:pt>
    <dgm:pt modelId="{C3DF9DB7-3034-4C57-927D-E704962603A2}">
      <dgm:prSet/>
      <dgm:spPr/>
      <dgm:t>
        <a:bodyPr/>
        <a:lstStyle/>
        <a:p>
          <a:r>
            <a:rPr lang="fr-FR" dirty="0">
              <a:latin typeface="+mj-lt"/>
              <a:cs typeface="Segoe UI" panose="020B0502040204020203" pitchFamily="34" charset="0"/>
            </a:rPr>
            <a:t>Maîtrise de l’écosystème</a:t>
          </a:r>
        </a:p>
      </dgm:t>
    </dgm:pt>
    <dgm:pt modelId="{3656E38E-448D-4714-AABD-B8B5C93E08BF}" type="parTrans" cxnId="{47F33717-6713-43F6-A5AD-D2B278DB7D4A}">
      <dgm:prSet/>
      <dgm:spPr/>
      <dgm:t>
        <a:bodyPr/>
        <a:lstStyle/>
        <a:p>
          <a:endParaRPr lang="fr-FR"/>
        </a:p>
      </dgm:t>
    </dgm:pt>
    <dgm:pt modelId="{1E70A447-5254-4353-8111-0087D88AA19C}" type="sibTrans" cxnId="{47F33717-6713-43F6-A5AD-D2B278DB7D4A}">
      <dgm:prSet/>
      <dgm:spPr/>
      <dgm:t>
        <a:bodyPr/>
        <a:lstStyle/>
        <a:p>
          <a:endParaRPr lang="fr-FR"/>
        </a:p>
      </dgm:t>
    </dgm:pt>
    <dgm:pt modelId="{8158676B-8BA9-492F-B0C8-047A8A642302}">
      <dgm:prSet/>
      <dgm:spPr/>
      <dgm:t>
        <a:bodyPr/>
        <a:lstStyle/>
        <a:p>
          <a:r>
            <a:rPr lang="fr-FR" b="0" dirty="0">
              <a:latin typeface="+mj-lt"/>
              <a:cs typeface="Segoe UI" panose="020B0502040204020203" pitchFamily="34" charset="0"/>
            </a:rPr>
            <a:t>Protection</a:t>
          </a:r>
        </a:p>
      </dgm:t>
    </dgm:pt>
    <dgm:pt modelId="{A7A5AF18-2192-44A7-BE8E-E79A49504CBB}" type="parTrans" cxnId="{1A275E2E-2A6D-4C53-8D8A-DF88432B0566}">
      <dgm:prSet/>
      <dgm:spPr/>
      <dgm:t>
        <a:bodyPr/>
        <a:lstStyle/>
        <a:p>
          <a:endParaRPr lang="fr-FR"/>
        </a:p>
      </dgm:t>
    </dgm:pt>
    <dgm:pt modelId="{2DD19AA4-F3C1-4517-BDD6-228FC22A44B9}" type="sibTrans" cxnId="{1A275E2E-2A6D-4C53-8D8A-DF88432B0566}">
      <dgm:prSet/>
      <dgm:spPr/>
      <dgm:t>
        <a:bodyPr/>
        <a:lstStyle/>
        <a:p>
          <a:endParaRPr lang="fr-FR"/>
        </a:p>
      </dgm:t>
    </dgm:pt>
    <dgm:pt modelId="{4968F7B0-8EF5-4836-B6A2-42F08D588137}">
      <dgm:prSet/>
      <dgm:spPr/>
      <dgm:t>
        <a:bodyPr/>
        <a:lstStyle/>
        <a:p>
          <a:r>
            <a:rPr lang="fr-FR" dirty="0">
              <a:latin typeface="+mj-lt"/>
              <a:cs typeface="Segoe UI" panose="020B0502040204020203" pitchFamily="34" charset="0"/>
            </a:rPr>
            <a:t>Gestion de l’authentification et du contrôle d’accès</a:t>
          </a:r>
        </a:p>
      </dgm:t>
    </dgm:pt>
    <dgm:pt modelId="{4ACDFD12-B3E1-4265-81AD-AB6FB966280C}" type="parTrans" cxnId="{27F80DF6-B9DD-4818-BE61-E8FB1835CE63}">
      <dgm:prSet/>
      <dgm:spPr/>
      <dgm:t>
        <a:bodyPr/>
        <a:lstStyle/>
        <a:p>
          <a:endParaRPr lang="fr-FR"/>
        </a:p>
      </dgm:t>
    </dgm:pt>
    <dgm:pt modelId="{3BF51EAF-CD38-4FD5-8E57-287BC70BE54F}" type="sibTrans" cxnId="{27F80DF6-B9DD-4818-BE61-E8FB1835CE63}">
      <dgm:prSet/>
      <dgm:spPr/>
      <dgm:t>
        <a:bodyPr/>
        <a:lstStyle/>
        <a:p>
          <a:endParaRPr lang="fr-FR"/>
        </a:p>
      </dgm:t>
    </dgm:pt>
    <dgm:pt modelId="{A94DAAAC-0A67-429E-9B5B-25F43941814F}">
      <dgm:prSet/>
      <dgm:spPr/>
      <dgm:t>
        <a:bodyPr/>
        <a:lstStyle/>
        <a:p>
          <a:r>
            <a:rPr lang="fr-FR" dirty="0">
              <a:latin typeface="+mj-lt"/>
              <a:cs typeface="Segoe UI" panose="020B0502040204020203" pitchFamily="34" charset="0"/>
            </a:rPr>
            <a:t>Sécurité physique et organisationnelle</a:t>
          </a:r>
        </a:p>
      </dgm:t>
    </dgm:pt>
    <dgm:pt modelId="{016719C5-B5F1-44D2-9B08-38AB1659CE82}" type="parTrans" cxnId="{DE8FFE0D-01AA-4CDC-A356-B1D7AB813E58}">
      <dgm:prSet/>
      <dgm:spPr/>
      <dgm:t>
        <a:bodyPr/>
        <a:lstStyle/>
        <a:p>
          <a:endParaRPr lang="fr-FR"/>
        </a:p>
      </dgm:t>
    </dgm:pt>
    <dgm:pt modelId="{F0B6E5DD-CDFB-4568-9C24-7ACBFAA15DDC}" type="sibTrans" cxnId="{DE8FFE0D-01AA-4CDC-A356-B1D7AB813E58}">
      <dgm:prSet/>
      <dgm:spPr/>
      <dgm:t>
        <a:bodyPr/>
        <a:lstStyle/>
        <a:p>
          <a:endParaRPr lang="fr-FR"/>
        </a:p>
      </dgm:t>
    </dgm:pt>
    <dgm:pt modelId="{B92BB814-5356-426C-9D84-86CB6EDF8B88}">
      <dgm:prSet/>
      <dgm:spPr/>
      <dgm:t>
        <a:bodyPr/>
        <a:lstStyle/>
        <a:p>
          <a:r>
            <a:rPr lang="fr-FR" dirty="0">
              <a:latin typeface="+mj-lt"/>
              <a:cs typeface="Segoe UI" panose="020B0502040204020203" pitchFamily="34" charset="0"/>
            </a:rPr>
            <a:t>Maintien en condition de sécurité et gestion d’obsolescence</a:t>
          </a:r>
        </a:p>
      </dgm:t>
    </dgm:pt>
    <dgm:pt modelId="{531FC1C9-81A5-4268-9E37-E0BF8DB793DF}" type="parTrans" cxnId="{6A0EAB9D-BCE9-4D1B-A1BA-0D5BE46B2A61}">
      <dgm:prSet/>
      <dgm:spPr/>
      <dgm:t>
        <a:bodyPr/>
        <a:lstStyle/>
        <a:p>
          <a:endParaRPr lang="fr-FR"/>
        </a:p>
      </dgm:t>
    </dgm:pt>
    <dgm:pt modelId="{69F05BE7-2E87-4268-8970-1057C50C6DA0}" type="sibTrans" cxnId="{6A0EAB9D-BCE9-4D1B-A1BA-0D5BE46B2A61}">
      <dgm:prSet/>
      <dgm:spPr/>
      <dgm:t>
        <a:bodyPr/>
        <a:lstStyle/>
        <a:p>
          <a:endParaRPr lang="fr-FR"/>
        </a:p>
      </dgm:t>
    </dgm:pt>
    <dgm:pt modelId="{3DD19BFA-B7E0-4BEF-A1B6-539574F1B474}">
      <dgm:prSet/>
      <dgm:spPr/>
      <dgm:t>
        <a:bodyPr/>
        <a:lstStyle/>
        <a:p>
          <a:r>
            <a:rPr lang="fr-FR" b="0" dirty="0">
              <a:latin typeface="+mj-lt"/>
              <a:cs typeface="Segoe UI" panose="020B0502040204020203" pitchFamily="34" charset="0"/>
            </a:rPr>
            <a:t>Résilience</a:t>
          </a:r>
        </a:p>
      </dgm:t>
    </dgm:pt>
    <dgm:pt modelId="{E1188F47-08D9-4003-989B-74D75938CA5A}" type="parTrans" cxnId="{F13BFEC1-CEFA-4E54-87FF-4BC281152B5A}">
      <dgm:prSet/>
      <dgm:spPr/>
      <dgm:t>
        <a:bodyPr/>
        <a:lstStyle/>
        <a:p>
          <a:endParaRPr lang="fr-FR"/>
        </a:p>
      </dgm:t>
    </dgm:pt>
    <dgm:pt modelId="{96272F54-F03A-489C-8748-6449F8B625A5}" type="sibTrans" cxnId="{F13BFEC1-CEFA-4E54-87FF-4BC281152B5A}">
      <dgm:prSet/>
      <dgm:spPr/>
      <dgm:t>
        <a:bodyPr/>
        <a:lstStyle/>
        <a:p>
          <a:endParaRPr lang="fr-FR"/>
        </a:p>
      </dgm:t>
    </dgm:pt>
    <dgm:pt modelId="{A76108E3-DE68-46C3-9B95-DD73F018D90F}">
      <dgm:prSet/>
      <dgm:spPr/>
      <dgm:t>
        <a:bodyPr/>
        <a:lstStyle/>
        <a:p>
          <a:r>
            <a:rPr lang="fr-FR" dirty="0">
              <a:latin typeface="+mj-lt"/>
              <a:cs typeface="Segoe UI" panose="020B0502040204020203" pitchFamily="34" charset="0"/>
            </a:rPr>
            <a:t>Continuité d’activité (sauvegarde et restauration, gestion des modes dégradés)</a:t>
          </a:r>
        </a:p>
      </dgm:t>
    </dgm:pt>
    <dgm:pt modelId="{ADA678F4-ABB2-4A10-963D-444B80433763}" type="parTrans" cxnId="{89BA0C8D-955F-4E71-82D3-E183C75DECC7}">
      <dgm:prSet/>
      <dgm:spPr/>
      <dgm:t>
        <a:bodyPr/>
        <a:lstStyle/>
        <a:p>
          <a:endParaRPr lang="fr-FR"/>
        </a:p>
      </dgm:t>
    </dgm:pt>
    <dgm:pt modelId="{CC430A8E-9C30-4568-BAC6-DCB08E77F717}" type="sibTrans" cxnId="{89BA0C8D-955F-4E71-82D3-E183C75DECC7}">
      <dgm:prSet/>
      <dgm:spPr/>
      <dgm:t>
        <a:bodyPr/>
        <a:lstStyle/>
        <a:p>
          <a:endParaRPr lang="fr-FR"/>
        </a:p>
      </dgm:t>
    </dgm:pt>
    <dgm:pt modelId="{31D93526-E876-4ACB-BB37-D524A75F47A5}">
      <dgm:prSet/>
      <dgm:spPr/>
      <dgm:t>
        <a:bodyPr/>
        <a:lstStyle/>
        <a:p>
          <a:r>
            <a:rPr lang="fr-FR" dirty="0">
              <a:latin typeface="+mj-lt"/>
              <a:cs typeface="Segoe UI" panose="020B0502040204020203" pitchFamily="34" charset="0"/>
            </a:rPr>
            <a:t>Reprise d’activité</a:t>
          </a:r>
        </a:p>
      </dgm:t>
    </dgm:pt>
    <dgm:pt modelId="{46801D6F-588C-43AE-9A18-7F4DBF7813A7}" type="parTrans" cxnId="{C83F3E57-FA5A-4DC5-AEB0-0116EE1BF1A7}">
      <dgm:prSet/>
      <dgm:spPr/>
      <dgm:t>
        <a:bodyPr/>
        <a:lstStyle/>
        <a:p>
          <a:endParaRPr lang="fr-FR"/>
        </a:p>
      </dgm:t>
    </dgm:pt>
    <dgm:pt modelId="{52111489-0C5B-4136-996F-130FC94249C1}" type="sibTrans" cxnId="{C83F3E57-FA5A-4DC5-AEB0-0116EE1BF1A7}">
      <dgm:prSet/>
      <dgm:spPr/>
      <dgm:t>
        <a:bodyPr/>
        <a:lstStyle/>
        <a:p>
          <a:endParaRPr lang="fr-FR"/>
        </a:p>
      </dgm:t>
    </dgm:pt>
    <dgm:pt modelId="{D8786F40-4ED8-4230-AC3E-76291D5A28FA}">
      <dgm:prSet/>
      <dgm:spPr/>
      <dgm:t>
        <a:bodyPr/>
        <a:lstStyle/>
        <a:p>
          <a:r>
            <a:rPr lang="fr-FR" dirty="0">
              <a:latin typeface="+mj-lt"/>
              <a:cs typeface="Segoe UI" panose="020B0502040204020203" pitchFamily="34" charset="0"/>
            </a:rPr>
            <a:t>Gestion de crise cyber</a:t>
          </a:r>
        </a:p>
      </dgm:t>
    </dgm:pt>
    <dgm:pt modelId="{F269F943-C71F-4513-8C50-AA6C7C205F4B}" type="parTrans" cxnId="{2A49210A-A45C-4C0F-99F4-40CE47D2DB9E}">
      <dgm:prSet/>
      <dgm:spPr/>
      <dgm:t>
        <a:bodyPr/>
        <a:lstStyle/>
        <a:p>
          <a:endParaRPr lang="fr-FR"/>
        </a:p>
      </dgm:t>
    </dgm:pt>
    <dgm:pt modelId="{31C11C81-4B72-4075-BD32-BD87BBADB05D}" type="sibTrans" cxnId="{2A49210A-A45C-4C0F-99F4-40CE47D2DB9E}">
      <dgm:prSet/>
      <dgm:spPr/>
      <dgm:t>
        <a:bodyPr/>
        <a:lstStyle/>
        <a:p>
          <a:endParaRPr lang="fr-FR"/>
        </a:p>
      </dgm:t>
    </dgm:pt>
    <dgm:pt modelId="{F6BC72DF-96BE-40E7-B77E-292C48852ED1}">
      <dgm:prSet/>
      <dgm:spPr/>
      <dgm:t>
        <a:bodyPr/>
        <a:lstStyle/>
        <a:p>
          <a:r>
            <a:rPr lang="fr-FR" b="0" dirty="0">
              <a:latin typeface="+mj-lt"/>
              <a:cs typeface="Segoe UI" panose="020B0502040204020203" pitchFamily="34" charset="0"/>
            </a:rPr>
            <a:t>Défense</a:t>
          </a:r>
        </a:p>
      </dgm:t>
    </dgm:pt>
    <dgm:pt modelId="{2B859F8F-4E3D-4EF1-B1BA-B5604C84BBEB}" type="parTrans" cxnId="{B9126452-C731-46A6-966F-DC46675F5072}">
      <dgm:prSet/>
      <dgm:spPr/>
      <dgm:t>
        <a:bodyPr/>
        <a:lstStyle/>
        <a:p>
          <a:endParaRPr lang="fr-FR"/>
        </a:p>
      </dgm:t>
    </dgm:pt>
    <dgm:pt modelId="{66FAF3D8-3C4E-424C-95EC-1A91FF628D68}" type="sibTrans" cxnId="{B9126452-C731-46A6-966F-DC46675F5072}">
      <dgm:prSet/>
      <dgm:spPr/>
      <dgm:t>
        <a:bodyPr/>
        <a:lstStyle/>
        <a:p>
          <a:endParaRPr lang="fr-FR"/>
        </a:p>
      </dgm:t>
    </dgm:pt>
    <dgm:pt modelId="{F13AA03C-837A-443C-A15E-1D7432CBB15D}">
      <dgm:prSet/>
      <dgm:spPr/>
      <dgm:t>
        <a:bodyPr/>
        <a:lstStyle/>
        <a:p>
          <a:r>
            <a:rPr lang="fr-FR" dirty="0">
              <a:latin typeface="+mj-lt"/>
              <a:cs typeface="Segoe UI" panose="020B0502040204020203" pitchFamily="34" charset="0"/>
            </a:rPr>
            <a:t>Surveillance d’événements</a:t>
          </a:r>
        </a:p>
      </dgm:t>
    </dgm:pt>
    <dgm:pt modelId="{2F64BAA9-6478-44AE-9256-DAF7AEC85DFE}" type="parTrans" cxnId="{35E94400-EBEF-43D2-8261-CC3F3A126CA5}">
      <dgm:prSet/>
      <dgm:spPr/>
      <dgm:t>
        <a:bodyPr/>
        <a:lstStyle/>
        <a:p>
          <a:endParaRPr lang="fr-FR"/>
        </a:p>
      </dgm:t>
    </dgm:pt>
    <dgm:pt modelId="{3D3FFCB1-6343-4CC0-9A31-0E26736AC90C}" type="sibTrans" cxnId="{35E94400-EBEF-43D2-8261-CC3F3A126CA5}">
      <dgm:prSet/>
      <dgm:spPr/>
      <dgm:t>
        <a:bodyPr/>
        <a:lstStyle/>
        <a:p>
          <a:endParaRPr lang="fr-FR"/>
        </a:p>
      </dgm:t>
    </dgm:pt>
    <dgm:pt modelId="{DD2006C4-2374-4C10-9845-417086D0C2D1}">
      <dgm:prSet/>
      <dgm:spPr/>
      <dgm:t>
        <a:bodyPr/>
        <a:lstStyle/>
        <a:p>
          <a:r>
            <a:rPr lang="fr-FR" dirty="0">
              <a:latin typeface="+mj-lt"/>
              <a:cs typeface="Segoe UI" panose="020B0502040204020203" pitchFamily="34" charset="0"/>
            </a:rPr>
            <a:t>Détection et classification d’incidents</a:t>
          </a:r>
        </a:p>
      </dgm:t>
    </dgm:pt>
    <dgm:pt modelId="{549674D5-FA10-4150-AB67-2C08384C7EBF}" type="parTrans" cxnId="{6CDD4C67-1EE0-4B69-A4E7-77381EAF216F}">
      <dgm:prSet/>
      <dgm:spPr/>
      <dgm:t>
        <a:bodyPr/>
        <a:lstStyle/>
        <a:p>
          <a:endParaRPr lang="fr-FR"/>
        </a:p>
      </dgm:t>
    </dgm:pt>
    <dgm:pt modelId="{D72A134A-38B6-4B3F-83F5-CB9A197F48D5}" type="sibTrans" cxnId="{6CDD4C67-1EE0-4B69-A4E7-77381EAF216F}">
      <dgm:prSet/>
      <dgm:spPr/>
      <dgm:t>
        <a:bodyPr/>
        <a:lstStyle/>
        <a:p>
          <a:endParaRPr lang="fr-FR"/>
        </a:p>
      </dgm:t>
    </dgm:pt>
    <dgm:pt modelId="{29F41D13-F0C0-414E-B8A4-1E7AE509EE0E}">
      <dgm:prSet/>
      <dgm:spPr/>
      <dgm:t>
        <a:bodyPr/>
        <a:lstStyle/>
        <a:p>
          <a:r>
            <a:rPr lang="fr-FR" dirty="0">
              <a:latin typeface="+mj-lt"/>
              <a:cs typeface="Segoe UI" panose="020B0502040204020203" pitchFamily="34" charset="0"/>
            </a:rPr>
            <a:t>Réponse à un incident cyber</a:t>
          </a:r>
        </a:p>
      </dgm:t>
    </dgm:pt>
    <dgm:pt modelId="{C74DD461-CBCB-46FD-A260-9A1FCCF02EE2}" type="parTrans" cxnId="{523C28E1-279D-412F-8E22-4E8CC1F7A799}">
      <dgm:prSet/>
      <dgm:spPr/>
      <dgm:t>
        <a:bodyPr/>
        <a:lstStyle/>
        <a:p>
          <a:endParaRPr lang="fr-FR"/>
        </a:p>
      </dgm:t>
    </dgm:pt>
    <dgm:pt modelId="{BA192A2F-0AF4-4147-9062-16D491D85009}" type="sibTrans" cxnId="{523C28E1-279D-412F-8E22-4E8CC1F7A799}">
      <dgm:prSet/>
      <dgm:spPr/>
      <dgm:t>
        <a:bodyPr/>
        <a:lstStyle/>
        <a:p>
          <a:endParaRPr lang="fr-FR"/>
        </a:p>
      </dgm:t>
    </dgm:pt>
    <dgm:pt modelId="{B5C989C3-2040-49A7-A13A-9CDB7AE0AA2D}" type="pres">
      <dgm:prSet presAssocID="{6F38FEA2-1818-4A80-800D-0734933894F3}" presName="Name0" presStyleCnt="0">
        <dgm:presLayoutVars>
          <dgm:dir/>
          <dgm:animLvl val="lvl"/>
          <dgm:resizeHandles val="exact"/>
        </dgm:presLayoutVars>
      </dgm:prSet>
      <dgm:spPr/>
    </dgm:pt>
    <dgm:pt modelId="{5F083827-13BD-4FF7-9A31-76F5FB33D258}" type="pres">
      <dgm:prSet presAssocID="{EFBEE1AB-3753-46E0-B2E5-DE486493E1AC}" presName="composite" presStyleCnt="0"/>
      <dgm:spPr/>
    </dgm:pt>
    <dgm:pt modelId="{FB2198F8-9DC3-4054-9FE9-4F1D6FE742F7}" type="pres">
      <dgm:prSet presAssocID="{EFBEE1AB-3753-46E0-B2E5-DE486493E1AC}" presName="parTx" presStyleLbl="alignNode1" presStyleIdx="0" presStyleCnt="4">
        <dgm:presLayoutVars>
          <dgm:chMax val="0"/>
          <dgm:chPref val="0"/>
          <dgm:bulletEnabled val="1"/>
        </dgm:presLayoutVars>
      </dgm:prSet>
      <dgm:spPr/>
    </dgm:pt>
    <dgm:pt modelId="{5A240395-4F4E-4BF6-870D-F854F3C7F886}" type="pres">
      <dgm:prSet presAssocID="{EFBEE1AB-3753-46E0-B2E5-DE486493E1AC}" presName="desTx" presStyleLbl="alignAccFollowNode1" presStyleIdx="0" presStyleCnt="4">
        <dgm:presLayoutVars>
          <dgm:bulletEnabled val="1"/>
        </dgm:presLayoutVars>
      </dgm:prSet>
      <dgm:spPr/>
    </dgm:pt>
    <dgm:pt modelId="{130029B8-C1F7-4760-97B0-7209E1B0B55B}" type="pres">
      <dgm:prSet presAssocID="{9D18D5EC-6F69-4840-9603-5DCA5BC8CD18}" presName="space" presStyleCnt="0"/>
      <dgm:spPr/>
    </dgm:pt>
    <dgm:pt modelId="{C445BF79-E74C-4F47-B7BD-A1A629D3C655}" type="pres">
      <dgm:prSet presAssocID="{8158676B-8BA9-492F-B0C8-047A8A642302}" presName="composite" presStyleCnt="0"/>
      <dgm:spPr/>
    </dgm:pt>
    <dgm:pt modelId="{1C9B2E57-EB9D-4553-8989-F38B550A30A4}" type="pres">
      <dgm:prSet presAssocID="{8158676B-8BA9-492F-B0C8-047A8A642302}" presName="parTx" presStyleLbl="alignNode1" presStyleIdx="1" presStyleCnt="4">
        <dgm:presLayoutVars>
          <dgm:chMax val="0"/>
          <dgm:chPref val="0"/>
          <dgm:bulletEnabled val="1"/>
        </dgm:presLayoutVars>
      </dgm:prSet>
      <dgm:spPr/>
    </dgm:pt>
    <dgm:pt modelId="{24FB2D6E-1BC0-461A-816E-A73BAEF35A78}" type="pres">
      <dgm:prSet presAssocID="{8158676B-8BA9-492F-B0C8-047A8A642302}" presName="desTx" presStyleLbl="alignAccFollowNode1" presStyleIdx="1" presStyleCnt="4">
        <dgm:presLayoutVars>
          <dgm:bulletEnabled val="1"/>
        </dgm:presLayoutVars>
      </dgm:prSet>
      <dgm:spPr/>
    </dgm:pt>
    <dgm:pt modelId="{4A2D84DE-C8B4-496E-B0F9-55C24C4FC3E0}" type="pres">
      <dgm:prSet presAssocID="{2DD19AA4-F3C1-4517-BDD6-228FC22A44B9}" presName="space" presStyleCnt="0"/>
      <dgm:spPr/>
    </dgm:pt>
    <dgm:pt modelId="{D4C06016-998D-442A-A4E1-6F0CF6688ECB}" type="pres">
      <dgm:prSet presAssocID="{3DD19BFA-B7E0-4BEF-A1B6-539574F1B474}" presName="composite" presStyleCnt="0"/>
      <dgm:spPr/>
    </dgm:pt>
    <dgm:pt modelId="{11190446-8876-43F7-BFB4-19D7378A9E24}" type="pres">
      <dgm:prSet presAssocID="{3DD19BFA-B7E0-4BEF-A1B6-539574F1B474}" presName="parTx" presStyleLbl="alignNode1" presStyleIdx="2" presStyleCnt="4">
        <dgm:presLayoutVars>
          <dgm:chMax val="0"/>
          <dgm:chPref val="0"/>
          <dgm:bulletEnabled val="1"/>
        </dgm:presLayoutVars>
      </dgm:prSet>
      <dgm:spPr/>
    </dgm:pt>
    <dgm:pt modelId="{1B640834-54A4-49BF-BE90-7DCBDD26541C}" type="pres">
      <dgm:prSet presAssocID="{3DD19BFA-B7E0-4BEF-A1B6-539574F1B474}" presName="desTx" presStyleLbl="alignAccFollowNode1" presStyleIdx="2" presStyleCnt="4">
        <dgm:presLayoutVars>
          <dgm:bulletEnabled val="1"/>
        </dgm:presLayoutVars>
      </dgm:prSet>
      <dgm:spPr/>
    </dgm:pt>
    <dgm:pt modelId="{C31F3E1E-18EC-4353-A41A-813ECF824D0C}" type="pres">
      <dgm:prSet presAssocID="{96272F54-F03A-489C-8748-6449F8B625A5}" presName="space" presStyleCnt="0"/>
      <dgm:spPr/>
    </dgm:pt>
    <dgm:pt modelId="{9566D597-9E8C-4CDE-AD50-EE90B18B8D24}" type="pres">
      <dgm:prSet presAssocID="{F6BC72DF-96BE-40E7-B77E-292C48852ED1}" presName="composite" presStyleCnt="0"/>
      <dgm:spPr/>
    </dgm:pt>
    <dgm:pt modelId="{EAEE1F1C-5707-4459-B01A-F44923605365}" type="pres">
      <dgm:prSet presAssocID="{F6BC72DF-96BE-40E7-B77E-292C48852ED1}" presName="parTx" presStyleLbl="alignNode1" presStyleIdx="3" presStyleCnt="4">
        <dgm:presLayoutVars>
          <dgm:chMax val="0"/>
          <dgm:chPref val="0"/>
          <dgm:bulletEnabled val="1"/>
        </dgm:presLayoutVars>
      </dgm:prSet>
      <dgm:spPr/>
    </dgm:pt>
    <dgm:pt modelId="{832894B5-6E2C-4CA6-8ABC-9224D362B68D}" type="pres">
      <dgm:prSet presAssocID="{F6BC72DF-96BE-40E7-B77E-292C48852ED1}" presName="desTx" presStyleLbl="alignAccFollowNode1" presStyleIdx="3" presStyleCnt="4">
        <dgm:presLayoutVars>
          <dgm:bulletEnabled val="1"/>
        </dgm:presLayoutVars>
      </dgm:prSet>
      <dgm:spPr/>
    </dgm:pt>
  </dgm:ptLst>
  <dgm:cxnLst>
    <dgm:cxn modelId="{35E94400-EBEF-43D2-8261-CC3F3A126CA5}" srcId="{F6BC72DF-96BE-40E7-B77E-292C48852ED1}" destId="{F13AA03C-837A-443C-A15E-1D7432CBB15D}" srcOrd="0" destOrd="0" parTransId="{2F64BAA9-6478-44AE-9256-DAF7AEC85DFE}" sibTransId="{3D3FFCB1-6343-4CC0-9A31-0E26736AC90C}"/>
    <dgm:cxn modelId="{2A49210A-A45C-4C0F-99F4-40CE47D2DB9E}" srcId="{3DD19BFA-B7E0-4BEF-A1B6-539574F1B474}" destId="{D8786F40-4ED8-4230-AC3E-76291D5A28FA}" srcOrd="2" destOrd="0" parTransId="{F269F943-C71F-4513-8C50-AA6C7C205F4B}" sibTransId="{31C11C81-4B72-4075-BD32-BD87BBADB05D}"/>
    <dgm:cxn modelId="{9F15BF0D-C36E-4FF3-A264-A252A31619C0}" srcId="{EFBEE1AB-3753-46E0-B2E5-DE486493E1AC}" destId="{E1FD2D91-402F-49B2-A04E-86260EF9073E}" srcOrd="1" destOrd="0" parTransId="{F2225A0C-8D2E-4240-9CF3-1595F0A90774}" sibTransId="{E8A67E13-DE5C-4418-BD17-5E5AF3A4FA35}"/>
    <dgm:cxn modelId="{DE8FFE0D-01AA-4CDC-A356-B1D7AB813E58}" srcId="{8158676B-8BA9-492F-B0C8-047A8A642302}" destId="{A94DAAAC-0A67-429E-9B5B-25F43941814F}" srcOrd="1" destOrd="0" parTransId="{016719C5-B5F1-44D2-9B08-38AB1659CE82}" sibTransId="{F0B6E5DD-CDFB-4568-9C24-7ACBFAA15DDC}"/>
    <dgm:cxn modelId="{77AA3213-6669-42C1-9DC4-6D2DD95DA162}" type="presOf" srcId="{B92BB814-5356-426C-9D84-86CB6EDF8B88}" destId="{24FB2D6E-1BC0-461A-816E-A73BAEF35A78}" srcOrd="0" destOrd="2" presId="urn:microsoft.com/office/officeart/2005/8/layout/hList1"/>
    <dgm:cxn modelId="{47F33717-6713-43F6-A5AD-D2B278DB7D4A}" srcId="{EFBEE1AB-3753-46E0-B2E5-DE486493E1AC}" destId="{C3DF9DB7-3034-4C57-927D-E704962603A2}" srcOrd="2" destOrd="0" parTransId="{3656E38E-448D-4714-AABD-B8B5C93E08BF}" sibTransId="{1E70A447-5254-4353-8111-0087D88AA19C}"/>
    <dgm:cxn modelId="{1A275E2E-2A6D-4C53-8D8A-DF88432B0566}" srcId="{6F38FEA2-1818-4A80-800D-0734933894F3}" destId="{8158676B-8BA9-492F-B0C8-047A8A642302}" srcOrd="1" destOrd="0" parTransId="{A7A5AF18-2192-44A7-BE8E-E79A49504CBB}" sibTransId="{2DD19AA4-F3C1-4517-BDD6-228FC22A44B9}"/>
    <dgm:cxn modelId="{49FCBD2E-E9A0-4E18-BB68-D695CA46CED2}" type="presOf" srcId="{A76108E3-DE68-46C3-9B95-DD73F018D90F}" destId="{1B640834-54A4-49BF-BE90-7DCBDD26541C}" srcOrd="0" destOrd="0" presId="urn:microsoft.com/office/officeart/2005/8/layout/hList1"/>
    <dgm:cxn modelId="{03BFEE31-FBAC-4096-8000-5887FFF05E4D}" type="presOf" srcId="{C3DF9DB7-3034-4C57-927D-E704962603A2}" destId="{5A240395-4F4E-4BF6-870D-F854F3C7F886}" srcOrd="0" destOrd="2" presId="urn:microsoft.com/office/officeart/2005/8/layout/hList1"/>
    <dgm:cxn modelId="{D3833633-309F-4712-A204-08CA4AB095EF}" type="presOf" srcId="{8158676B-8BA9-492F-B0C8-047A8A642302}" destId="{1C9B2E57-EB9D-4553-8989-F38B550A30A4}" srcOrd="0" destOrd="0" presId="urn:microsoft.com/office/officeart/2005/8/layout/hList1"/>
    <dgm:cxn modelId="{98CC9B40-57B5-45E8-8C44-AC3263EF7518}" type="presOf" srcId="{DD2006C4-2374-4C10-9845-417086D0C2D1}" destId="{832894B5-6E2C-4CA6-8ABC-9224D362B68D}" srcOrd="0" destOrd="1" presId="urn:microsoft.com/office/officeart/2005/8/layout/hList1"/>
    <dgm:cxn modelId="{DE461663-D4B2-4CBF-9A0D-53BBB1AAF82D}" srcId="{6F38FEA2-1818-4A80-800D-0734933894F3}" destId="{EFBEE1AB-3753-46E0-B2E5-DE486493E1AC}" srcOrd="0" destOrd="0" parTransId="{9B19132F-C501-4940-A866-5B17D3C1EC7D}" sibTransId="{9D18D5EC-6F69-4840-9603-5DCA5BC8CD18}"/>
    <dgm:cxn modelId="{6CDD4C67-1EE0-4B69-A4E7-77381EAF216F}" srcId="{F6BC72DF-96BE-40E7-B77E-292C48852ED1}" destId="{DD2006C4-2374-4C10-9845-417086D0C2D1}" srcOrd="1" destOrd="0" parTransId="{549674D5-FA10-4150-AB67-2C08384C7EBF}" sibTransId="{D72A134A-38B6-4B3F-83F5-CB9A197F48D5}"/>
    <dgm:cxn modelId="{94ED0371-6497-4A7D-90E3-8D9E4644678F}" type="presOf" srcId="{D8786F40-4ED8-4230-AC3E-76291D5A28FA}" destId="{1B640834-54A4-49BF-BE90-7DCBDD26541C}" srcOrd="0" destOrd="2" presId="urn:microsoft.com/office/officeart/2005/8/layout/hList1"/>
    <dgm:cxn modelId="{B9126452-C731-46A6-966F-DC46675F5072}" srcId="{6F38FEA2-1818-4A80-800D-0734933894F3}" destId="{F6BC72DF-96BE-40E7-B77E-292C48852ED1}" srcOrd="3" destOrd="0" parTransId="{2B859F8F-4E3D-4EF1-B1BA-B5604C84BBEB}" sibTransId="{66FAF3D8-3C4E-424C-95EC-1A91FF628D68}"/>
    <dgm:cxn modelId="{C83F3E57-FA5A-4DC5-AEB0-0116EE1BF1A7}" srcId="{3DD19BFA-B7E0-4BEF-A1B6-539574F1B474}" destId="{31D93526-E876-4ACB-BB37-D524A75F47A5}" srcOrd="1" destOrd="0" parTransId="{46801D6F-588C-43AE-9A18-7F4DBF7813A7}" sibTransId="{52111489-0C5B-4136-996F-130FC94249C1}"/>
    <dgm:cxn modelId="{47354B59-6040-4D71-A1DF-20C9ADAE5B10}" type="presOf" srcId="{F6BC72DF-96BE-40E7-B77E-292C48852ED1}" destId="{EAEE1F1C-5707-4459-B01A-F44923605365}" srcOrd="0" destOrd="0" presId="urn:microsoft.com/office/officeart/2005/8/layout/hList1"/>
    <dgm:cxn modelId="{EBB7195A-0F6B-446C-94A0-BA98B6D103ED}" type="presOf" srcId="{E1FD2D91-402F-49B2-A04E-86260EF9073E}" destId="{5A240395-4F4E-4BF6-870D-F854F3C7F886}" srcOrd="0" destOrd="1" presId="urn:microsoft.com/office/officeart/2005/8/layout/hList1"/>
    <dgm:cxn modelId="{89BA0C8D-955F-4E71-82D3-E183C75DECC7}" srcId="{3DD19BFA-B7E0-4BEF-A1B6-539574F1B474}" destId="{A76108E3-DE68-46C3-9B95-DD73F018D90F}" srcOrd="0" destOrd="0" parTransId="{ADA678F4-ABB2-4A10-963D-444B80433763}" sibTransId="{CC430A8E-9C30-4568-BAC6-DCB08E77F717}"/>
    <dgm:cxn modelId="{6A0EAB9D-BCE9-4D1B-A1BA-0D5BE46B2A61}" srcId="{8158676B-8BA9-492F-B0C8-047A8A642302}" destId="{B92BB814-5356-426C-9D84-86CB6EDF8B88}" srcOrd="2" destOrd="0" parTransId="{531FC1C9-81A5-4268-9E37-E0BF8DB793DF}" sibTransId="{69F05BE7-2E87-4268-8970-1057C50C6DA0}"/>
    <dgm:cxn modelId="{7E3C16C0-3949-4855-A7E4-586B53F31C4A}" type="presOf" srcId="{92949299-4891-4957-B8AA-32E8048AD282}" destId="{5A240395-4F4E-4BF6-870D-F854F3C7F886}" srcOrd="0" destOrd="0" presId="urn:microsoft.com/office/officeart/2005/8/layout/hList1"/>
    <dgm:cxn modelId="{BDE997C0-753E-4445-8730-4F4751E94A38}" type="presOf" srcId="{F13AA03C-837A-443C-A15E-1D7432CBB15D}" destId="{832894B5-6E2C-4CA6-8ABC-9224D362B68D}" srcOrd="0" destOrd="0" presId="urn:microsoft.com/office/officeart/2005/8/layout/hList1"/>
    <dgm:cxn modelId="{F13BFEC1-CEFA-4E54-87FF-4BC281152B5A}" srcId="{6F38FEA2-1818-4A80-800D-0734933894F3}" destId="{3DD19BFA-B7E0-4BEF-A1B6-539574F1B474}" srcOrd="2" destOrd="0" parTransId="{E1188F47-08D9-4003-989B-74D75938CA5A}" sibTransId="{96272F54-F03A-489C-8748-6449F8B625A5}"/>
    <dgm:cxn modelId="{A20E29CC-B983-4DC6-B26F-68827E0F28E1}" type="presOf" srcId="{EFBEE1AB-3753-46E0-B2E5-DE486493E1AC}" destId="{FB2198F8-9DC3-4054-9FE9-4F1D6FE742F7}" srcOrd="0" destOrd="0" presId="urn:microsoft.com/office/officeart/2005/8/layout/hList1"/>
    <dgm:cxn modelId="{69CC3FD2-EB0D-4097-9D86-8EEAFAE18F57}" srcId="{EFBEE1AB-3753-46E0-B2E5-DE486493E1AC}" destId="{92949299-4891-4957-B8AA-32E8048AD282}" srcOrd="0" destOrd="0" parTransId="{FB8E59EA-D621-41F2-93C2-DC926F23406B}" sibTransId="{EA97A997-2A83-4457-A357-69A51DD2F77F}"/>
    <dgm:cxn modelId="{6B5C17DF-EFCA-4EF0-AC26-288C3391E8E8}" type="presOf" srcId="{6F38FEA2-1818-4A80-800D-0734933894F3}" destId="{B5C989C3-2040-49A7-A13A-9CDB7AE0AA2D}" srcOrd="0" destOrd="0" presId="urn:microsoft.com/office/officeart/2005/8/layout/hList1"/>
    <dgm:cxn modelId="{523C28E1-279D-412F-8E22-4E8CC1F7A799}" srcId="{F6BC72DF-96BE-40E7-B77E-292C48852ED1}" destId="{29F41D13-F0C0-414E-B8A4-1E7AE509EE0E}" srcOrd="2" destOrd="0" parTransId="{C74DD461-CBCB-46FD-A260-9A1FCCF02EE2}" sibTransId="{BA192A2F-0AF4-4147-9062-16D491D85009}"/>
    <dgm:cxn modelId="{9AF586E7-27C5-4F7D-9CEB-AB0ABFFAE0B3}" type="presOf" srcId="{3DD19BFA-B7E0-4BEF-A1B6-539574F1B474}" destId="{11190446-8876-43F7-BFB4-19D7378A9E24}" srcOrd="0" destOrd="0" presId="urn:microsoft.com/office/officeart/2005/8/layout/hList1"/>
    <dgm:cxn modelId="{B8312FEA-7890-47E6-B7C6-919A8825B2FD}" type="presOf" srcId="{29F41D13-F0C0-414E-B8A4-1E7AE509EE0E}" destId="{832894B5-6E2C-4CA6-8ABC-9224D362B68D}" srcOrd="0" destOrd="2" presId="urn:microsoft.com/office/officeart/2005/8/layout/hList1"/>
    <dgm:cxn modelId="{49E812F2-7866-4B0F-8BE3-4717A6876A2B}" type="presOf" srcId="{4968F7B0-8EF5-4836-B6A2-42F08D588137}" destId="{24FB2D6E-1BC0-461A-816E-A73BAEF35A78}" srcOrd="0" destOrd="0" presId="urn:microsoft.com/office/officeart/2005/8/layout/hList1"/>
    <dgm:cxn modelId="{B56946F2-BE3C-49CF-BD79-77F8120B7711}" type="presOf" srcId="{31D93526-E876-4ACB-BB37-D524A75F47A5}" destId="{1B640834-54A4-49BF-BE90-7DCBDD26541C}" srcOrd="0" destOrd="1" presId="urn:microsoft.com/office/officeart/2005/8/layout/hList1"/>
    <dgm:cxn modelId="{A3083FF3-8630-430E-94B9-5C5BB11007EB}" type="presOf" srcId="{A94DAAAC-0A67-429E-9B5B-25F43941814F}" destId="{24FB2D6E-1BC0-461A-816E-A73BAEF35A78}" srcOrd="0" destOrd="1" presId="urn:microsoft.com/office/officeart/2005/8/layout/hList1"/>
    <dgm:cxn modelId="{27F80DF6-B9DD-4818-BE61-E8FB1835CE63}" srcId="{8158676B-8BA9-492F-B0C8-047A8A642302}" destId="{4968F7B0-8EF5-4836-B6A2-42F08D588137}" srcOrd="0" destOrd="0" parTransId="{4ACDFD12-B3E1-4265-81AD-AB6FB966280C}" sibTransId="{3BF51EAF-CD38-4FD5-8E57-287BC70BE54F}"/>
    <dgm:cxn modelId="{4E3B876A-E519-4477-8ADA-E1DFCF7A9BEF}" type="presParOf" srcId="{B5C989C3-2040-49A7-A13A-9CDB7AE0AA2D}" destId="{5F083827-13BD-4FF7-9A31-76F5FB33D258}" srcOrd="0" destOrd="0" presId="urn:microsoft.com/office/officeart/2005/8/layout/hList1"/>
    <dgm:cxn modelId="{2A35F791-33DF-4E4D-BBD6-2290EDF15919}" type="presParOf" srcId="{5F083827-13BD-4FF7-9A31-76F5FB33D258}" destId="{FB2198F8-9DC3-4054-9FE9-4F1D6FE742F7}" srcOrd="0" destOrd="0" presId="urn:microsoft.com/office/officeart/2005/8/layout/hList1"/>
    <dgm:cxn modelId="{165CCE6D-9ECC-41F6-A311-4570CC0AE344}" type="presParOf" srcId="{5F083827-13BD-4FF7-9A31-76F5FB33D258}" destId="{5A240395-4F4E-4BF6-870D-F854F3C7F886}" srcOrd="1" destOrd="0" presId="urn:microsoft.com/office/officeart/2005/8/layout/hList1"/>
    <dgm:cxn modelId="{761A6760-B849-45DB-A239-185D3A56C7BB}" type="presParOf" srcId="{B5C989C3-2040-49A7-A13A-9CDB7AE0AA2D}" destId="{130029B8-C1F7-4760-97B0-7209E1B0B55B}" srcOrd="1" destOrd="0" presId="urn:microsoft.com/office/officeart/2005/8/layout/hList1"/>
    <dgm:cxn modelId="{3DF048A2-3C6F-45AA-B676-9982C408F99F}" type="presParOf" srcId="{B5C989C3-2040-49A7-A13A-9CDB7AE0AA2D}" destId="{C445BF79-E74C-4F47-B7BD-A1A629D3C655}" srcOrd="2" destOrd="0" presId="urn:microsoft.com/office/officeart/2005/8/layout/hList1"/>
    <dgm:cxn modelId="{70F03B86-263A-4734-88F6-08DE550DF8D8}" type="presParOf" srcId="{C445BF79-E74C-4F47-B7BD-A1A629D3C655}" destId="{1C9B2E57-EB9D-4553-8989-F38B550A30A4}" srcOrd="0" destOrd="0" presId="urn:microsoft.com/office/officeart/2005/8/layout/hList1"/>
    <dgm:cxn modelId="{21C78625-3F3D-4A59-BE12-2ECD8A9C6E97}" type="presParOf" srcId="{C445BF79-E74C-4F47-B7BD-A1A629D3C655}" destId="{24FB2D6E-1BC0-461A-816E-A73BAEF35A78}" srcOrd="1" destOrd="0" presId="urn:microsoft.com/office/officeart/2005/8/layout/hList1"/>
    <dgm:cxn modelId="{1359CC4E-1243-4815-A225-B86D776EDD8F}" type="presParOf" srcId="{B5C989C3-2040-49A7-A13A-9CDB7AE0AA2D}" destId="{4A2D84DE-C8B4-496E-B0F9-55C24C4FC3E0}" srcOrd="3" destOrd="0" presId="urn:microsoft.com/office/officeart/2005/8/layout/hList1"/>
    <dgm:cxn modelId="{777A86AC-E4FE-401D-8ED6-387B00C7650A}" type="presParOf" srcId="{B5C989C3-2040-49A7-A13A-9CDB7AE0AA2D}" destId="{D4C06016-998D-442A-A4E1-6F0CF6688ECB}" srcOrd="4" destOrd="0" presId="urn:microsoft.com/office/officeart/2005/8/layout/hList1"/>
    <dgm:cxn modelId="{1390C950-5A74-41A4-B3F2-928419AADCC3}" type="presParOf" srcId="{D4C06016-998D-442A-A4E1-6F0CF6688ECB}" destId="{11190446-8876-43F7-BFB4-19D7378A9E24}" srcOrd="0" destOrd="0" presId="urn:microsoft.com/office/officeart/2005/8/layout/hList1"/>
    <dgm:cxn modelId="{ADCA7F6E-B33C-4971-9809-DA69B0253CFF}" type="presParOf" srcId="{D4C06016-998D-442A-A4E1-6F0CF6688ECB}" destId="{1B640834-54A4-49BF-BE90-7DCBDD26541C}" srcOrd="1" destOrd="0" presId="urn:microsoft.com/office/officeart/2005/8/layout/hList1"/>
    <dgm:cxn modelId="{4C874E8C-F9B8-4C55-85BD-C2481AEA827B}" type="presParOf" srcId="{B5C989C3-2040-49A7-A13A-9CDB7AE0AA2D}" destId="{C31F3E1E-18EC-4353-A41A-813ECF824D0C}" srcOrd="5" destOrd="0" presId="urn:microsoft.com/office/officeart/2005/8/layout/hList1"/>
    <dgm:cxn modelId="{249891BA-92DF-46A3-8E09-EA03C39C8E50}" type="presParOf" srcId="{B5C989C3-2040-49A7-A13A-9CDB7AE0AA2D}" destId="{9566D597-9E8C-4CDE-AD50-EE90B18B8D24}" srcOrd="6" destOrd="0" presId="urn:microsoft.com/office/officeart/2005/8/layout/hList1"/>
    <dgm:cxn modelId="{87FC06E0-0C7E-4239-BE9C-73598EEECAA9}" type="presParOf" srcId="{9566D597-9E8C-4CDE-AD50-EE90B18B8D24}" destId="{EAEE1F1C-5707-4459-B01A-F44923605365}" srcOrd="0" destOrd="0" presId="urn:microsoft.com/office/officeart/2005/8/layout/hList1"/>
    <dgm:cxn modelId="{526A6D1D-1A91-4C1A-9E6F-1776DBCB43BB}" type="presParOf" srcId="{9566D597-9E8C-4CDE-AD50-EE90B18B8D24}" destId="{832894B5-6E2C-4CA6-8ABC-9224D362B68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561FD9B-8A7C-4B02-97E9-F3AD3B6C338A}" type="doc">
      <dgm:prSet loTypeId="urn:microsoft.com/office/officeart/2008/layout/IncreasingCircleProcess" loCatId="list" qsTypeId="urn:microsoft.com/office/officeart/2005/8/quickstyle/simple1" qsCatId="simple" csTypeId="urn:microsoft.com/office/officeart/2005/8/colors/accent6_2" csCatId="accent6" phldr="1"/>
      <dgm:spPr/>
      <dgm:t>
        <a:bodyPr/>
        <a:lstStyle/>
        <a:p>
          <a:endParaRPr lang="fr-FR"/>
        </a:p>
      </dgm:t>
    </dgm:pt>
    <dgm:pt modelId="{40D612D8-3E6B-4050-968B-2488B3E2C696}">
      <dgm:prSet phldrT="[Texte]"/>
      <dgm:spPr/>
      <dgm:t>
        <a:bodyPr/>
        <a:lstStyle/>
        <a:p>
          <a:r>
            <a:rPr lang="fr-FR" b="1">
              <a:solidFill>
                <a:srgbClr val="7A7A7A"/>
              </a:solidFill>
            </a:rPr>
            <a:t>Établir le contexte</a:t>
          </a:r>
          <a:endParaRPr lang="fr-FR" b="1" dirty="0">
            <a:solidFill>
              <a:srgbClr val="7A7A7A"/>
            </a:solidFill>
          </a:endParaRPr>
        </a:p>
      </dgm:t>
    </dgm:pt>
    <dgm:pt modelId="{7EA020DB-738C-4010-A59C-8D02215A18D5}" type="parTrans" cxnId="{7667FB4F-C606-49EA-A810-08B25BA2181E}">
      <dgm:prSet/>
      <dgm:spPr/>
      <dgm:t>
        <a:bodyPr/>
        <a:lstStyle/>
        <a:p>
          <a:endParaRPr lang="fr-FR"/>
        </a:p>
      </dgm:t>
    </dgm:pt>
    <dgm:pt modelId="{73388CDA-BB42-429D-AF31-DD1F721F64D6}" type="sibTrans" cxnId="{7667FB4F-C606-49EA-A810-08B25BA2181E}">
      <dgm:prSet/>
      <dgm:spPr/>
      <dgm:t>
        <a:bodyPr/>
        <a:lstStyle/>
        <a:p>
          <a:endParaRPr lang="fr-FR"/>
        </a:p>
      </dgm:t>
    </dgm:pt>
    <dgm:pt modelId="{8562B649-6E13-49AC-B7FF-69A8A393FED0}">
      <dgm:prSet phldrT="[Texte]"/>
      <dgm:spPr/>
      <dgm:t>
        <a:bodyPr/>
        <a:lstStyle/>
        <a:p>
          <a:r>
            <a:rPr lang="fr-FR" b="1" dirty="0"/>
            <a:t>Traiter les risques</a:t>
          </a:r>
        </a:p>
      </dgm:t>
    </dgm:pt>
    <dgm:pt modelId="{FF392B38-FA2E-42E5-AA2A-D8FA2726B02E}" type="parTrans" cxnId="{AB7DD545-CB04-4623-907F-4D88D12C3EA0}">
      <dgm:prSet/>
      <dgm:spPr/>
      <dgm:t>
        <a:bodyPr/>
        <a:lstStyle/>
        <a:p>
          <a:endParaRPr lang="fr-FR"/>
        </a:p>
      </dgm:t>
    </dgm:pt>
    <dgm:pt modelId="{995F5296-D8FF-43D5-B787-F93C332925AA}" type="sibTrans" cxnId="{AB7DD545-CB04-4623-907F-4D88D12C3EA0}">
      <dgm:prSet/>
      <dgm:spPr/>
      <dgm:t>
        <a:bodyPr/>
        <a:lstStyle/>
        <a:p>
          <a:endParaRPr lang="fr-FR"/>
        </a:p>
      </dgm:t>
    </dgm:pt>
    <dgm:pt modelId="{BEF3CC0B-AC1F-480B-8407-D3AF3F1363D2}">
      <dgm:prSet phldrT="[Texte]"/>
      <dgm:spPr/>
      <dgm:t>
        <a:bodyPr/>
        <a:lstStyle/>
        <a:p>
          <a:r>
            <a:rPr lang="fr-FR" b="1" dirty="0">
              <a:solidFill>
                <a:srgbClr val="7A7A7A"/>
              </a:solidFill>
            </a:rPr>
            <a:t>Approche par conformité</a:t>
          </a:r>
        </a:p>
      </dgm:t>
    </dgm:pt>
    <dgm:pt modelId="{8D64EDFA-3965-4459-B9CA-4905C7BEFA90}" type="parTrans" cxnId="{1DEF353F-988E-4DB0-A9A9-932A7D736DC4}">
      <dgm:prSet/>
      <dgm:spPr/>
      <dgm:t>
        <a:bodyPr/>
        <a:lstStyle/>
        <a:p>
          <a:endParaRPr lang="fr-FR"/>
        </a:p>
      </dgm:t>
    </dgm:pt>
    <dgm:pt modelId="{962487D6-0A8C-42F5-92D6-A009326D69FA}" type="sibTrans" cxnId="{1DEF353F-988E-4DB0-A9A9-932A7D736DC4}">
      <dgm:prSet/>
      <dgm:spPr/>
      <dgm:t>
        <a:bodyPr/>
        <a:lstStyle/>
        <a:p>
          <a:endParaRPr lang="fr-FR"/>
        </a:p>
      </dgm:t>
    </dgm:pt>
    <dgm:pt modelId="{CDB2D20E-04E3-48B1-B9D6-B6A0FB5D9655}">
      <dgm:prSet phldrT="[Texte]"/>
      <dgm:spPr/>
      <dgm:t>
        <a:bodyPr/>
        <a:lstStyle/>
        <a:p>
          <a:r>
            <a:rPr lang="fr-FR" b="1" dirty="0">
              <a:solidFill>
                <a:srgbClr val="7A7A7A"/>
              </a:solidFill>
            </a:rPr>
            <a:t>Approche par scénarios</a:t>
          </a:r>
        </a:p>
      </dgm:t>
    </dgm:pt>
    <dgm:pt modelId="{AD39EB67-0CB2-42B8-9B00-F0C3688D62FC}" type="parTrans" cxnId="{60BCEB7F-F083-4594-84D0-3BB3E5179E6C}">
      <dgm:prSet/>
      <dgm:spPr/>
      <dgm:t>
        <a:bodyPr/>
        <a:lstStyle/>
        <a:p>
          <a:endParaRPr lang="fr-FR"/>
        </a:p>
      </dgm:t>
    </dgm:pt>
    <dgm:pt modelId="{E869421C-4E77-4259-9AF0-23EEAE6DB389}" type="sibTrans" cxnId="{60BCEB7F-F083-4594-84D0-3BB3E5179E6C}">
      <dgm:prSet/>
      <dgm:spPr/>
      <dgm:t>
        <a:bodyPr/>
        <a:lstStyle/>
        <a:p>
          <a:endParaRPr lang="fr-FR"/>
        </a:p>
      </dgm:t>
    </dgm:pt>
    <dgm:pt modelId="{4677C9F9-DB98-4FC5-911D-DCA540F00B88}">
      <dgm:prSet phldrT="[Texte]"/>
      <dgm:spPr/>
      <dgm:t>
        <a:bodyPr/>
        <a:lstStyle/>
        <a:p>
          <a:r>
            <a:rPr lang="fr-FR" dirty="0">
              <a:solidFill>
                <a:srgbClr val="7A7A7A"/>
              </a:solidFill>
            </a:rPr>
            <a:t>1 socle de règles</a:t>
          </a:r>
        </a:p>
      </dgm:t>
    </dgm:pt>
    <dgm:pt modelId="{CFE06714-156E-4C16-BD46-820649AB297D}" type="parTrans" cxnId="{03D6BB3F-B795-4FA5-8A20-ED72B054EA00}">
      <dgm:prSet/>
      <dgm:spPr/>
      <dgm:t>
        <a:bodyPr/>
        <a:lstStyle/>
        <a:p>
          <a:endParaRPr lang="fr-FR"/>
        </a:p>
      </dgm:t>
    </dgm:pt>
    <dgm:pt modelId="{67C9F6C2-E4A1-4D51-8E2D-7C7985B9DA04}" type="sibTrans" cxnId="{03D6BB3F-B795-4FA5-8A20-ED72B054EA00}">
      <dgm:prSet/>
      <dgm:spPr/>
      <dgm:t>
        <a:bodyPr/>
        <a:lstStyle/>
        <a:p>
          <a:endParaRPr lang="fr-FR"/>
        </a:p>
      </dgm:t>
    </dgm:pt>
    <dgm:pt modelId="{6D45E825-6D31-4B0D-A0B1-230A753C6006}">
      <dgm:prSet phldrT="[Texte]"/>
      <dgm:spPr/>
      <dgm:t>
        <a:bodyPr/>
        <a:lstStyle/>
        <a:p>
          <a:r>
            <a:rPr lang="fr-FR" dirty="0">
              <a:solidFill>
                <a:srgbClr val="7A7A7A"/>
              </a:solidFill>
            </a:rPr>
            <a:t>1 méthode d’évaluation du socle</a:t>
          </a:r>
        </a:p>
      </dgm:t>
    </dgm:pt>
    <dgm:pt modelId="{91D67C94-6321-4307-A333-0B06862D9DFC}" type="parTrans" cxnId="{AEB343C2-7655-4AEA-B13F-345603004458}">
      <dgm:prSet/>
      <dgm:spPr/>
      <dgm:t>
        <a:bodyPr/>
        <a:lstStyle/>
        <a:p>
          <a:endParaRPr lang="fr-FR"/>
        </a:p>
      </dgm:t>
    </dgm:pt>
    <dgm:pt modelId="{1F0D5951-2039-4469-AFCC-CEDE93CC859D}" type="sibTrans" cxnId="{AEB343C2-7655-4AEA-B13F-345603004458}">
      <dgm:prSet/>
      <dgm:spPr/>
      <dgm:t>
        <a:bodyPr/>
        <a:lstStyle/>
        <a:p>
          <a:endParaRPr lang="fr-FR"/>
        </a:p>
      </dgm:t>
    </dgm:pt>
    <dgm:pt modelId="{E6BD3A89-A770-4487-8CC9-022E7238BA66}">
      <dgm:prSet phldrT="[Texte]"/>
      <dgm:spPr/>
      <dgm:t>
        <a:bodyPr/>
        <a:lstStyle/>
        <a:p>
          <a:r>
            <a:rPr lang="fr-FR" dirty="0">
              <a:solidFill>
                <a:srgbClr val="7A7A7A"/>
              </a:solidFill>
            </a:rPr>
            <a:t>1 règle du socle</a:t>
          </a:r>
        </a:p>
      </dgm:t>
    </dgm:pt>
    <dgm:pt modelId="{195C9FCE-81D4-4598-B74A-793BDB6FA75B}" type="parTrans" cxnId="{A606A035-84A7-4C9A-9B59-B88A91D12875}">
      <dgm:prSet/>
      <dgm:spPr/>
      <dgm:t>
        <a:bodyPr/>
        <a:lstStyle/>
        <a:p>
          <a:endParaRPr lang="fr-FR"/>
        </a:p>
      </dgm:t>
    </dgm:pt>
    <dgm:pt modelId="{D74419D7-14B0-4400-8102-C6732B63A5E0}" type="sibTrans" cxnId="{A606A035-84A7-4C9A-9B59-B88A91D12875}">
      <dgm:prSet/>
      <dgm:spPr/>
      <dgm:t>
        <a:bodyPr/>
        <a:lstStyle/>
        <a:p>
          <a:endParaRPr lang="fr-FR"/>
        </a:p>
      </dgm:t>
    </dgm:pt>
    <dgm:pt modelId="{992B97CC-CE08-4D6E-83D2-FD601DA84C23}">
      <dgm:prSet phldrT="[Texte]"/>
      <dgm:spPr/>
      <dgm:t>
        <a:bodyPr/>
        <a:lstStyle/>
        <a:p>
          <a:r>
            <a:rPr lang="fr-FR" dirty="0">
              <a:solidFill>
                <a:srgbClr val="7A7A7A"/>
              </a:solidFill>
            </a:rPr>
            <a:t>1 évaluation</a:t>
          </a:r>
        </a:p>
      </dgm:t>
    </dgm:pt>
    <dgm:pt modelId="{95EC5CF9-007F-40E8-AF34-08A984D934CA}" type="parTrans" cxnId="{06828314-7E1F-4567-9BE2-B3019F540712}">
      <dgm:prSet/>
      <dgm:spPr/>
      <dgm:t>
        <a:bodyPr/>
        <a:lstStyle/>
        <a:p>
          <a:endParaRPr lang="fr-FR"/>
        </a:p>
      </dgm:t>
    </dgm:pt>
    <dgm:pt modelId="{4AF404C1-720C-4852-9DBE-AD87B735678E}" type="sibTrans" cxnId="{06828314-7E1F-4567-9BE2-B3019F540712}">
      <dgm:prSet/>
      <dgm:spPr/>
      <dgm:t>
        <a:bodyPr/>
        <a:lstStyle/>
        <a:p>
          <a:endParaRPr lang="fr-FR"/>
        </a:p>
      </dgm:t>
    </dgm:pt>
    <dgm:pt modelId="{016B7A71-6914-41D7-87AE-E5ACA15B9A2C}">
      <dgm:prSet phldrT="[Texte]"/>
      <dgm:spPr/>
      <dgm:t>
        <a:bodyPr/>
        <a:lstStyle/>
        <a:p>
          <a:r>
            <a:rPr lang="fr-FR" dirty="0">
              <a:solidFill>
                <a:srgbClr val="7A7A7A"/>
              </a:solidFill>
            </a:rPr>
            <a:t>1 mesure complémentaire</a:t>
          </a:r>
        </a:p>
      </dgm:t>
    </dgm:pt>
    <dgm:pt modelId="{5070707F-A0D9-437D-AAE3-8B4BC2DC234A}" type="parTrans" cxnId="{78558322-6B96-4893-B5ED-636A916B5478}">
      <dgm:prSet/>
      <dgm:spPr/>
      <dgm:t>
        <a:bodyPr/>
        <a:lstStyle/>
        <a:p>
          <a:endParaRPr lang="fr-FR"/>
        </a:p>
      </dgm:t>
    </dgm:pt>
    <dgm:pt modelId="{2D6B69CB-93F7-4629-B91E-C432F6271C1E}" type="sibTrans" cxnId="{78558322-6B96-4893-B5ED-636A916B5478}">
      <dgm:prSet/>
      <dgm:spPr/>
      <dgm:t>
        <a:bodyPr/>
        <a:lstStyle/>
        <a:p>
          <a:endParaRPr lang="fr-FR"/>
        </a:p>
      </dgm:t>
    </dgm:pt>
    <dgm:pt modelId="{B907F576-9041-4726-90E6-36D01EE55CAA}">
      <dgm:prSet phldrT="[Texte]"/>
      <dgm:spPr/>
      <dgm:t>
        <a:bodyPr/>
        <a:lstStyle/>
        <a:p>
          <a:r>
            <a:rPr lang="fr-FR" dirty="0">
              <a:solidFill>
                <a:srgbClr val="7A7A7A"/>
              </a:solidFill>
            </a:rPr>
            <a:t>1 objet d’étude</a:t>
          </a:r>
        </a:p>
      </dgm:t>
    </dgm:pt>
    <dgm:pt modelId="{9AA4ACF9-768D-4EE0-8727-ACE6D232E6E0}" type="parTrans" cxnId="{60EB16CF-68B1-4F79-9217-DF5C27196C17}">
      <dgm:prSet/>
      <dgm:spPr/>
      <dgm:t>
        <a:bodyPr/>
        <a:lstStyle/>
        <a:p>
          <a:endParaRPr lang="fr-FR"/>
        </a:p>
      </dgm:t>
    </dgm:pt>
    <dgm:pt modelId="{2E03AB01-9000-4C24-A11E-DD33827A08B7}" type="sibTrans" cxnId="{60EB16CF-68B1-4F79-9217-DF5C27196C17}">
      <dgm:prSet/>
      <dgm:spPr/>
      <dgm:t>
        <a:bodyPr/>
        <a:lstStyle/>
        <a:p>
          <a:endParaRPr lang="fr-FR"/>
        </a:p>
      </dgm:t>
    </dgm:pt>
    <dgm:pt modelId="{C5E14B2D-BEEB-4BF3-AE90-B9D19B70A658}">
      <dgm:prSet phldrT="[Texte]"/>
      <dgm:spPr/>
      <dgm:t>
        <a:bodyPr/>
        <a:lstStyle/>
        <a:p>
          <a:r>
            <a:rPr lang="fr-FR" dirty="0">
              <a:solidFill>
                <a:srgbClr val="7A7A7A"/>
              </a:solidFill>
            </a:rPr>
            <a:t>1 valeur métier</a:t>
          </a:r>
        </a:p>
      </dgm:t>
    </dgm:pt>
    <dgm:pt modelId="{4336DAB6-5889-4A6D-B992-41B4923ED6F1}" type="parTrans" cxnId="{FA76C4EB-B66F-436C-AE0C-06B2A9355D67}">
      <dgm:prSet/>
      <dgm:spPr/>
      <dgm:t>
        <a:bodyPr/>
        <a:lstStyle/>
        <a:p>
          <a:endParaRPr lang="fr-FR"/>
        </a:p>
      </dgm:t>
    </dgm:pt>
    <dgm:pt modelId="{51D33906-4964-4AA9-8D82-C23301D949C0}" type="sibTrans" cxnId="{FA76C4EB-B66F-436C-AE0C-06B2A9355D67}">
      <dgm:prSet/>
      <dgm:spPr/>
      <dgm:t>
        <a:bodyPr/>
        <a:lstStyle/>
        <a:p>
          <a:endParaRPr lang="fr-FR"/>
        </a:p>
      </dgm:t>
    </dgm:pt>
    <dgm:pt modelId="{517135B8-39E2-4488-9175-85A0FC8225E1}">
      <dgm:prSet phldrT="[Texte]"/>
      <dgm:spPr/>
      <dgm:t>
        <a:bodyPr/>
        <a:lstStyle/>
        <a:p>
          <a:r>
            <a:rPr lang="fr-FR" dirty="0">
              <a:solidFill>
                <a:srgbClr val="7A7A7A"/>
              </a:solidFill>
            </a:rPr>
            <a:t>1 bien support</a:t>
          </a:r>
        </a:p>
      </dgm:t>
    </dgm:pt>
    <dgm:pt modelId="{C670A3A0-53DE-4B0C-B832-A1AC8FFB0F93}" type="parTrans" cxnId="{F675DAED-1687-4965-91DD-5768E2341AEE}">
      <dgm:prSet/>
      <dgm:spPr/>
      <dgm:t>
        <a:bodyPr/>
        <a:lstStyle/>
        <a:p>
          <a:endParaRPr lang="fr-FR"/>
        </a:p>
      </dgm:t>
    </dgm:pt>
    <dgm:pt modelId="{9C14D07C-8EC6-488E-B003-DD4FED6A8013}" type="sibTrans" cxnId="{F675DAED-1687-4965-91DD-5768E2341AEE}">
      <dgm:prSet/>
      <dgm:spPr/>
      <dgm:t>
        <a:bodyPr/>
        <a:lstStyle/>
        <a:p>
          <a:endParaRPr lang="fr-FR"/>
        </a:p>
      </dgm:t>
    </dgm:pt>
    <dgm:pt modelId="{BDEEE874-9600-4057-A69D-A264ADCEDB82}">
      <dgm:prSet phldrT="[Texte]"/>
      <dgm:spPr/>
      <dgm:t>
        <a:bodyPr/>
        <a:lstStyle/>
        <a:p>
          <a:r>
            <a:rPr lang="fr-FR" dirty="0">
              <a:solidFill>
                <a:srgbClr val="7A7A7A"/>
              </a:solidFill>
            </a:rPr>
            <a:t>1 partie prenante</a:t>
          </a:r>
        </a:p>
      </dgm:t>
    </dgm:pt>
    <dgm:pt modelId="{0B20C3DD-99E4-4E86-A137-70B71F9D3EAF}" type="parTrans" cxnId="{4DB5254A-3313-4A1C-984F-E29DED77C25E}">
      <dgm:prSet/>
      <dgm:spPr/>
      <dgm:t>
        <a:bodyPr/>
        <a:lstStyle/>
        <a:p>
          <a:endParaRPr lang="fr-FR"/>
        </a:p>
      </dgm:t>
    </dgm:pt>
    <dgm:pt modelId="{29F016C5-F642-4F79-B21A-6CBBE49C4127}" type="sibTrans" cxnId="{4DB5254A-3313-4A1C-984F-E29DED77C25E}">
      <dgm:prSet/>
      <dgm:spPr/>
      <dgm:t>
        <a:bodyPr/>
        <a:lstStyle/>
        <a:p>
          <a:endParaRPr lang="fr-FR"/>
        </a:p>
      </dgm:t>
    </dgm:pt>
    <dgm:pt modelId="{49096268-94EC-4572-ADD0-33ACA132EC1E}">
      <dgm:prSet phldrT="[Texte]"/>
      <dgm:spPr/>
      <dgm:t>
        <a:bodyPr/>
        <a:lstStyle/>
        <a:p>
          <a:r>
            <a:rPr lang="fr-FR" dirty="0">
              <a:solidFill>
                <a:srgbClr val="7A7A7A"/>
              </a:solidFill>
            </a:rPr>
            <a:t>1 événement redouté</a:t>
          </a:r>
        </a:p>
      </dgm:t>
    </dgm:pt>
    <dgm:pt modelId="{4702258A-E901-4E3D-A250-A2DD54E4A946}" type="parTrans" cxnId="{D80525B7-80C1-4160-8335-2527971BC7EC}">
      <dgm:prSet/>
      <dgm:spPr/>
      <dgm:t>
        <a:bodyPr/>
        <a:lstStyle/>
        <a:p>
          <a:endParaRPr lang="fr-FR"/>
        </a:p>
      </dgm:t>
    </dgm:pt>
    <dgm:pt modelId="{64374B7F-6D99-4EF8-98B2-A56FAABE65D5}" type="sibTrans" cxnId="{D80525B7-80C1-4160-8335-2527971BC7EC}">
      <dgm:prSet/>
      <dgm:spPr/>
      <dgm:t>
        <a:bodyPr/>
        <a:lstStyle/>
        <a:p>
          <a:endParaRPr lang="fr-FR"/>
        </a:p>
      </dgm:t>
    </dgm:pt>
    <dgm:pt modelId="{C1FB3618-F801-44F3-A8AB-E5396B38B241}">
      <dgm:prSet phldrT="[Texte]"/>
      <dgm:spPr/>
      <dgm:t>
        <a:bodyPr/>
        <a:lstStyle/>
        <a:p>
          <a:r>
            <a:rPr lang="fr-FR" dirty="0">
              <a:solidFill>
                <a:srgbClr val="7A7A7A"/>
              </a:solidFill>
            </a:rPr>
            <a:t>1 source de risques</a:t>
          </a:r>
        </a:p>
      </dgm:t>
    </dgm:pt>
    <dgm:pt modelId="{0653367B-A4A8-4125-94D3-DC5DB4A1E284}" type="parTrans" cxnId="{53419979-53A7-479B-B8E1-44C15E3E4775}">
      <dgm:prSet/>
      <dgm:spPr/>
      <dgm:t>
        <a:bodyPr/>
        <a:lstStyle/>
        <a:p>
          <a:endParaRPr lang="fr-FR"/>
        </a:p>
      </dgm:t>
    </dgm:pt>
    <dgm:pt modelId="{A55EF464-4C18-4D09-ABD8-DDBDEE8EA712}" type="sibTrans" cxnId="{53419979-53A7-479B-B8E1-44C15E3E4775}">
      <dgm:prSet/>
      <dgm:spPr/>
      <dgm:t>
        <a:bodyPr/>
        <a:lstStyle/>
        <a:p>
          <a:endParaRPr lang="fr-FR"/>
        </a:p>
      </dgm:t>
    </dgm:pt>
    <dgm:pt modelId="{E091331A-B824-455E-B204-E1271063393D}">
      <dgm:prSet phldrT="[Texte]"/>
      <dgm:spPr/>
      <dgm:t>
        <a:bodyPr/>
        <a:lstStyle/>
        <a:p>
          <a:r>
            <a:rPr lang="fr-FR" dirty="0">
              <a:solidFill>
                <a:srgbClr val="7A7A7A"/>
              </a:solidFill>
            </a:rPr>
            <a:t>1 scénario stratégique</a:t>
          </a:r>
        </a:p>
      </dgm:t>
    </dgm:pt>
    <dgm:pt modelId="{82AE8000-F91D-4181-AC78-0EAB8E1B3335}" type="parTrans" cxnId="{0B8A1F8F-491B-497B-84FC-FEAB4102942C}">
      <dgm:prSet/>
      <dgm:spPr/>
      <dgm:t>
        <a:bodyPr/>
        <a:lstStyle/>
        <a:p>
          <a:endParaRPr lang="fr-FR"/>
        </a:p>
      </dgm:t>
    </dgm:pt>
    <dgm:pt modelId="{440ED649-1F9D-464E-B0BE-54D134756B35}" type="sibTrans" cxnId="{0B8A1F8F-491B-497B-84FC-FEAB4102942C}">
      <dgm:prSet/>
      <dgm:spPr/>
      <dgm:t>
        <a:bodyPr/>
        <a:lstStyle/>
        <a:p>
          <a:endParaRPr lang="fr-FR"/>
        </a:p>
      </dgm:t>
    </dgm:pt>
    <dgm:pt modelId="{CF8241BA-BC59-4EDF-A516-161C8E0222CD}">
      <dgm:prSet phldrT="[Texte]"/>
      <dgm:spPr/>
      <dgm:t>
        <a:bodyPr/>
        <a:lstStyle/>
        <a:p>
          <a:r>
            <a:rPr lang="fr-FR" dirty="0">
              <a:solidFill>
                <a:srgbClr val="7A7A7A"/>
              </a:solidFill>
            </a:rPr>
            <a:t>1 scénario opérationnel</a:t>
          </a:r>
        </a:p>
      </dgm:t>
    </dgm:pt>
    <dgm:pt modelId="{AF00794E-5856-4FB8-BC83-DB802B1E5AC2}" type="parTrans" cxnId="{FF03CCAA-D2FB-4163-A50F-03E81678335E}">
      <dgm:prSet/>
      <dgm:spPr/>
      <dgm:t>
        <a:bodyPr/>
        <a:lstStyle/>
        <a:p>
          <a:endParaRPr lang="fr-FR"/>
        </a:p>
      </dgm:t>
    </dgm:pt>
    <dgm:pt modelId="{32DECF02-DCC6-459E-AD69-D412FF792A3F}" type="sibTrans" cxnId="{FF03CCAA-D2FB-4163-A50F-03E81678335E}">
      <dgm:prSet/>
      <dgm:spPr/>
      <dgm:t>
        <a:bodyPr/>
        <a:lstStyle/>
        <a:p>
          <a:endParaRPr lang="fr-FR"/>
        </a:p>
      </dgm:t>
    </dgm:pt>
    <dgm:pt modelId="{EB7D2773-E663-499B-9BD9-5B3E1441FB2E}">
      <dgm:prSet phldrT="[Texte]"/>
      <dgm:spPr/>
      <dgm:t>
        <a:bodyPr/>
        <a:lstStyle/>
        <a:p>
          <a:r>
            <a:rPr lang="fr-FR" dirty="0">
              <a:solidFill>
                <a:srgbClr val="7A7A7A"/>
              </a:solidFill>
            </a:rPr>
            <a:t>1 mesure complémentaire</a:t>
          </a:r>
        </a:p>
      </dgm:t>
    </dgm:pt>
    <dgm:pt modelId="{ED32BF85-CE60-4FD3-92D0-937C6E50319A}" type="parTrans" cxnId="{46DE01C4-F9AE-4063-B3FE-5BC1E8E7980C}">
      <dgm:prSet/>
      <dgm:spPr/>
      <dgm:t>
        <a:bodyPr/>
        <a:lstStyle/>
        <a:p>
          <a:endParaRPr lang="fr-FR"/>
        </a:p>
      </dgm:t>
    </dgm:pt>
    <dgm:pt modelId="{F3746772-53AA-4E12-907B-D4E7CA2AB804}" type="sibTrans" cxnId="{46DE01C4-F9AE-4063-B3FE-5BC1E8E7980C}">
      <dgm:prSet/>
      <dgm:spPr/>
      <dgm:t>
        <a:bodyPr/>
        <a:lstStyle/>
        <a:p>
          <a:endParaRPr lang="fr-FR"/>
        </a:p>
      </dgm:t>
    </dgm:pt>
    <dgm:pt modelId="{6E1DC52F-D02D-4E12-A69A-A6A35E0E3F1E}">
      <dgm:prSet phldrT="[Texte]"/>
      <dgm:spPr/>
      <dgm:t>
        <a:bodyPr/>
        <a:lstStyle/>
        <a:p>
          <a:r>
            <a:rPr lang="fr-FR" dirty="0"/>
            <a:t>1 mesure complémentaire</a:t>
          </a:r>
        </a:p>
      </dgm:t>
    </dgm:pt>
    <dgm:pt modelId="{B2CD8C23-48C4-4890-A0F0-F152E6653ADF}" type="parTrans" cxnId="{AF3F9115-0E87-4A94-9E75-F37B3F8B38C7}">
      <dgm:prSet/>
      <dgm:spPr/>
      <dgm:t>
        <a:bodyPr/>
        <a:lstStyle/>
        <a:p>
          <a:endParaRPr lang="fr-FR"/>
        </a:p>
      </dgm:t>
    </dgm:pt>
    <dgm:pt modelId="{4153E504-24B7-4FDC-8B93-8CF4663DC96A}" type="sibTrans" cxnId="{AF3F9115-0E87-4A94-9E75-F37B3F8B38C7}">
      <dgm:prSet/>
      <dgm:spPr/>
      <dgm:t>
        <a:bodyPr/>
        <a:lstStyle/>
        <a:p>
          <a:endParaRPr lang="fr-FR"/>
        </a:p>
      </dgm:t>
    </dgm:pt>
    <dgm:pt modelId="{F95B94AA-1712-4509-B7BA-C0781729595C}">
      <dgm:prSet phldrT="[Texte]"/>
      <dgm:spPr/>
      <dgm:t>
        <a:bodyPr/>
        <a:lstStyle/>
        <a:p>
          <a:r>
            <a:rPr lang="fr-FR" dirty="0"/>
            <a:t>Composant traité</a:t>
          </a:r>
        </a:p>
      </dgm:t>
    </dgm:pt>
    <dgm:pt modelId="{DF06A91F-F218-4A3A-9222-91E9CB7C6100}" type="parTrans" cxnId="{C6330453-0CEE-4456-BE4C-2D7439BA2A8B}">
      <dgm:prSet/>
      <dgm:spPr/>
      <dgm:t>
        <a:bodyPr/>
        <a:lstStyle/>
        <a:p>
          <a:endParaRPr lang="fr-FR"/>
        </a:p>
      </dgm:t>
    </dgm:pt>
    <dgm:pt modelId="{45459296-6C0F-4AE3-BFCE-1A94F9B15D58}" type="sibTrans" cxnId="{C6330453-0CEE-4456-BE4C-2D7439BA2A8B}">
      <dgm:prSet/>
      <dgm:spPr/>
      <dgm:t>
        <a:bodyPr/>
        <a:lstStyle/>
        <a:p>
          <a:endParaRPr lang="fr-FR"/>
        </a:p>
      </dgm:t>
    </dgm:pt>
    <dgm:pt modelId="{B9ADDAF3-1769-4FBB-B959-89976888A61E}">
      <dgm:prSet phldrT="[Texte]"/>
      <dgm:spPr/>
      <dgm:t>
        <a:bodyPr/>
        <a:lstStyle/>
        <a:p>
          <a:r>
            <a:rPr lang="fr-FR" dirty="0"/>
            <a:t>Option de traitement</a:t>
          </a:r>
        </a:p>
      </dgm:t>
    </dgm:pt>
    <dgm:pt modelId="{70310EC4-4B47-4E09-8537-4F059D41A533}" type="parTrans" cxnId="{A928D8F6-BEFC-46B7-9FFE-969B22B1EE63}">
      <dgm:prSet/>
      <dgm:spPr/>
      <dgm:t>
        <a:bodyPr/>
        <a:lstStyle/>
        <a:p>
          <a:endParaRPr lang="fr-FR"/>
        </a:p>
      </dgm:t>
    </dgm:pt>
    <dgm:pt modelId="{93594BC1-447C-42E7-91A8-F8890BC8FD0B}" type="sibTrans" cxnId="{A928D8F6-BEFC-46B7-9FFE-969B22B1EE63}">
      <dgm:prSet/>
      <dgm:spPr/>
      <dgm:t>
        <a:bodyPr/>
        <a:lstStyle/>
        <a:p>
          <a:endParaRPr lang="fr-FR"/>
        </a:p>
      </dgm:t>
    </dgm:pt>
    <dgm:pt modelId="{02836A3A-2894-49EC-B3F3-1819A6A36232}">
      <dgm:prSet phldrT="[Texte]"/>
      <dgm:spPr/>
      <dgm:t>
        <a:bodyPr/>
        <a:lstStyle/>
        <a:p>
          <a:r>
            <a:rPr lang="fr-FR" dirty="0"/>
            <a:t>Gains potentiels</a:t>
          </a:r>
        </a:p>
      </dgm:t>
    </dgm:pt>
    <dgm:pt modelId="{0D178DD1-4980-43D7-80D5-DCBD533FB95C}" type="parTrans" cxnId="{301F58B7-FEC6-4432-85D3-5A06DBC9414D}">
      <dgm:prSet/>
      <dgm:spPr/>
      <dgm:t>
        <a:bodyPr/>
        <a:lstStyle/>
        <a:p>
          <a:endParaRPr lang="fr-FR"/>
        </a:p>
      </dgm:t>
    </dgm:pt>
    <dgm:pt modelId="{0176D302-409F-490A-9683-1B07707BBCB8}" type="sibTrans" cxnId="{301F58B7-FEC6-4432-85D3-5A06DBC9414D}">
      <dgm:prSet/>
      <dgm:spPr/>
      <dgm:t>
        <a:bodyPr/>
        <a:lstStyle/>
        <a:p>
          <a:endParaRPr lang="fr-FR"/>
        </a:p>
      </dgm:t>
    </dgm:pt>
    <dgm:pt modelId="{2536E436-75EE-4937-93A4-BDBC6555C128}">
      <dgm:prSet phldrT="[Texte]"/>
      <dgm:spPr/>
      <dgm:t>
        <a:bodyPr/>
        <a:lstStyle/>
        <a:p>
          <a:r>
            <a:rPr lang="fr-FR" dirty="0"/>
            <a:t>Difficultés potentielles</a:t>
          </a:r>
        </a:p>
      </dgm:t>
    </dgm:pt>
    <dgm:pt modelId="{99C07A8A-8389-45DB-9793-E4B1856B5CC1}" type="parTrans" cxnId="{453B8C84-9226-41EA-A30B-CD623FE90FA4}">
      <dgm:prSet/>
      <dgm:spPr/>
      <dgm:t>
        <a:bodyPr/>
        <a:lstStyle/>
        <a:p>
          <a:endParaRPr lang="fr-FR"/>
        </a:p>
      </dgm:t>
    </dgm:pt>
    <dgm:pt modelId="{EB10C15E-3871-48D6-9467-9E250553807B}" type="sibTrans" cxnId="{453B8C84-9226-41EA-A30B-CD623FE90FA4}">
      <dgm:prSet/>
      <dgm:spPr/>
      <dgm:t>
        <a:bodyPr/>
        <a:lstStyle/>
        <a:p>
          <a:endParaRPr lang="fr-FR"/>
        </a:p>
      </dgm:t>
    </dgm:pt>
    <dgm:pt modelId="{E74EE094-4198-495B-B73F-18985098DAB2}">
      <dgm:prSet phldrT="[Texte]"/>
      <dgm:spPr/>
      <dgm:t>
        <a:bodyPr/>
        <a:lstStyle/>
        <a:p>
          <a:r>
            <a:rPr lang="fr-FR" dirty="0"/>
            <a:t>Planification</a:t>
          </a:r>
        </a:p>
      </dgm:t>
    </dgm:pt>
    <dgm:pt modelId="{78F38A60-C131-4B52-8229-665FAA60EAB1}" type="parTrans" cxnId="{44E488D7-256A-465C-8CAA-0338480DAA0D}">
      <dgm:prSet/>
      <dgm:spPr/>
      <dgm:t>
        <a:bodyPr/>
        <a:lstStyle/>
        <a:p>
          <a:endParaRPr lang="fr-FR"/>
        </a:p>
      </dgm:t>
    </dgm:pt>
    <dgm:pt modelId="{F09C7D3C-AF48-40A4-82B8-A207E1A10401}" type="sibTrans" cxnId="{44E488D7-256A-465C-8CAA-0338480DAA0D}">
      <dgm:prSet/>
      <dgm:spPr/>
      <dgm:t>
        <a:bodyPr/>
        <a:lstStyle/>
        <a:p>
          <a:endParaRPr lang="fr-FR"/>
        </a:p>
      </dgm:t>
    </dgm:pt>
    <dgm:pt modelId="{5E4AE180-2CF3-49E3-90D5-9C3158E814A9}" type="pres">
      <dgm:prSet presAssocID="{6561FD9B-8A7C-4B02-97E9-F3AD3B6C338A}" presName="Name0" presStyleCnt="0">
        <dgm:presLayoutVars>
          <dgm:chMax val="7"/>
          <dgm:chPref val="7"/>
          <dgm:dir/>
          <dgm:animOne val="branch"/>
          <dgm:animLvl val="lvl"/>
        </dgm:presLayoutVars>
      </dgm:prSet>
      <dgm:spPr/>
    </dgm:pt>
    <dgm:pt modelId="{6A2C3B1A-9375-42DA-ABF5-E7E1835B6681}" type="pres">
      <dgm:prSet presAssocID="{40D612D8-3E6B-4050-968B-2488B3E2C696}" presName="composite" presStyleCnt="0"/>
      <dgm:spPr/>
    </dgm:pt>
    <dgm:pt modelId="{36E98242-03D3-41C0-9390-4A51F0375BEF}" type="pres">
      <dgm:prSet presAssocID="{40D612D8-3E6B-4050-968B-2488B3E2C696}" presName="BackAccent" presStyleLbl="bgShp" presStyleIdx="0" presStyleCnt="4"/>
      <dgm:spPr/>
    </dgm:pt>
    <dgm:pt modelId="{74DBD6BA-2AFF-43ED-946F-118A45E62B33}" type="pres">
      <dgm:prSet presAssocID="{40D612D8-3E6B-4050-968B-2488B3E2C696}" presName="Accent" presStyleLbl="alignNode1" presStyleIdx="0" presStyleCnt="4"/>
      <dgm:spPr/>
    </dgm:pt>
    <dgm:pt modelId="{7E603EDC-39AA-42DF-B291-F2C167F3A1B0}" type="pres">
      <dgm:prSet presAssocID="{40D612D8-3E6B-4050-968B-2488B3E2C696}" presName="Child" presStyleLbl="revTx" presStyleIdx="0" presStyleCnt="8">
        <dgm:presLayoutVars>
          <dgm:chMax val="0"/>
          <dgm:chPref val="0"/>
          <dgm:bulletEnabled val="1"/>
        </dgm:presLayoutVars>
      </dgm:prSet>
      <dgm:spPr/>
    </dgm:pt>
    <dgm:pt modelId="{B2250889-16EC-44BC-9C81-52039955D740}" type="pres">
      <dgm:prSet presAssocID="{40D612D8-3E6B-4050-968B-2488B3E2C696}" presName="Parent" presStyleLbl="revTx" presStyleIdx="1" presStyleCnt="8">
        <dgm:presLayoutVars>
          <dgm:chMax val="1"/>
          <dgm:chPref val="1"/>
          <dgm:bulletEnabled val="1"/>
        </dgm:presLayoutVars>
      </dgm:prSet>
      <dgm:spPr/>
    </dgm:pt>
    <dgm:pt modelId="{3A110FF9-33B6-49CC-9743-24B3A0CB6566}" type="pres">
      <dgm:prSet presAssocID="{73388CDA-BB42-429D-AF31-DD1F721F64D6}" presName="sibTrans" presStyleCnt="0"/>
      <dgm:spPr/>
    </dgm:pt>
    <dgm:pt modelId="{FFE76E4B-D682-4BB8-8181-F00A19A29130}" type="pres">
      <dgm:prSet presAssocID="{BEF3CC0B-AC1F-480B-8407-D3AF3F1363D2}" presName="composite" presStyleCnt="0"/>
      <dgm:spPr/>
    </dgm:pt>
    <dgm:pt modelId="{CCAA58B4-1C85-4B50-8B43-84F430B93B8F}" type="pres">
      <dgm:prSet presAssocID="{BEF3CC0B-AC1F-480B-8407-D3AF3F1363D2}" presName="BackAccent" presStyleLbl="bgShp" presStyleIdx="1" presStyleCnt="4"/>
      <dgm:spPr/>
    </dgm:pt>
    <dgm:pt modelId="{BD1B5079-A396-44A9-8A25-3B35F76BF611}" type="pres">
      <dgm:prSet presAssocID="{BEF3CC0B-AC1F-480B-8407-D3AF3F1363D2}" presName="Accent" presStyleLbl="alignNode1" presStyleIdx="1" presStyleCnt="4"/>
      <dgm:spPr/>
    </dgm:pt>
    <dgm:pt modelId="{3195E783-96B8-4FD7-9184-B0DE728FBA51}" type="pres">
      <dgm:prSet presAssocID="{BEF3CC0B-AC1F-480B-8407-D3AF3F1363D2}" presName="Child" presStyleLbl="revTx" presStyleIdx="2" presStyleCnt="8">
        <dgm:presLayoutVars>
          <dgm:chMax val="0"/>
          <dgm:chPref val="0"/>
          <dgm:bulletEnabled val="1"/>
        </dgm:presLayoutVars>
      </dgm:prSet>
      <dgm:spPr/>
    </dgm:pt>
    <dgm:pt modelId="{E60EE4FD-EE2C-456F-BD19-3E560B6849CB}" type="pres">
      <dgm:prSet presAssocID="{BEF3CC0B-AC1F-480B-8407-D3AF3F1363D2}" presName="Parent" presStyleLbl="revTx" presStyleIdx="3" presStyleCnt="8">
        <dgm:presLayoutVars>
          <dgm:chMax val="1"/>
          <dgm:chPref val="1"/>
          <dgm:bulletEnabled val="1"/>
        </dgm:presLayoutVars>
      </dgm:prSet>
      <dgm:spPr/>
    </dgm:pt>
    <dgm:pt modelId="{AD669BCC-CAC7-454B-BF90-64001E2E945A}" type="pres">
      <dgm:prSet presAssocID="{962487D6-0A8C-42F5-92D6-A009326D69FA}" presName="sibTrans" presStyleCnt="0"/>
      <dgm:spPr/>
    </dgm:pt>
    <dgm:pt modelId="{D34E0D2C-6EA8-4BBB-BAD9-BE6527114BB6}" type="pres">
      <dgm:prSet presAssocID="{CDB2D20E-04E3-48B1-B9D6-B6A0FB5D9655}" presName="composite" presStyleCnt="0"/>
      <dgm:spPr/>
    </dgm:pt>
    <dgm:pt modelId="{B2E50AA5-6E99-4A8D-B451-8338AFC99F28}" type="pres">
      <dgm:prSet presAssocID="{CDB2D20E-04E3-48B1-B9D6-B6A0FB5D9655}" presName="BackAccent" presStyleLbl="bgShp" presStyleIdx="2" presStyleCnt="4"/>
      <dgm:spPr/>
    </dgm:pt>
    <dgm:pt modelId="{43E2BC9F-1885-40FB-950F-0C004A6515E7}" type="pres">
      <dgm:prSet presAssocID="{CDB2D20E-04E3-48B1-B9D6-B6A0FB5D9655}" presName="Accent" presStyleLbl="alignNode1" presStyleIdx="2" presStyleCnt="4"/>
      <dgm:spPr/>
    </dgm:pt>
    <dgm:pt modelId="{B1E252F6-7578-4098-A417-DC57A31ACD51}" type="pres">
      <dgm:prSet presAssocID="{CDB2D20E-04E3-48B1-B9D6-B6A0FB5D9655}" presName="Child" presStyleLbl="revTx" presStyleIdx="4" presStyleCnt="8">
        <dgm:presLayoutVars>
          <dgm:chMax val="0"/>
          <dgm:chPref val="0"/>
          <dgm:bulletEnabled val="1"/>
        </dgm:presLayoutVars>
      </dgm:prSet>
      <dgm:spPr/>
    </dgm:pt>
    <dgm:pt modelId="{35EDC56F-113A-4C1E-81CF-AC8F17D00922}" type="pres">
      <dgm:prSet presAssocID="{CDB2D20E-04E3-48B1-B9D6-B6A0FB5D9655}" presName="Parent" presStyleLbl="revTx" presStyleIdx="5" presStyleCnt="8">
        <dgm:presLayoutVars>
          <dgm:chMax val="1"/>
          <dgm:chPref val="1"/>
          <dgm:bulletEnabled val="1"/>
        </dgm:presLayoutVars>
      </dgm:prSet>
      <dgm:spPr/>
    </dgm:pt>
    <dgm:pt modelId="{09F79D74-6430-4B05-8C35-118D50AFED23}" type="pres">
      <dgm:prSet presAssocID="{E869421C-4E77-4259-9AF0-23EEAE6DB389}" presName="sibTrans" presStyleCnt="0"/>
      <dgm:spPr/>
    </dgm:pt>
    <dgm:pt modelId="{C1DDF9DF-9B43-453D-836C-45519C5EFEFC}" type="pres">
      <dgm:prSet presAssocID="{8562B649-6E13-49AC-B7FF-69A8A393FED0}" presName="composite" presStyleCnt="0"/>
      <dgm:spPr/>
    </dgm:pt>
    <dgm:pt modelId="{9CFE01AC-B3AB-47DC-8ABB-9DE3BF293AE3}" type="pres">
      <dgm:prSet presAssocID="{8562B649-6E13-49AC-B7FF-69A8A393FED0}" presName="BackAccent" presStyleLbl="bgShp" presStyleIdx="3" presStyleCnt="4"/>
      <dgm:spPr/>
    </dgm:pt>
    <dgm:pt modelId="{19313ACB-2037-43A1-BDBD-422269702D6D}" type="pres">
      <dgm:prSet presAssocID="{8562B649-6E13-49AC-B7FF-69A8A393FED0}" presName="Accent" presStyleLbl="alignNode1" presStyleIdx="3" presStyleCnt="4"/>
      <dgm:spPr/>
    </dgm:pt>
    <dgm:pt modelId="{B92857B9-7703-4CD2-B157-36BD6E79A33B}" type="pres">
      <dgm:prSet presAssocID="{8562B649-6E13-49AC-B7FF-69A8A393FED0}" presName="Child" presStyleLbl="revTx" presStyleIdx="6" presStyleCnt="8">
        <dgm:presLayoutVars>
          <dgm:chMax val="0"/>
          <dgm:chPref val="0"/>
          <dgm:bulletEnabled val="1"/>
        </dgm:presLayoutVars>
      </dgm:prSet>
      <dgm:spPr/>
    </dgm:pt>
    <dgm:pt modelId="{4410A09B-28F1-41A2-B3C3-D44C57DEC830}" type="pres">
      <dgm:prSet presAssocID="{8562B649-6E13-49AC-B7FF-69A8A393FED0}" presName="Parent" presStyleLbl="revTx" presStyleIdx="7" presStyleCnt="8">
        <dgm:presLayoutVars>
          <dgm:chMax val="1"/>
          <dgm:chPref val="1"/>
          <dgm:bulletEnabled val="1"/>
        </dgm:presLayoutVars>
      </dgm:prSet>
      <dgm:spPr/>
    </dgm:pt>
  </dgm:ptLst>
  <dgm:cxnLst>
    <dgm:cxn modelId="{AA358A0F-1BE4-4AE5-A7D5-02A853AF45F1}" type="presOf" srcId="{B907F576-9041-4726-90E6-36D01EE55CAA}" destId="{7E603EDC-39AA-42DF-B291-F2C167F3A1B0}" srcOrd="0" destOrd="0" presId="urn:microsoft.com/office/officeart/2008/layout/IncreasingCircleProcess"/>
    <dgm:cxn modelId="{06828314-7E1F-4567-9BE2-B3019F540712}" srcId="{BEF3CC0B-AC1F-480B-8407-D3AF3F1363D2}" destId="{992B97CC-CE08-4D6E-83D2-FD601DA84C23}" srcOrd="3" destOrd="0" parTransId="{95EC5CF9-007F-40E8-AF34-08A984D934CA}" sibTransId="{4AF404C1-720C-4852-9DBE-AD87B735678E}"/>
    <dgm:cxn modelId="{AF3F9115-0E87-4A94-9E75-F37B3F8B38C7}" srcId="{8562B649-6E13-49AC-B7FF-69A8A393FED0}" destId="{6E1DC52F-D02D-4E12-A69A-A6A35E0E3F1E}" srcOrd="0" destOrd="0" parTransId="{B2CD8C23-48C4-4890-A0F0-F152E6653ADF}" sibTransId="{4153E504-24B7-4FDC-8B93-8CF4663DC96A}"/>
    <dgm:cxn modelId="{66F3E115-4F6C-493B-935D-8859F1AABD51}" type="presOf" srcId="{BDEEE874-9600-4057-A69D-A264ADCEDB82}" destId="{7E603EDC-39AA-42DF-B291-F2C167F3A1B0}" srcOrd="0" destOrd="3" presId="urn:microsoft.com/office/officeart/2008/layout/IncreasingCircleProcess"/>
    <dgm:cxn modelId="{8E135F1B-A617-4581-8807-2774BCB8EC23}" type="presOf" srcId="{E091331A-B824-455E-B204-E1271063393D}" destId="{B1E252F6-7578-4098-A417-DC57A31ACD51}" srcOrd="0" destOrd="2" presId="urn:microsoft.com/office/officeart/2008/layout/IncreasingCircleProcess"/>
    <dgm:cxn modelId="{726F351C-4262-4CC3-BEF1-0EF3CB318F87}" type="presOf" srcId="{02836A3A-2894-49EC-B3F3-1819A6A36232}" destId="{B92857B9-7703-4CD2-B157-36BD6E79A33B}" srcOrd="0" destOrd="3" presId="urn:microsoft.com/office/officeart/2008/layout/IncreasingCircleProcess"/>
    <dgm:cxn modelId="{AECFB21C-D323-400C-BA22-02F88795BD3B}" type="presOf" srcId="{6561FD9B-8A7C-4B02-97E9-F3AD3B6C338A}" destId="{5E4AE180-2CF3-49E3-90D5-9C3158E814A9}" srcOrd="0" destOrd="0" presId="urn:microsoft.com/office/officeart/2008/layout/IncreasingCircleProcess"/>
    <dgm:cxn modelId="{78212D1E-5842-4596-9985-59FE4459CB03}" type="presOf" srcId="{EB7D2773-E663-499B-9BD9-5B3E1441FB2E}" destId="{B1E252F6-7578-4098-A417-DC57A31ACD51}" srcOrd="0" destOrd="4" presId="urn:microsoft.com/office/officeart/2008/layout/IncreasingCircleProcess"/>
    <dgm:cxn modelId="{78558322-6B96-4893-B5ED-636A916B5478}" srcId="{BEF3CC0B-AC1F-480B-8407-D3AF3F1363D2}" destId="{016B7A71-6914-41D7-87AE-E5ACA15B9A2C}" srcOrd="4" destOrd="0" parTransId="{5070707F-A0D9-437D-AAE3-8B4BC2DC234A}" sibTransId="{2D6B69CB-93F7-4629-B91E-C432F6271C1E}"/>
    <dgm:cxn modelId="{93B5782F-934A-4112-82AE-6FFDB202BF8E}" type="presOf" srcId="{CF8241BA-BC59-4EDF-A516-161C8E0222CD}" destId="{B1E252F6-7578-4098-A417-DC57A31ACD51}" srcOrd="0" destOrd="3" presId="urn:microsoft.com/office/officeart/2008/layout/IncreasingCircleProcess"/>
    <dgm:cxn modelId="{96510732-1DB8-4566-9525-D61262538E47}" type="presOf" srcId="{517135B8-39E2-4488-9175-85A0FC8225E1}" destId="{7E603EDC-39AA-42DF-B291-F2C167F3A1B0}" srcOrd="0" destOrd="2" presId="urn:microsoft.com/office/officeart/2008/layout/IncreasingCircleProcess"/>
    <dgm:cxn modelId="{277DFF33-6DF8-4A33-A2C0-462224E23CD8}" type="presOf" srcId="{4677C9F9-DB98-4FC5-911D-DCA540F00B88}" destId="{3195E783-96B8-4FD7-9184-B0DE728FBA51}" srcOrd="0" destOrd="0" presId="urn:microsoft.com/office/officeart/2008/layout/IncreasingCircleProcess"/>
    <dgm:cxn modelId="{8DA88A35-379C-48EB-87CD-2D0DE92B9B7C}" type="presOf" srcId="{016B7A71-6914-41D7-87AE-E5ACA15B9A2C}" destId="{3195E783-96B8-4FD7-9184-B0DE728FBA51}" srcOrd="0" destOrd="4" presId="urn:microsoft.com/office/officeart/2008/layout/IncreasingCircleProcess"/>
    <dgm:cxn modelId="{A606A035-84A7-4C9A-9B59-B88A91D12875}" srcId="{BEF3CC0B-AC1F-480B-8407-D3AF3F1363D2}" destId="{E6BD3A89-A770-4487-8CC9-022E7238BA66}" srcOrd="2" destOrd="0" parTransId="{195C9FCE-81D4-4598-B74A-793BDB6FA75B}" sibTransId="{D74419D7-14B0-4400-8102-C6732B63A5E0}"/>
    <dgm:cxn modelId="{D07E463D-15BA-4C14-951E-58A11D71E82E}" type="presOf" srcId="{E6BD3A89-A770-4487-8CC9-022E7238BA66}" destId="{3195E783-96B8-4FD7-9184-B0DE728FBA51}" srcOrd="0" destOrd="2" presId="urn:microsoft.com/office/officeart/2008/layout/IncreasingCircleProcess"/>
    <dgm:cxn modelId="{1DEF353F-988E-4DB0-A9A9-932A7D736DC4}" srcId="{6561FD9B-8A7C-4B02-97E9-F3AD3B6C338A}" destId="{BEF3CC0B-AC1F-480B-8407-D3AF3F1363D2}" srcOrd="1" destOrd="0" parTransId="{8D64EDFA-3965-4459-B9CA-4905C7BEFA90}" sibTransId="{962487D6-0A8C-42F5-92D6-A009326D69FA}"/>
    <dgm:cxn modelId="{03D6BB3F-B795-4FA5-8A20-ED72B054EA00}" srcId="{BEF3CC0B-AC1F-480B-8407-D3AF3F1363D2}" destId="{4677C9F9-DB98-4FC5-911D-DCA540F00B88}" srcOrd="0" destOrd="0" parTransId="{CFE06714-156E-4C16-BD46-820649AB297D}" sibTransId="{67C9F6C2-E4A1-4D51-8E2D-7C7985B9DA04}"/>
    <dgm:cxn modelId="{AB7DD545-CB04-4623-907F-4D88D12C3EA0}" srcId="{6561FD9B-8A7C-4B02-97E9-F3AD3B6C338A}" destId="{8562B649-6E13-49AC-B7FF-69A8A393FED0}" srcOrd="3" destOrd="0" parTransId="{FF392B38-FA2E-42E5-AA2A-D8FA2726B02E}" sibTransId="{995F5296-D8FF-43D5-B787-F93C332925AA}"/>
    <dgm:cxn modelId="{0A8A4B68-DD13-48C7-9B53-E4E058798CE5}" type="presOf" srcId="{992B97CC-CE08-4D6E-83D2-FD601DA84C23}" destId="{3195E783-96B8-4FD7-9184-B0DE728FBA51}" srcOrd="0" destOrd="3" presId="urn:microsoft.com/office/officeart/2008/layout/IncreasingCircleProcess"/>
    <dgm:cxn modelId="{4DB5254A-3313-4A1C-984F-E29DED77C25E}" srcId="{40D612D8-3E6B-4050-968B-2488B3E2C696}" destId="{BDEEE874-9600-4057-A69D-A264ADCEDB82}" srcOrd="3" destOrd="0" parTransId="{0B20C3DD-99E4-4E86-A137-70B71F9D3EAF}" sibTransId="{29F016C5-F642-4F79-B21A-6CBBE49C4127}"/>
    <dgm:cxn modelId="{AA1D606C-8440-44E7-BEBB-4B4A4EAD7E82}" type="presOf" srcId="{2536E436-75EE-4937-93A4-BDBC6555C128}" destId="{B92857B9-7703-4CD2-B157-36BD6E79A33B}" srcOrd="0" destOrd="4" presId="urn:microsoft.com/office/officeart/2008/layout/IncreasingCircleProcess"/>
    <dgm:cxn modelId="{2EF72A6F-0B45-4224-93AA-FA15431765B1}" type="presOf" srcId="{C5E14B2D-BEEB-4BF3-AE90-B9D19B70A658}" destId="{7E603EDC-39AA-42DF-B291-F2C167F3A1B0}" srcOrd="0" destOrd="1" presId="urn:microsoft.com/office/officeart/2008/layout/IncreasingCircleProcess"/>
    <dgm:cxn modelId="{7667FB4F-C606-49EA-A810-08B25BA2181E}" srcId="{6561FD9B-8A7C-4B02-97E9-F3AD3B6C338A}" destId="{40D612D8-3E6B-4050-968B-2488B3E2C696}" srcOrd="0" destOrd="0" parTransId="{7EA020DB-738C-4010-A59C-8D02215A18D5}" sibTransId="{73388CDA-BB42-429D-AF31-DD1F721F64D6}"/>
    <dgm:cxn modelId="{C6330453-0CEE-4456-BE4C-2D7439BA2A8B}" srcId="{8562B649-6E13-49AC-B7FF-69A8A393FED0}" destId="{F95B94AA-1712-4509-B7BA-C0781729595C}" srcOrd="1" destOrd="0" parTransId="{DF06A91F-F218-4A3A-9222-91E9CB7C6100}" sibTransId="{45459296-6C0F-4AE3-BFCE-1A94F9B15D58}"/>
    <dgm:cxn modelId="{390F3876-CBBA-475A-B2B1-E6D7DF3B7AB1}" type="presOf" srcId="{E74EE094-4198-495B-B73F-18985098DAB2}" destId="{B92857B9-7703-4CD2-B157-36BD6E79A33B}" srcOrd="0" destOrd="5" presId="urn:microsoft.com/office/officeart/2008/layout/IncreasingCircleProcess"/>
    <dgm:cxn modelId="{D9BF9977-C1A7-426D-99A2-CA3AAE55D518}" type="presOf" srcId="{6E1DC52F-D02D-4E12-A69A-A6A35E0E3F1E}" destId="{B92857B9-7703-4CD2-B157-36BD6E79A33B}" srcOrd="0" destOrd="0" presId="urn:microsoft.com/office/officeart/2008/layout/IncreasingCircleProcess"/>
    <dgm:cxn modelId="{53419979-53A7-479B-B8E1-44C15E3E4775}" srcId="{CDB2D20E-04E3-48B1-B9D6-B6A0FB5D9655}" destId="{C1FB3618-F801-44F3-A8AB-E5396B38B241}" srcOrd="1" destOrd="0" parTransId="{0653367B-A4A8-4125-94D3-DC5DB4A1E284}" sibTransId="{A55EF464-4C18-4D09-ABD8-DDBDEE8EA712}"/>
    <dgm:cxn modelId="{60BCEB7F-F083-4594-84D0-3BB3E5179E6C}" srcId="{6561FD9B-8A7C-4B02-97E9-F3AD3B6C338A}" destId="{CDB2D20E-04E3-48B1-B9D6-B6A0FB5D9655}" srcOrd="2" destOrd="0" parTransId="{AD39EB67-0CB2-42B8-9B00-F0C3688D62FC}" sibTransId="{E869421C-4E77-4259-9AF0-23EEAE6DB389}"/>
    <dgm:cxn modelId="{76341684-6E8C-4BBE-8DD0-8A520A015E60}" type="presOf" srcId="{8562B649-6E13-49AC-B7FF-69A8A393FED0}" destId="{4410A09B-28F1-41A2-B3C3-D44C57DEC830}" srcOrd="0" destOrd="0" presId="urn:microsoft.com/office/officeart/2008/layout/IncreasingCircleProcess"/>
    <dgm:cxn modelId="{453B8C84-9226-41EA-A30B-CD623FE90FA4}" srcId="{8562B649-6E13-49AC-B7FF-69A8A393FED0}" destId="{2536E436-75EE-4937-93A4-BDBC6555C128}" srcOrd="4" destOrd="0" parTransId="{99C07A8A-8389-45DB-9793-E4B1856B5CC1}" sibTransId="{EB10C15E-3871-48D6-9467-9E250553807B}"/>
    <dgm:cxn modelId="{7F20368E-9528-4E30-AC30-D98968F2F51A}" type="presOf" srcId="{CDB2D20E-04E3-48B1-B9D6-B6A0FB5D9655}" destId="{35EDC56F-113A-4C1E-81CF-AC8F17D00922}" srcOrd="0" destOrd="0" presId="urn:microsoft.com/office/officeart/2008/layout/IncreasingCircleProcess"/>
    <dgm:cxn modelId="{0B8A1F8F-491B-497B-84FC-FEAB4102942C}" srcId="{CDB2D20E-04E3-48B1-B9D6-B6A0FB5D9655}" destId="{E091331A-B824-455E-B204-E1271063393D}" srcOrd="2" destOrd="0" parTransId="{82AE8000-F91D-4181-AC78-0EAB8E1B3335}" sibTransId="{440ED649-1F9D-464E-B0BE-54D134756B35}"/>
    <dgm:cxn modelId="{AF889292-5BEB-40E7-9A3E-B73F19DBC56B}" type="presOf" srcId="{B9ADDAF3-1769-4FBB-B959-89976888A61E}" destId="{B92857B9-7703-4CD2-B157-36BD6E79A33B}" srcOrd="0" destOrd="2" presId="urn:microsoft.com/office/officeart/2008/layout/IncreasingCircleProcess"/>
    <dgm:cxn modelId="{2BAC7C9D-3B3E-443A-9B36-9F6ECE1FC76E}" type="presOf" srcId="{49096268-94EC-4572-ADD0-33ACA132EC1E}" destId="{B1E252F6-7578-4098-A417-DC57A31ACD51}" srcOrd="0" destOrd="0" presId="urn:microsoft.com/office/officeart/2008/layout/IncreasingCircleProcess"/>
    <dgm:cxn modelId="{FF03CCAA-D2FB-4163-A50F-03E81678335E}" srcId="{CDB2D20E-04E3-48B1-B9D6-B6A0FB5D9655}" destId="{CF8241BA-BC59-4EDF-A516-161C8E0222CD}" srcOrd="3" destOrd="0" parTransId="{AF00794E-5856-4FB8-BC83-DB802B1E5AC2}" sibTransId="{32DECF02-DCC6-459E-AD69-D412FF792A3F}"/>
    <dgm:cxn modelId="{D80525B7-80C1-4160-8335-2527971BC7EC}" srcId="{CDB2D20E-04E3-48B1-B9D6-B6A0FB5D9655}" destId="{49096268-94EC-4572-ADD0-33ACA132EC1E}" srcOrd="0" destOrd="0" parTransId="{4702258A-E901-4E3D-A250-A2DD54E4A946}" sibTransId="{64374B7F-6D99-4EF8-98B2-A56FAABE65D5}"/>
    <dgm:cxn modelId="{301F58B7-FEC6-4432-85D3-5A06DBC9414D}" srcId="{8562B649-6E13-49AC-B7FF-69A8A393FED0}" destId="{02836A3A-2894-49EC-B3F3-1819A6A36232}" srcOrd="3" destOrd="0" parTransId="{0D178DD1-4980-43D7-80D5-DCBD533FB95C}" sibTransId="{0176D302-409F-490A-9683-1B07707BBCB8}"/>
    <dgm:cxn modelId="{AEB343C2-7655-4AEA-B13F-345603004458}" srcId="{BEF3CC0B-AC1F-480B-8407-D3AF3F1363D2}" destId="{6D45E825-6D31-4B0D-A0B1-230A753C6006}" srcOrd="1" destOrd="0" parTransId="{91D67C94-6321-4307-A333-0B06862D9DFC}" sibTransId="{1F0D5951-2039-4469-AFCC-CEDE93CC859D}"/>
    <dgm:cxn modelId="{46DE01C4-F9AE-4063-B3FE-5BC1E8E7980C}" srcId="{CDB2D20E-04E3-48B1-B9D6-B6A0FB5D9655}" destId="{EB7D2773-E663-499B-9BD9-5B3E1441FB2E}" srcOrd="4" destOrd="0" parTransId="{ED32BF85-CE60-4FD3-92D0-937C6E50319A}" sibTransId="{F3746772-53AA-4E12-907B-D4E7CA2AB804}"/>
    <dgm:cxn modelId="{0C9838C8-1001-4192-8347-F9AF612A75F4}" type="presOf" srcId="{BEF3CC0B-AC1F-480B-8407-D3AF3F1363D2}" destId="{E60EE4FD-EE2C-456F-BD19-3E560B6849CB}" srcOrd="0" destOrd="0" presId="urn:microsoft.com/office/officeart/2008/layout/IncreasingCircleProcess"/>
    <dgm:cxn modelId="{60EB16CF-68B1-4F79-9217-DF5C27196C17}" srcId="{40D612D8-3E6B-4050-968B-2488B3E2C696}" destId="{B907F576-9041-4726-90E6-36D01EE55CAA}" srcOrd="0" destOrd="0" parTransId="{9AA4ACF9-768D-4EE0-8727-ACE6D232E6E0}" sibTransId="{2E03AB01-9000-4C24-A11E-DD33827A08B7}"/>
    <dgm:cxn modelId="{44E488D7-256A-465C-8CAA-0338480DAA0D}" srcId="{8562B649-6E13-49AC-B7FF-69A8A393FED0}" destId="{E74EE094-4198-495B-B73F-18985098DAB2}" srcOrd="5" destOrd="0" parTransId="{78F38A60-C131-4B52-8229-665FAA60EAB1}" sibTransId="{F09C7D3C-AF48-40A4-82B8-A207E1A10401}"/>
    <dgm:cxn modelId="{9C7B01DE-5791-4213-87AD-A2FDF9969775}" type="presOf" srcId="{F95B94AA-1712-4509-B7BA-C0781729595C}" destId="{B92857B9-7703-4CD2-B157-36BD6E79A33B}" srcOrd="0" destOrd="1" presId="urn:microsoft.com/office/officeart/2008/layout/IncreasingCircleProcess"/>
    <dgm:cxn modelId="{CDE8D0E5-B4E6-4A33-B6CE-B4F33B6358E7}" type="presOf" srcId="{6D45E825-6D31-4B0D-A0B1-230A753C6006}" destId="{3195E783-96B8-4FD7-9184-B0DE728FBA51}" srcOrd="0" destOrd="1" presId="urn:microsoft.com/office/officeart/2008/layout/IncreasingCircleProcess"/>
    <dgm:cxn modelId="{93CAC7E8-1F81-44A9-8C32-DCF12A7D027A}" type="presOf" srcId="{C1FB3618-F801-44F3-A8AB-E5396B38B241}" destId="{B1E252F6-7578-4098-A417-DC57A31ACD51}" srcOrd="0" destOrd="1" presId="urn:microsoft.com/office/officeart/2008/layout/IncreasingCircleProcess"/>
    <dgm:cxn modelId="{FA76C4EB-B66F-436C-AE0C-06B2A9355D67}" srcId="{40D612D8-3E6B-4050-968B-2488B3E2C696}" destId="{C5E14B2D-BEEB-4BF3-AE90-B9D19B70A658}" srcOrd="1" destOrd="0" parTransId="{4336DAB6-5889-4A6D-B992-41B4923ED6F1}" sibTransId="{51D33906-4964-4AA9-8D82-C23301D949C0}"/>
    <dgm:cxn modelId="{F675DAED-1687-4965-91DD-5768E2341AEE}" srcId="{40D612D8-3E6B-4050-968B-2488B3E2C696}" destId="{517135B8-39E2-4488-9175-85A0FC8225E1}" srcOrd="2" destOrd="0" parTransId="{C670A3A0-53DE-4B0C-B832-A1AC8FFB0F93}" sibTransId="{9C14D07C-8EC6-488E-B003-DD4FED6A8013}"/>
    <dgm:cxn modelId="{D36D51EF-08B8-4A33-AAB3-B95CA3778493}" type="presOf" srcId="{40D612D8-3E6B-4050-968B-2488B3E2C696}" destId="{B2250889-16EC-44BC-9C81-52039955D740}" srcOrd="0" destOrd="0" presId="urn:microsoft.com/office/officeart/2008/layout/IncreasingCircleProcess"/>
    <dgm:cxn modelId="{A928D8F6-BEFC-46B7-9FFE-969B22B1EE63}" srcId="{8562B649-6E13-49AC-B7FF-69A8A393FED0}" destId="{B9ADDAF3-1769-4FBB-B959-89976888A61E}" srcOrd="2" destOrd="0" parTransId="{70310EC4-4B47-4E09-8537-4F059D41A533}" sibTransId="{93594BC1-447C-42E7-91A8-F8890BC8FD0B}"/>
    <dgm:cxn modelId="{D38ACBCE-8AB0-48F3-AF9E-1F63B42E2ADA}" type="presParOf" srcId="{5E4AE180-2CF3-49E3-90D5-9C3158E814A9}" destId="{6A2C3B1A-9375-42DA-ABF5-E7E1835B6681}" srcOrd="0" destOrd="0" presId="urn:microsoft.com/office/officeart/2008/layout/IncreasingCircleProcess"/>
    <dgm:cxn modelId="{F335068D-F229-4DE4-AA5B-4682628BF44A}" type="presParOf" srcId="{6A2C3B1A-9375-42DA-ABF5-E7E1835B6681}" destId="{36E98242-03D3-41C0-9390-4A51F0375BEF}" srcOrd="0" destOrd="0" presId="urn:microsoft.com/office/officeart/2008/layout/IncreasingCircleProcess"/>
    <dgm:cxn modelId="{02EBFCFF-EF42-4C44-BF79-1A3F6DC0B7CF}" type="presParOf" srcId="{6A2C3B1A-9375-42DA-ABF5-E7E1835B6681}" destId="{74DBD6BA-2AFF-43ED-946F-118A45E62B33}" srcOrd="1" destOrd="0" presId="urn:microsoft.com/office/officeart/2008/layout/IncreasingCircleProcess"/>
    <dgm:cxn modelId="{8A379730-B656-4CFF-9DE2-8ED000C0F96F}" type="presParOf" srcId="{6A2C3B1A-9375-42DA-ABF5-E7E1835B6681}" destId="{7E603EDC-39AA-42DF-B291-F2C167F3A1B0}" srcOrd="2" destOrd="0" presId="urn:microsoft.com/office/officeart/2008/layout/IncreasingCircleProcess"/>
    <dgm:cxn modelId="{09EA5F45-DA43-497A-8C69-295A849A7A33}" type="presParOf" srcId="{6A2C3B1A-9375-42DA-ABF5-E7E1835B6681}" destId="{B2250889-16EC-44BC-9C81-52039955D740}" srcOrd="3" destOrd="0" presId="urn:microsoft.com/office/officeart/2008/layout/IncreasingCircleProcess"/>
    <dgm:cxn modelId="{4BB9378E-EC2A-4D32-9A2F-648BFC969FF9}" type="presParOf" srcId="{5E4AE180-2CF3-49E3-90D5-9C3158E814A9}" destId="{3A110FF9-33B6-49CC-9743-24B3A0CB6566}" srcOrd="1" destOrd="0" presId="urn:microsoft.com/office/officeart/2008/layout/IncreasingCircleProcess"/>
    <dgm:cxn modelId="{10EA1192-0753-4468-9A57-D1240EB52BEB}" type="presParOf" srcId="{5E4AE180-2CF3-49E3-90D5-9C3158E814A9}" destId="{FFE76E4B-D682-4BB8-8181-F00A19A29130}" srcOrd="2" destOrd="0" presId="urn:microsoft.com/office/officeart/2008/layout/IncreasingCircleProcess"/>
    <dgm:cxn modelId="{2623896D-3986-4387-9693-8D5929A6D621}" type="presParOf" srcId="{FFE76E4B-D682-4BB8-8181-F00A19A29130}" destId="{CCAA58B4-1C85-4B50-8B43-84F430B93B8F}" srcOrd="0" destOrd="0" presId="urn:microsoft.com/office/officeart/2008/layout/IncreasingCircleProcess"/>
    <dgm:cxn modelId="{3F03FE1C-0653-4CCA-B371-91835B4A4B22}" type="presParOf" srcId="{FFE76E4B-D682-4BB8-8181-F00A19A29130}" destId="{BD1B5079-A396-44A9-8A25-3B35F76BF611}" srcOrd="1" destOrd="0" presId="urn:microsoft.com/office/officeart/2008/layout/IncreasingCircleProcess"/>
    <dgm:cxn modelId="{81FE36D2-C6CD-4330-B981-1EADB9F3A363}" type="presParOf" srcId="{FFE76E4B-D682-4BB8-8181-F00A19A29130}" destId="{3195E783-96B8-4FD7-9184-B0DE728FBA51}" srcOrd="2" destOrd="0" presId="urn:microsoft.com/office/officeart/2008/layout/IncreasingCircleProcess"/>
    <dgm:cxn modelId="{36F71490-B525-4129-9AB8-817C9DF48210}" type="presParOf" srcId="{FFE76E4B-D682-4BB8-8181-F00A19A29130}" destId="{E60EE4FD-EE2C-456F-BD19-3E560B6849CB}" srcOrd="3" destOrd="0" presId="urn:microsoft.com/office/officeart/2008/layout/IncreasingCircleProcess"/>
    <dgm:cxn modelId="{27CF237E-2515-4EE3-A52B-EBC0375A97E2}" type="presParOf" srcId="{5E4AE180-2CF3-49E3-90D5-9C3158E814A9}" destId="{AD669BCC-CAC7-454B-BF90-64001E2E945A}" srcOrd="3" destOrd="0" presId="urn:microsoft.com/office/officeart/2008/layout/IncreasingCircleProcess"/>
    <dgm:cxn modelId="{66F342A0-1AF3-4943-9168-8A77C88E72A8}" type="presParOf" srcId="{5E4AE180-2CF3-49E3-90D5-9C3158E814A9}" destId="{D34E0D2C-6EA8-4BBB-BAD9-BE6527114BB6}" srcOrd="4" destOrd="0" presId="urn:microsoft.com/office/officeart/2008/layout/IncreasingCircleProcess"/>
    <dgm:cxn modelId="{3EFD3B31-AA9D-4497-9F05-944D87DC4EA6}" type="presParOf" srcId="{D34E0D2C-6EA8-4BBB-BAD9-BE6527114BB6}" destId="{B2E50AA5-6E99-4A8D-B451-8338AFC99F28}" srcOrd="0" destOrd="0" presId="urn:microsoft.com/office/officeart/2008/layout/IncreasingCircleProcess"/>
    <dgm:cxn modelId="{02EA6A02-A55C-4270-B6ED-F3731DE2F25C}" type="presParOf" srcId="{D34E0D2C-6EA8-4BBB-BAD9-BE6527114BB6}" destId="{43E2BC9F-1885-40FB-950F-0C004A6515E7}" srcOrd="1" destOrd="0" presId="urn:microsoft.com/office/officeart/2008/layout/IncreasingCircleProcess"/>
    <dgm:cxn modelId="{17AD0315-D2FC-4B9C-A309-C4D57AAA7593}" type="presParOf" srcId="{D34E0D2C-6EA8-4BBB-BAD9-BE6527114BB6}" destId="{B1E252F6-7578-4098-A417-DC57A31ACD51}" srcOrd="2" destOrd="0" presId="urn:microsoft.com/office/officeart/2008/layout/IncreasingCircleProcess"/>
    <dgm:cxn modelId="{C0C9D299-ED4D-442F-B2E8-540E01CBD5C4}" type="presParOf" srcId="{D34E0D2C-6EA8-4BBB-BAD9-BE6527114BB6}" destId="{35EDC56F-113A-4C1E-81CF-AC8F17D00922}" srcOrd="3" destOrd="0" presId="urn:microsoft.com/office/officeart/2008/layout/IncreasingCircleProcess"/>
    <dgm:cxn modelId="{22194192-8924-46C0-82D7-B7FE2EC830C8}" type="presParOf" srcId="{5E4AE180-2CF3-49E3-90D5-9C3158E814A9}" destId="{09F79D74-6430-4B05-8C35-118D50AFED23}" srcOrd="5" destOrd="0" presId="urn:microsoft.com/office/officeart/2008/layout/IncreasingCircleProcess"/>
    <dgm:cxn modelId="{73303AA9-D011-4AEE-8DA9-7D6F4C953BC4}" type="presParOf" srcId="{5E4AE180-2CF3-49E3-90D5-9C3158E814A9}" destId="{C1DDF9DF-9B43-453D-836C-45519C5EFEFC}" srcOrd="6" destOrd="0" presId="urn:microsoft.com/office/officeart/2008/layout/IncreasingCircleProcess"/>
    <dgm:cxn modelId="{6CE50C00-F102-4C9A-9E1B-C25889887273}" type="presParOf" srcId="{C1DDF9DF-9B43-453D-836C-45519C5EFEFC}" destId="{9CFE01AC-B3AB-47DC-8ABB-9DE3BF293AE3}" srcOrd="0" destOrd="0" presId="urn:microsoft.com/office/officeart/2008/layout/IncreasingCircleProcess"/>
    <dgm:cxn modelId="{88E0EACA-45EC-4B74-8470-57C32258CAF0}" type="presParOf" srcId="{C1DDF9DF-9B43-453D-836C-45519C5EFEFC}" destId="{19313ACB-2037-43A1-BDBD-422269702D6D}" srcOrd="1" destOrd="0" presId="urn:microsoft.com/office/officeart/2008/layout/IncreasingCircleProcess"/>
    <dgm:cxn modelId="{A5B27F34-E190-41DA-98C3-E871862625EF}" type="presParOf" srcId="{C1DDF9DF-9B43-453D-836C-45519C5EFEFC}" destId="{B92857B9-7703-4CD2-B157-36BD6E79A33B}" srcOrd="2" destOrd="0" presId="urn:microsoft.com/office/officeart/2008/layout/IncreasingCircleProcess"/>
    <dgm:cxn modelId="{256695CA-7FE7-42B5-932B-EE9B2E009ECF}" type="presParOf" srcId="{C1DDF9DF-9B43-453D-836C-45519C5EFEFC}" destId="{4410A09B-28F1-41A2-B3C3-D44C57DEC8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7D1CD12-DAEB-48A0-AD97-0A3FC746F50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6E7D6D2-486B-48F3-824B-2A537041D1DB}">
      <dgm:prSet/>
      <dgm:spPr/>
      <dgm:t>
        <a:bodyPr/>
        <a:lstStyle/>
        <a:p>
          <a:pPr>
            <a:lnSpc>
              <a:spcPct val="100000"/>
            </a:lnSpc>
          </a:pPr>
          <a:r>
            <a:rPr lang="fr-FR" baseline="0" dirty="0"/>
            <a:t>Une méthode d’analyse de risque ?</a:t>
          </a:r>
          <a:endParaRPr lang="en-US" dirty="0"/>
        </a:p>
      </dgm:t>
    </dgm:pt>
    <dgm:pt modelId="{F155AF69-ED3D-4F60-8CBD-520CD742ABED}" type="parTrans" cxnId="{B0455C10-BCB5-4E25-866E-3C98AC3C8D06}">
      <dgm:prSet/>
      <dgm:spPr/>
      <dgm:t>
        <a:bodyPr/>
        <a:lstStyle/>
        <a:p>
          <a:endParaRPr lang="en-US"/>
        </a:p>
      </dgm:t>
    </dgm:pt>
    <dgm:pt modelId="{11ACEBFC-5F85-4E91-A503-42E77D7FEDAA}" type="sibTrans" cxnId="{B0455C10-BCB5-4E25-866E-3C98AC3C8D06}">
      <dgm:prSet/>
      <dgm:spPr/>
      <dgm:t>
        <a:bodyPr/>
        <a:lstStyle/>
        <a:p>
          <a:endParaRPr lang="en-US"/>
        </a:p>
      </dgm:t>
    </dgm:pt>
    <dgm:pt modelId="{CE79372E-7F72-4A73-A97F-DF7A5E9A375D}">
      <dgm:prSet/>
      <dgm:spPr/>
      <dgm:t>
        <a:bodyPr/>
        <a:lstStyle/>
        <a:p>
          <a:pPr>
            <a:lnSpc>
              <a:spcPct val="100000"/>
            </a:lnSpc>
          </a:pPr>
          <a:r>
            <a:rPr lang="fr-FR" baseline="0" dirty="0"/>
            <a:t>Une usine à gaz ?</a:t>
          </a:r>
          <a:endParaRPr lang="en-US" dirty="0"/>
        </a:p>
      </dgm:t>
    </dgm:pt>
    <dgm:pt modelId="{0CA17BA2-7AAE-4C29-86CB-935AEDDAEC42}" type="parTrans" cxnId="{8432F261-1F4F-48DD-A569-8A17DA4F2F3C}">
      <dgm:prSet/>
      <dgm:spPr/>
      <dgm:t>
        <a:bodyPr/>
        <a:lstStyle/>
        <a:p>
          <a:endParaRPr lang="en-US"/>
        </a:p>
      </dgm:t>
    </dgm:pt>
    <dgm:pt modelId="{DF3FE75C-CDBE-446B-B731-AE0C07A5B87F}" type="sibTrans" cxnId="{8432F261-1F4F-48DD-A569-8A17DA4F2F3C}">
      <dgm:prSet/>
      <dgm:spPr/>
      <dgm:t>
        <a:bodyPr/>
        <a:lstStyle/>
        <a:p>
          <a:endParaRPr lang="en-US"/>
        </a:p>
      </dgm:t>
    </dgm:pt>
    <dgm:pt modelId="{32A5D628-2D28-457E-8C27-22CE1169D65D}">
      <dgm:prSet/>
      <dgm:spPr/>
      <dgm:t>
        <a:bodyPr/>
        <a:lstStyle/>
        <a:p>
          <a:pPr>
            <a:lnSpc>
              <a:spcPct val="100000"/>
            </a:lnSpc>
          </a:pPr>
          <a:r>
            <a:rPr lang="fr-FR" baseline="0" dirty="0"/>
            <a:t>Des comprimés pour l’indigestion ?</a:t>
          </a:r>
          <a:endParaRPr lang="en-US" dirty="0"/>
        </a:p>
      </dgm:t>
    </dgm:pt>
    <dgm:pt modelId="{DFBBBCFE-B19F-4CD5-9BE5-994895BC0EFD}" type="parTrans" cxnId="{57A17198-0442-4B15-A5B5-3B299E32AAB9}">
      <dgm:prSet/>
      <dgm:spPr/>
      <dgm:t>
        <a:bodyPr/>
        <a:lstStyle/>
        <a:p>
          <a:endParaRPr lang="en-US"/>
        </a:p>
      </dgm:t>
    </dgm:pt>
    <dgm:pt modelId="{D7DCFBE0-67CC-4534-AE80-A5C8F7D8B0FF}" type="sibTrans" cxnId="{57A17198-0442-4B15-A5B5-3B299E32AAB9}">
      <dgm:prSet/>
      <dgm:spPr/>
      <dgm:t>
        <a:bodyPr/>
        <a:lstStyle/>
        <a:p>
          <a:endParaRPr lang="en-US"/>
        </a:p>
      </dgm:t>
    </dgm:pt>
    <dgm:pt modelId="{3981984B-24E4-423B-AF05-ECBC77E7E2C1}">
      <dgm:prSet/>
      <dgm:spPr/>
      <dgm:t>
        <a:bodyPr/>
        <a:lstStyle/>
        <a:p>
          <a:pPr>
            <a:lnSpc>
              <a:spcPct val="100000"/>
            </a:lnSpc>
          </a:pPr>
          <a:r>
            <a:rPr lang="fr-FR" baseline="0" dirty="0"/>
            <a:t>EBIOS c’est la vie ?</a:t>
          </a:r>
          <a:endParaRPr lang="en-US" dirty="0"/>
        </a:p>
      </dgm:t>
    </dgm:pt>
    <dgm:pt modelId="{4D949252-CB3C-41DD-8969-B026C3244254}" type="parTrans" cxnId="{9F47B0C8-0921-403E-B636-38CEF8745952}">
      <dgm:prSet/>
      <dgm:spPr/>
      <dgm:t>
        <a:bodyPr/>
        <a:lstStyle/>
        <a:p>
          <a:endParaRPr lang="en-US"/>
        </a:p>
      </dgm:t>
    </dgm:pt>
    <dgm:pt modelId="{1C9BDBA1-EBAC-442F-BC43-A3E880AB195A}" type="sibTrans" cxnId="{9F47B0C8-0921-403E-B636-38CEF8745952}">
      <dgm:prSet/>
      <dgm:spPr/>
      <dgm:t>
        <a:bodyPr/>
        <a:lstStyle/>
        <a:p>
          <a:endParaRPr lang="en-US"/>
        </a:p>
      </dgm:t>
    </dgm:pt>
    <dgm:pt modelId="{021E3F3E-35D3-4DE6-91CA-30CFD9D8E887}" type="pres">
      <dgm:prSet presAssocID="{17D1CD12-DAEB-48A0-AD97-0A3FC746F504}" presName="root" presStyleCnt="0">
        <dgm:presLayoutVars>
          <dgm:dir/>
          <dgm:resizeHandles val="exact"/>
        </dgm:presLayoutVars>
      </dgm:prSet>
      <dgm:spPr/>
    </dgm:pt>
    <dgm:pt modelId="{304C539E-EED8-4256-8570-EEEFCF41B454}" type="pres">
      <dgm:prSet presAssocID="{E6E7D6D2-486B-48F3-824B-2A537041D1DB}" presName="compNode" presStyleCnt="0"/>
      <dgm:spPr/>
    </dgm:pt>
    <dgm:pt modelId="{3E80D20E-2D11-40A4-9EBE-AABDCA18493D}" type="pres">
      <dgm:prSet presAssocID="{E6E7D6D2-486B-48F3-824B-2A537041D1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E5CDBF9C-D523-482D-A9DA-3953F46BEAC8}" type="pres">
      <dgm:prSet presAssocID="{E6E7D6D2-486B-48F3-824B-2A537041D1DB}" presName="spaceRect" presStyleCnt="0"/>
      <dgm:spPr/>
    </dgm:pt>
    <dgm:pt modelId="{D865CDAA-6386-4727-B44B-366CFF313101}" type="pres">
      <dgm:prSet presAssocID="{E6E7D6D2-486B-48F3-824B-2A537041D1DB}" presName="textRect" presStyleLbl="revTx" presStyleIdx="0" presStyleCnt="4" custScaleX="112935">
        <dgm:presLayoutVars>
          <dgm:chMax val="1"/>
          <dgm:chPref val="1"/>
        </dgm:presLayoutVars>
      </dgm:prSet>
      <dgm:spPr/>
    </dgm:pt>
    <dgm:pt modelId="{89238DEE-148C-4754-8051-E53E0205C6FD}" type="pres">
      <dgm:prSet presAssocID="{11ACEBFC-5F85-4E91-A503-42E77D7FEDAA}" presName="sibTrans" presStyleCnt="0"/>
      <dgm:spPr/>
    </dgm:pt>
    <dgm:pt modelId="{44C13E43-6143-4DCB-8B5F-9CF7A62909F9}" type="pres">
      <dgm:prSet presAssocID="{CE79372E-7F72-4A73-A97F-DF7A5E9A375D}" presName="compNode" presStyleCnt="0"/>
      <dgm:spPr/>
    </dgm:pt>
    <dgm:pt modelId="{949062C1-8405-41E4-B213-C54D08643A82}" type="pres">
      <dgm:prSet presAssocID="{CE79372E-7F72-4A73-A97F-DF7A5E9A37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ine"/>
        </a:ext>
      </dgm:extLst>
    </dgm:pt>
    <dgm:pt modelId="{43F975A4-C42A-4B86-B909-E9E15F33D6B3}" type="pres">
      <dgm:prSet presAssocID="{CE79372E-7F72-4A73-A97F-DF7A5E9A375D}" presName="spaceRect" presStyleCnt="0"/>
      <dgm:spPr/>
    </dgm:pt>
    <dgm:pt modelId="{E2F32A7F-F21A-49BE-AFDD-B72BEE7D6B08}" type="pres">
      <dgm:prSet presAssocID="{CE79372E-7F72-4A73-A97F-DF7A5E9A375D}" presName="textRect" presStyleLbl="revTx" presStyleIdx="1" presStyleCnt="4">
        <dgm:presLayoutVars>
          <dgm:chMax val="1"/>
          <dgm:chPref val="1"/>
        </dgm:presLayoutVars>
      </dgm:prSet>
      <dgm:spPr/>
    </dgm:pt>
    <dgm:pt modelId="{E4413D53-5A46-4D97-9D51-8C0943E8A467}" type="pres">
      <dgm:prSet presAssocID="{DF3FE75C-CDBE-446B-B731-AE0C07A5B87F}" presName="sibTrans" presStyleCnt="0"/>
      <dgm:spPr/>
    </dgm:pt>
    <dgm:pt modelId="{DE959FDC-6F91-4CC7-8AB9-5BE08C3D513D}" type="pres">
      <dgm:prSet presAssocID="{32A5D628-2D28-457E-8C27-22CE1169D65D}" presName="compNode" presStyleCnt="0"/>
      <dgm:spPr/>
    </dgm:pt>
    <dgm:pt modelId="{F2D1AD28-527B-41F9-9262-7BDD95BE94A4}" type="pres">
      <dgm:prSet presAssocID="{32A5D628-2D28-457E-8C27-22CE1169D6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édecine"/>
        </a:ext>
      </dgm:extLst>
    </dgm:pt>
    <dgm:pt modelId="{B5E8358A-CB8C-4F6D-89A2-B1F4358D99CC}" type="pres">
      <dgm:prSet presAssocID="{32A5D628-2D28-457E-8C27-22CE1169D65D}" presName="spaceRect" presStyleCnt="0"/>
      <dgm:spPr/>
    </dgm:pt>
    <dgm:pt modelId="{3B084614-0139-408E-A83F-F27B1F901CD7}" type="pres">
      <dgm:prSet presAssocID="{32A5D628-2D28-457E-8C27-22CE1169D65D}" presName="textRect" presStyleLbl="revTx" presStyleIdx="2" presStyleCnt="4">
        <dgm:presLayoutVars>
          <dgm:chMax val="1"/>
          <dgm:chPref val="1"/>
        </dgm:presLayoutVars>
      </dgm:prSet>
      <dgm:spPr/>
    </dgm:pt>
    <dgm:pt modelId="{6CDD123F-074B-40CB-A9D4-C8855F941679}" type="pres">
      <dgm:prSet presAssocID="{D7DCFBE0-67CC-4534-AE80-A5C8F7D8B0FF}" presName="sibTrans" presStyleCnt="0"/>
      <dgm:spPr/>
    </dgm:pt>
    <dgm:pt modelId="{54AEFAD6-B3E4-4A2D-98F1-11BCAEF27D14}" type="pres">
      <dgm:prSet presAssocID="{3981984B-24E4-423B-AF05-ECBC77E7E2C1}" presName="compNode" presStyleCnt="0"/>
      <dgm:spPr/>
    </dgm:pt>
    <dgm:pt modelId="{5A2AE221-2A16-4F0C-AEDC-B99AF04E56B5}" type="pres">
      <dgm:prSet presAssocID="{3981984B-24E4-423B-AF05-ECBC77E7E2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ork and knife"/>
        </a:ext>
      </dgm:extLst>
    </dgm:pt>
    <dgm:pt modelId="{21DB1665-8CA7-4A09-AACD-686463E785D7}" type="pres">
      <dgm:prSet presAssocID="{3981984B-24E4-423B-AF05-ECBC77E7E2C1}" presName="spaceRect" presStyleCnt="0"/>
      <dgm:spPr/>
    </dgm:pt>
    <dgm:pt modelId="{35657B39-B124-4B22-9C05-3576ED3168E2}" type="pres">
      <dgm:prSet presAssocID="{3981984B-24E4-423B-AF05-ECBC77E7E2C1}" presName="textRect" presStyleLbl="revTx" presStyleIdx="3" presStyleCnt="4">
        <dgm:presLayoutVars>
          <dgm:chMax val="1"/>
          <dgm:chPref val="1"/>
        </dgm:presLayoutVars>
      </dgm:prSet>
      <dgm:spPr/>
    </dgm:pt>
  </dgm:ptLst>
  <dgm:cxnLst>
    <dgm:cxn modelId="{B0455C10-BCB5-4E25-866E-3C98AC3C8D06}" srcId="{17D1CD12-DAEB-48A0-AD97-0A3FC746F504}" destId="{E6E7D6D2-486B-48F3-824B-2A537041D1DB}" srcOrd="0" destOrd="0" parTransId="{F155AF69-ED3D-4F60-8CBD-520CD742ABED}" sibTransId="{11ACEBFC-5F85-4E91-A503-42E77D7FEDAA}"/>
    <dgm:cxn modelId="{C072DA17-BD0F-4EAA-B829-A9D9D210174B}" type="presOf" srcId="{E6E7D6D2-486B-48F3-824B-2A537041D1DB}" destId="{D865CDAA-6386-4727-B44B-366CFF313101}" srcOrd="0" destOrd="0" presId="urn:microsoft.com/office/officeart/2018/2/layout/IconLabelList"/>
    <dgm:cxn modelId="{41659532-4E48-468C-99DF-B2C3C2A0F9CE}" type="presOf" srcId="{32A5D628-2D28-457E-8C27-22CE1169D65D}" destId="{3B084614-0139-408E-A83F-F27B1F901CD7}" srcOrd="0" destOrd="0" presId="urn:microsoft.com/office/officeart/2018/2/layout/IconLabelList"/>
    <dgm:cxn modelId="{8432F261-1F4F-48DD-A569-8A17DA4F2F3C}" srcId="{17D1CD12-DAEB-48A0-AD97-0A3FC746F504}" destId="{CE79372E-7F72-4A73-A97F-DF7A5E9A375D}" srcOrd="1" destOrd="0" parTransId="{0CA17BA2-7AAE-4C29-86CB-935AEDDAEC42}" sibTransId="{DF3FE75C-CDBE-446B-B731-AE0C07A5B87F}"/>
    <dgm:cxn modelId="{A8F8368C-234C-4757-9A7B-C1E98994D0DC}" type="presOf" srcId="{3981984B-24E4-423B-AF05-ECBC77E7E2C1}" destId="{35657B39-B124-4B22-9C05-3576ED3168E2}" srcOrd="0" destOrd="0" presId="urn:microsoft.com/office/officeart/2018/2/layout/IconLabelList"/>
    <dgm:cxn modelId="{57A17198-0442-4B15-A5B5-3B299E32AAB9}" srcId="{17D1CD12-DAEB-48A0-AD97-0A3FC746F504}" destId="{32A5D628-2D28-457E-8C27-22CE1169D65D}" srcOrd="2" destOrd="0" parTransId="{DFBBBCFE-B19F-4CD5-9BE5-994895BC0EFD}" sibTransId="{D7DCFBE0-67CC-4534-AE80-A5C8F7D8B0FF}"/>
    <dgm:cxn modelId="{9DD88FB6-A47F-487F-8F61-06427646E0CC}" type="presOf" srcId="{17D1CD12-DAEB-48A0-AD97-0A3FC746F504}" destId="{021E3F3E-35D3-4DE6-91CA-30CFD9D8E887}" srcOrd="0" destOrd="0" presId="urn:microsoft.com/office/officeart/2018/2/layout/IconLabelList"/>
    <dgm:cxn modelId="{7BCE53BA-5849-495C-A893-B490152EDDED}" type="presOf" srcId="{CE79372E-7F72-4A73-A97F-DF7A5E9A375D}" destId="{E2F32A7F-F21A-49BE-AFDD-B72BEE7D6B08}" srcOrd="0" destOrd="0" presId="urn:microsoft.com/office/officeart/2018/2/layout/IconLabelList"/>
    <dgm:cxn modelId="{9F47B0C8-0921-403E-B636-38CEF8745952}" srcId="{17D1CD12-DAEB-48A0-AD97-0A3FC746F504}" destId="{3981984B-24E4-423B-AF05-ECBC77E7E2C1}" srcOrd="3" destOrd="0" parTransId="{4D949252-CB3C-41DD-8969-B026C3244254}" sibTransId="{1C9BDBA1-EBAC-442F-BC43-A3E880AB195A}"/>
    <dgm:cxn modelId="{89CD4FEC-4246-4C1B-BAAB-2A539216AAA4}" type="presParOf" srcId="{021E3F3E-35D3-4DE6-91CA-30CFD9D8E887}" destId="{304C539E-EED8-4256-8570-EEEFCF41B454}" srcOrd="0" destOrd="0" presId="urn:microsoft.com/office/officeart/2018/2/layout/IconLabelList"/>
    <dgm:cxn modelId="{39937859-D804-414C-A7C6-3A4B97FBCBD8}" type="presParOf" srcId="{304C539E-EED8-4256-8570-EEEFCF41B454}" destId="{3E80D20E-2D11-40A4-9EBE-AABDCA18493D}" srcOrd="0" destOrd="0" presId="urn:microsoft.com/office/officeart/2018/2/layout/IconLabelList"/>
    <dgm:cxn modelId="{F055D702-6694-4954-A4C5-3C61AF8EA675}" type="presParOf" srcId="{304C539E-EED8-4256-8570-EEEFCF41B454}" destId="{E5CDBF9C-D523-482D-A9DA-3953F46BEAC8}" srcOrd="1" destOrd="0" presId="urn:microsoft.com/office/officeart/2018/2/layout/IconLabelList"/>
    <dgm:cxn modelId="{0600AAEF-BC71-4867-90DB-936F9A964E16}" type="presParOf" srcId="{304C539E-EED8-4256-8570-EEEFCF41B454}" destId="{D865CDAA-6386-4727-B44B-366CFF313101}" srcOrd="2" destOrd="0" presId="urn:microsoft.com/office/officeart/2018/2/layout/IconLabelList"/>
    <dgm:cxn modelId="{8449A3E7-9CC3-49C8-BC1A-D1437BA409DA}" type="presParOf" srcId="{021E3F3E-35D3-4DE6-91CA-30CFD9D8E887}" destId="{89238DEE-148C-4754-8051-E53E0205C6FD}" srcOrd="1" destOrd="0" presId="urn:microsoft.com/office/officeart/2018/2/layout/IconLabelList"/>
    <dgm:cxn modelId="{3D6FF7A8-E8A8-4D05-B44F-D22D428D248F}" type="presParOf" srcId="{021E3F3E-35D3-4DE6-91CA-30CFD9D8E887}" destId="{44C13E43-6143-4DCB-8B5F-9CF7A62909F9}" srcOrd="2" destOrd="0" presId="urn:microsoft.com/office/officeart/2018/2/layout/IconLabelList"/>
    <dgm:cxn modelId="{3031ADF0-0CD6-4A51-AE49-3DAAB591B030}" type="presParOf" srcId="{44C13E43-6143-4DCB-8B5F-9CF7A62909F9}" destId="{949062C1-8405-41E4-B213-C54D08643A82}" srcOrd="0" destOrd="0" presId="urn:microsoft.com/office/officeart/2018/2/layout/IconLabelList"/>
    <dgm:cxn modelId="{CD217124-148D-4482-95B4-8BB8798541AB}" type="presParOf" srcId="{44C13E43-6143-4DCB-8B5F-9CF7A62909F9}" destId="{43F975A4-C42A-4B86-B909-E9E15F33D6B3}" srcOrd="1" destOrd="0" presId="urn:microsoft.com/office/officeart/2018/2/layout/IconLabelList"/>
    <dgm:cxn modelId="{B0C9A37C-B65A-4286-8DCF-EF0DAB0415A1}" type="presParOf" srcId="{44C13E43-6143-4DCB-8B5F-9CF7A62909F9}" destId="{E2F32A7F-F21A-49BE-AFDD-B72BEE7D6B08}" srcOrd="2" destOrd="0" presId="urn:microsoft.com/office/officeart/2018/2/layout/IconLabelList"/>
    <dgm:cxn modelId="{A72ED0F9-FC93-452E-A863-C52625B2BB8B}" type="presParOf" srcId="{021E3F3E-35D3-4DE6-91CA-30CFD9D8E887}" destId="{E4413D53-5A46-4D97-9D51-8C0943E8A467}" srcOrd="3" destOrd="0" presId="urn:microsoft.com/office/officeart/2018/2/layout/IconLabelList"/>
    <dgm:cxn modelId="{DE8AC014-233D-4EB6-9190-85D70671B7DC}" type="presParOf" srcId="{021E3F3E-35D3-4DE6-91CA-30CFD9D8E887}" destId="{DE959FDC-6F91-4CC7-8AB9-5BE08C3D513D}" srcOrd="4" destOrd="0" presId="urn:microsoft.com/office/officeart/2018/2/layout/IconLabelList"/>
    <dgm:cxn modelId="{3347267C-2C6D-4B44-BA0E-26C5D8D41280}" type="presParOf" srcId="{DE959FDC-6F91-4CC7-8AB9-5BE08C3D513D}" destId="{F2D1AD28-527B-41F9-9262-7BDD95BE94A4}" srcOrd="0" destOrd="0" presId="urn:microsoft.com/office/officeart/2018/2/layout/IconLabelList"/>
    <dgm:cxn modelId="{3506C6EC-9533-4D20-8548-A88BBAF80840}" type="presParOf" srcId="{DE959FDC-6F91-4CC7-8AB9-5BE08C3D513D}" destId="{B5E8358A-CB8C-4F6D-89A2-B1F4358D99CC}" srcOrd="1" destOrd="0" presId="urn:microsoft.com/office/officeart/2018/2/layout/IconLabelList"/>
    <dgm:cxn modelId="{497B1DD1-919D-429A-B36E-AC16A8464C08}" type="presParOf" srcId="{DE959FDC-6F91-4CC7-8AB9-5BE08C3D513D}" destId="{3B084614-0139-408E-A83F-F27B1F901CD7}" srcOrd="2" destOrd="0" presId="urn:microsoft.com/office/officeart/2018/2/layout/IconLabelList"/>
    <dgm:cxn modelId="{9E98525A-2966-4AC8-9563-1A37FC567B85}" type="presParOf" srcId="{021E3F3E-35D3-4DE6-91CA-30CFD9D8E887}" destId="{6CDD123F-074B-40CB-A9D4-C8855F941679}" srcOrd="5" destOrd="0" presId="urn:microsoft.com/office/officeart/2018/2/layout/IconLabelList"/>
    <dgm:cxn modelId="{15793F2D-81DF-4081-B2A2-73C425BD603C}" type="presParOf" srcId="{021E3F3E-35D3-4DE6-91CA-30CFD9D8E887}" destId="{54AEFAD6-B3E4-4A2D-98F1-11BCAEF27D14}" srcOrd="6" destOrd="0" presId="urn:microsoft.com/office/officeart/2018/2/layout/IconLabelList"/>
    <dgm:cxn modelId="{74EAA756-7E25-41F8-A1DC-E5A9B3CF30DA}" type="presParOf" srcId="{54AEFAD6-B3E4-4A2D-98F1-11BCAEF27D14}" destId="{5A2AE221-2A16-4F0C-AEDC-B99AF04E56B5}" srcOrd="0" destOrd="0" presId="urn:microsoft.com/office/officeart/2018/2/layout/IconLabelList"/>
    <dgm:cxn modelId="{B8A4ADED-FA8C-41DC-BD78-4CDDF9178B6E}" type="presParOf" srcId="{54AEFAD6-B3E4-4A2D-98F1-11BCAEF27D14}" destId="{21DB1665-8CA7-4A09-AACD-686463E785D7}" srcOrd="1" destOrd="0" presId="urn:microsoft.com/office/officeart/2018/2/layout/IconLabelList"/>
    <dgm:cxn modelId="{2AE29F9B-2C0E-439E-854B-604BB4DE5C21}" type="presParOf" srcId="{54AEFAD6-B3E4-4A2D-98F1-11BCAEF27D14}" destId="{35657B39-B124-4B22-9C05-3576ED3168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A8660B35-0EEB-43BB-AAFE-3F46E08923AB}">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51B8E2A5-194D-4ADB-97A3-9A9372794232}" type="parTrans" cxnId="{B635FC94-55D6-4698-9B18-84ECCA218A93}">
      <dgm:prSet/>
      <dgm:spPr/>
      <dgm:t>
        <a:bodyPr/>
        <a:lstStyle/>
        <a:p>
          <a:endParaRPr lang="fr-FR" sz="1200"/>
        </a:p>
      </dgm:t>
    </dgm:pt>
    <dgm:pt modelId="{AC5E0127-C7E6-489E-9EE2-4F92BFFBA885}" type="sibTrans" cxnId="{B635FC94-55D6-4698-9B18-84ECCA218A93}">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F342668-790A-4F4E-A26D-4C23BBD9F4E1}" type="pres">
      <dgm:prSet presAssocID="{ADF04534-838A-44E2-9F15-355B903A0A7E}" presName="Name0" presStyleCnt="0">
        <dgm:presLayoutVars>
          <dgm:chPref val="1"/>
          <dgm:dir/>
          <dgm:animOne val="branch"/>
          <dgm:animLvl val="lvl"/>
          <dgm:resizeHandles/>
        </dgm:presLayoutVars>
      </dgm:prSet>
      <dgm:spPr/>
    </dgm:pt>
    <dgm:pt modelId="{BE26DCE9-274C-43F8-B7F1-F7BE53567D3B}" type="pres">
      <dgm:prSet presAssocID="{A8660B35-0EEB-43BB-AAFE-3F46E08923AB}" presName="vertOne" presStyleCnt="0"/>
      <dgm:spPr/>
    </dgm:pt>
    <dgm:pt modelId="{B95ACF10-CA26-4179-AA31-2D1EB35974C6}" type="pres">
      <dgm:prSet presAssocID="{A8660B35-0EEB-43BB-AAFE-3F46E08923AB}" presName="txOne" presStyleLbl="node0" presStyleIdx="0" presStyleCnt="3">
        <dgm:presLayoutVars>
          <dgm:chPref val="3"/>
        </dgm:presLayoutVars>
      </dgm:prSet>
      <dgm:spPr/>
    </dgm:pt>
    <dgm:pt modelId="{6C3AC467-F1EE-4B34-9806-0A1EE262376B}" type="pres">
      <dgm:prSet presAssocID="{A8660B35-0EEB-43BB-AAFE-3F46E08923AB}" presName="parTransOne" presStyleCnt="0"/>
      <dgm:spPr/>
    </dgm:pt>
    <dgm:pt modelId="{5FE7F5BB-B675-4B47-BA93-8BB398BF00E1}" type="pres">
      <dgm:prSet presAssocID="{A8660B35-0EEB-43BB-AAFE-3F46E08923AB}" presName="horzOne" presStyleCnt="0"/>
      <dgm:spPr/>
    </dgm:pt>
    <dgm:pt modelId="{67E698BA-9757-41FB-AC21-D0F22B9F5569}" type="pres">
      <dgm:prSet presAssocID="{36B42D72-9F59-48EF-9E83-29BD6781495E}" presName="vertTwo" presStyleCnt="0"/>
      <dgm:spPr/>
    </dgm:pt>
    <dgm:pt modelId="{5C5C3CBC-5AE8-4310-9933-9E26B551E8C1}" type="pres">
      <dgm:prSet presAssocID="{36B42D72-9F59-48EF-9E83-29BD6781495E}" presName="txTwo" presStyleLbl="node2" presStyleIdx="0" presStyleCnt="8">
        <dgm:presLayoutVars>
          <dgm:chPref val="3"/>
        </dgm:presLayoutVars>
      </dgm:prSet>
      <dgm:spPr/>
    </dgm:pt>
    <dgm:pt modelId="{29FA615A-0ABE-47B2-9E6E-8120024AB521}" type="pres">
      <dgm:prSet presAssocID="{36B42D72-9F59-48EF-9E83-29BD6781495E}" presName="horzTwo" presStyleCnt="0"/>
      <dgm:spPr/>
    </dgm:pt>
    <dgm:pt modelId="{D76E904B-E0F9-4D26-8E2C-DC105FC79ED1}" type="pres">
      <dgm:prSet presAssocID="{989B79C3-82CE-4694-B284-819911356297}" presName="sibSpaceTwo" presStyleCnt="0"/>
      <dgm:spPr/>
    </dgm:pt>
    <dgm:pt modelId="{4EF99681-249F-49AE-93E7-C929D67636D1}" type="pres">
      <dgm:prSet presAssocID="{66412FD3-2772-439A-AD15-B1B4E6126068}" presName="vertTwo" presStyleCnt="0"/>
      <dgm:spPr/>
    </dgm:pt>
    <dgm:pt modelId="{60E4803E-582C-4C7E-8FA3-2A744A03FB81}" type="pres">
      <dgm:prSet presAssocID="{66412FD3-2772-439A-AD15-B1B4E6126068}" presName="txTwo" presStyleLbl="node2" presStyleIdx="1" presStyleCnt="8">
        <dgm:presLayoutVars>
          <dgm:chPref val="3"/>
        </dgm:presLayoutVars>
      </dgm:prSet>
      <dgm:spPr/>
    </dgm:pt>
    <dgm:pt modelId="{81407DEB-70A7-4698-8CD2-1B35D8C451C4}" type="pres">
      <dgm:prSet presAssocID="{66412FD3-2772-439A-AD15-B1B4E6126068}" presName="horzTwo" presStyleCnt="0"/>
      <dgm:spPr/>
    </dgm:pt>
    <dgm:pt modelId="{8710A104-B61F-48E4-A6AB-4ED14FB731F4}" type="pres">
      <dgm:prSet presAssocID="{86530BD6-079D-457A-9EB3-04E09E7EB769}" presName="sibSpaceTwo" presStyleCnt="0"/>
      <dgm:spPr/>
    </dgm:pt>
    <dgm:pt modelId="{0E6F5D90-F945-440D-91B2-2D9BB625B9D5}" type="pres">
      <dgm:prSet presAssocID="{5D02D370-F00E-4256-AD8E-1E16BC010411}" presName="vertTwo" presStyleCnt="0"/>
      <dgm:spPr/>
    </dgm:pt>
    <dgm:pt modelId="{DE7599A0-6763-4ABA-AB22-A98FD6FE561C}" type="pres">
      <dgm:prSet presAssocID="{5D02D370-F00E-4256-AD8E-1E16BC010411}" presName="txTwo" presStyleLbl="node2" presStyleIdx="2" presStyleCnt="8">
        <dgm:presLayoutVars>
          <dgm:chPref val="3"/>
        </dgm:presLayoutVars>
      </dgm:prSet>
      <dgm:spPr/>
    </dgm:pt>
    <dgm:pt modelId="{172D2484-8674-4E2D-9C7A-E197E70B86F7}" type="pres">
      <dgm:prSet presAssocID="{5D02D370-F00E-4256-AD8E-1E16BC010411}" presName="horzTwo" presStyleCnt="0"/>
      <dgm:spPr/>
    </dgm:pt>
    <dgm:pt modelId="{D3A7969F-2567-498B-8417-105F19C1EC2A}" type="pres">
      <dgm:prSet presAssocID="{3D04782A-43D5-403D-9233-745A0A1A9DDF}" presName="sibSpaceTwo" presStyleCnt="0"/>
      <dgm:spPr/>
    </dgm:pt>
    <dgm:pt modelId="{810C3657-CCFC-421B-AB66-BF85961F1F0A}" type="pres">
      <dgm:prSet presAssocID="{DCDB61A7-F060-4728-A050-1602FCEFDDED}" presName="vertTwo" presStyleCnt="0"/>
      <dgm:spPr/>
    </dgm:pt>
    <dgm:pt modelId="{6CA76088-2B26-463A-9064-BB0B228C151F}" type="pres">
      <dgm:prSet presAssocID="{DCDB61A7-F060-4728-A050-1602FCEFDDED}" presName="txTwo" presStyleLbl="node2" presStyleIdx="3" presStyleCnt="8">
        <dgm:presLayoutVars>
          <dgm:chPref val="3"/>
        </dgm:presLayoutVars>
      </dgm:prSet>
      <dgm:spPr/>
    </dgm:pt>
    <dgm:pt modelId="{F77F070A-EE30-4491-84EA-ADDAEF74CD92}" type="pres">
      <dgm:prSet presAssocID="{DCDB61A7-F060-4728-A050-1602FCEFDDED}" presName="horzTwo" presStyleCnt="0"/>
      <dgm:spPr/>
    </dgm:pt>
    <dgm:pt modelId="{A5FF4473-E5DE-4CC6-A9A4-8258C5841F8D}" type="pres">
      <dgm:prSet presAssocID="{AC5E0127-C7E6-489E-9EE2-4F92BFFBA885}" presName="sibSpaceOne" presStyleCnt="0"/>
      <dgm:spPr/>
    </dgm:pt>
    <dgm:pt modelId="{A2D7F754-9115-473D-8284-A4D4393E3B2E}" type="pres">
      <dgm:prSet presAssocID="{B45D5435-18EC-4B29-AE9C-F0E067DA0986}" presName="vertOne" presStyleCnt="0"/>
      <dgm:spPr/>
    </dgm:pt>
    <dgm:pt modelId="{E20D0F32-C86C-4599-9950-1550ADA8A59C}" type="pres">
      <dgm:prSet presAssocID="{B45D5435-18EC-4B29-AE9C-F0E067DA0986}" presName="txOne" presStyleLbl="node0" presStyleIdx="1" presStyleCnt="3">
        <dgm:presLayoutVars>
          <dgm:chPref val="3"/>
        </dgm:presLayoutVars>
      </dgm:prSet>
      <dgm:spPr/>
    </dgm:pt>
    <dgm:pt modelId="{6CD0B903-93DF-4706-B174-FFC1B39070D4}" type="pres">
      <dgm:prSet presAssocID="{B45D5435-18EC-4B29-AE9C-F0E067DA0986}" presName="parTransOne" presStyleCnt="0"/>
      <dgm:spPr/>
    </dgm:pt>
    <dgm:pt modelId="{F85D9251-C9C3-491B-AB91-82E09CE3CABC}" type="pres">
      <dgm:prSet presAssocID="{B45D5435-18EC-4B29-AE9C-F0E067DA0986}" presName="horzOne" presStyleCnt="0"/>
      <dgm:spPr/>
    </dgm:pt>
    <dgm:pt modelId="{5F87AB7D-14A2-4D51-A4E9-F7D04637118E}" type="pres">
      <dgm:prSet presAssocID="{674FE9CB-369A-40B4-BA51-24C8AD7890CF}" presName="vertTwo" presStyleCnt="0"/>
      <dgm:spPr/>
    </dgm:pt>
    <dgm:pt modelId="{32DB35E5-97D8-4E9D-A990-24042482923D}" type="pres">
      <dgm:prSet presAssocID="{674FE9CB-369A-40B4-BA51-24C8AD7890CF}" presName="txTwo" presStyleLbl="node2" presStyleIdx="4" presStyleCnt="8">
        <dgm:presLayoutVars>
          <dgm:chPref val="3"/>
        </dgm:presLayoutVars>
      </dgm:prSet>
      <dgm:spPr/>
    </dgm:pt>
    <dgm:pt modelId="{8838A82A-E45D-42A9-B4C0-4C7CEF7D399A}" type="pres">
      <dgm:prSet presAssocID="{674FE9CB-369A-40B4-BA51-24C8AD7890CF}" presName="horzTwo" presStyleCnt="0"/>
      <dgm:spPr/>
    </dgm:pt>
    <dgm:pt modelId="{63FA6289-867C-45E7-81AC-E92264828176}" type="pres">
      <dgm:prSet presAssocID="{B1F194F7-A196-4594-9605-24DCBD75B3EA}" presName="sibSpaceTwo" presStyleCnt="0"/>
      <dgm:spPr/>
    </dgm:pt>
    <dgm:pt modelId="{7BD6021C-B153-4693-A950-B0501118A387}" type="pres">
      <dgm:prSet presAssocID="{07D2BA71-9049-4730-AEB9-5E2006B0A14A}" presName="vertTwo" presStyleCnt="0"/>
      <dgm:spPr/>
    </dgm:pt>
    <dgm:pt modelId="{455E4D5E-3F8C-44C0-9736-47D0D63D4884}" type="pres">
      <dgm:prSet presAssocID="{07D2BA71-9049-4730-AEB9-5E2006B0A14A}" presName="txTwo" presStyleLbl="node2" presStyleIdx="5" presStyleCnt="8">
        <dgm:presLayoutVars>
          <dgm:chPref val="3"/>
        </dgm:presLayoutVars>
      </dgm:prSet>
      <dgm:spPr/>
    </dgm:pt>
    <dgm:pt modelId="{83711BE1-6D1A-438B-B08E-9AC23F07EC1D}" type="pres">
      <dgm:prSet presAssocID="{07D2BA71-9049-4730-AEB9-5E2006B0A14A}" presName="horzTwo" presStyleCnt="0"/>
      <dgm:spPr/>
    </dgm:pt>
    <dgm:pt modelId="{3ED94A41-2A36-4816-AE74-E208A04C61BF}" type="pres">
      <dgm:prSet presAssocID="{9DAA6F3F-AD85-46FB-9994-3EF4B63A92B4}" presName="sibSpaceOne" presStyleCnt="0"/>
      <dgm:spPr/>
    </dgm:pt>
    <dgm:pt modelId="{438DA887-B409-418F-A10E-F1D311183CFB}" type="pres">
      <dgm:prSet presAssocID="{412FF9F1-7E82-4A47-9D34-5AABFF1B5171}" presName="vertOne" presStyleCnt="0"/>
      <dgm:spPr/>
    </dgm:pt>
    <dgm:pt modelId="{24B8FE3A-EE48-4E5B-887C-5FD925BB1F5C}" type="pres">
      <dgm:prSet presAssocID="{412FF9F1-7E82-4A47-9D34-5AABFF1B5171}" presName="txOne" presStyleLbl="node0" presStyleIdx="2" presStyleCnt="3">
        <dgm:presLayoutVars>
          <dgm:chPref val="3"/>
        </dgm:presLayoutVars>
      </dgm:prSet>
      <dgm:spPr/>
    </dgm:pt>
    <dgm:pt modelId="{68361046-2B64-4D03-A67E-CEDB340BEA61}" type="pres">
      <dgm:prSet presAssocID="{412FF9F1-7E82-4A47-9D34-5AABFF1B5171}" presName="parTransOne" presStyleCnt="0"/>
      <dgm:spPr/>
    </dgm:pt>
    <dgm:pt modelId="{91D2F3A2-E00E-450D-A102-CF749734BF82}" type="pres">
      <dgm:prSet presAssocID="{412FF9F1-7E82-4A47-9D34-5AABFF1B5171}" presName="horzOne" presStyleCnt="0"/>
      <dgm:spPr/>
    </dgm:pt>
    <dgm:pt modelId="{48F54A46-0FF9-49CD-854A-985115D2F255}" type="pres">
      <dgm:prSet presAssocID="{7E448884-FA22-4CF2-8F57-953789C4B412}" presName="vertTwo" presStyleCnt="0"/>
      <dgm:spPr/>
    </dgm:pt>
    <dgm:pt modelId="{41587758-071B-4368-9288-E387B2310A06}" type="pres">
      <dgm:prSet presAssocID="{7E448884-FA22-4CF2-8F57-953789C4B412}" presName="txTwo" presStyleLbl="node2" presStyleIdx="6" presStyleCnt="8">
        <dgm:presLayoutVars>
          <dgm:chPref val="3"/>
        </dgm:presLayoutVars>
      </dgm:prSet>
      <dgm:spPr/>
    </dgm:pt>
    <dgm:pt modelId="{C5E2D317-0752-4CE1-A1A7-7F05690C4D3C}" type="pres">
      <dgm:prSet presAssocID="{7E448884-FA22-4CF2-8F57-953789C4B412}" presName="horzTwo" presStyleCnt="0"/>
      <dgm:spPr/>
    </dgm:pt>
    <dgm:pt modelId="{7226FA4E-EA81-4287-BDA7-CBBC5F6A1297}" type="pres">
      <dgm:prSet presAssocID="{503C5604-BEB1-43AE-BA84-3A3C27DF4AEC}" presName="sibSpaceTwo" presStyleCnt="0"/>
      <dgm:spPr/>
    </dgm:pt>
    <dgm:pt modelId="{085853D3-2260-421B-8DE2-81C836E7E5D8}" type="pres">
      <dgm:prSet presAssocID="{214D9590-B37B-4542-8C6A-035EF0DCF470}" presName="vertTwo" presStyleCnt="0"/>
      <dgm:spPr/>
    </dgm:pt>
    <dgm:pt modelId="{96246CE3-80FC-40A8-A71B-5F9FC33A330A}" type="pres">
      <dgm:prSet presAssocID="{214D9590-B37B-4542-8C6A-035EF0DCF470}" presName="txTwo" presStyleLbl="node2" presStyleIdx="7" presStyleCnt="8">
        <dgm:presLayoutVars>
          <dgm:chPref val="3"/>
        </dgm:presLayoutVars>
      </dgm:prSet>
      <dgm:spPr/>
    </dgm:pt>
    <dgm:pt modelId="{4356E009-B427-4196-9846-E626E33E0EBD}"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FFF8F831-42A1-4F67-A8BE-F2178057639B}" type="presOf" srcId="{07D2BA71-9049-4730-AEB9-5E2006B0A14A}" destId="{455E4D5E-3F8C-44C0-9736-47D0D63D4884}" srcOrd="0" destOrd="0" presId="urn:microsoft.com/office/officeart/2005/8/layout/hierarchy4"/>
    <dgm:cxn modelId="{FF1E4A34-4736-4A1B-8D04-2373ABEA964D}" type="presOf" srcId="{7E448884-FA22-4CF2-8F57-953789C4B412}" destId="{41587758-071B-4368-9288-E387B2310A06}" srcOrd="0" destOrd="0" presId="urn:microsoft.com/office/officeart/2005/8/layout/hierarchy4"/>
    <dgm:cxn modelId="{E443D73A-7FAB-4600-83AE-EA3C629E8C57}" srcId="{A8660B35-0EEB-43BB-AAFE-3F46E08923AB}" destId="{66412FD3-2772-439A-AD15-B1B4E6126068}" srcOrd="1" destOrd="0" parTransId="{D223C269-6EBB-4C81-9F43-C3A09B531EE6}" sibTransId="{86530BD6-079D-457A-9EB3-04E09E7EB769}"/>
    <dgm:cxn modelId="{3FC8E844-B275-4112-84ED-055EDE3F0F6A}" type="presOf" srcId="{ADF04534-838A-44E2-9F15-355B903A0A7E}" destId="{EF342668-790A-4F4E-A26D-4C23BBD9F4E1}" srcOrd="0" destOrd="0" presId="urn:microsoft.com/office/officeart/2005/8/layout/hierarchy4"/>
    <dgm:cxn modelId="{626C8245-E5CD-4567-BE9B-AED6D0DF5DF1}" type="presOf" srcId="{B45D5435-18EC-4B29-AE9C-F0E067DA0986}" destId="{E20D0F32-C86C-4599-9950-1550ADA8A59C}"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B635FC94-55D6-4698-9B18-84ECCA218A93}" srcId="{ADF04534-838A-44E2-9F15-355B903A0A7E}" destId="{A8660B35-0EEB-43BB-AAFE-3F46E08923AB}" srcOrd="0" destOrd="0" parTransId="{51B8E2A5-194D-4ADB-97A3-9A9372794232}" sibTransId="{AC5E0127-C7E6-489E-9EE2-4F92BFFBA885}"/>
    <dgm:cxn modelId="{11AA709E-CADC-4249-852A-DE2A5718D694}" type="presOf" srcId="{DCDB61A7-F060-4728-A050-1602FCEFDDED}" destId="{6CA76088-2B26-463A-9064-BB0B228C151F}" srcOrd="0" destOrd="0" presId="urn:microsoft.com/office/officeart/2005/8/layout/hierarchy4"/>
    <dgm:cxn modelId="{29303FA5-7B4D-4A3A-9E8B-69D454CA2CAF}" srcId="{A8660B35-0EEB-43BB-AAFE-3F46E08923AB}" destId="{36B42D72-9F59-48EF-9E83-29BD6781495E}" srcOrd="0" destOrd="0" parTransId="{6D4A5F12-50AA-444B-8DE4-E41EA2737B6D}" sibTransId="{989B79C3-82CE-4694-B284-819911356297}"/>
    <dgm:cxn modelId="{715583A8-0C7F-4C7A-8F86-EA08DD41C1F5}" type="presOf" srcId="{36B42D72-9F59-48EF-9E83-29BD6781495E}" destId="{5C5C3CBC-5AE8-4310-9933-9E26B551E8C1}" srcOrd="0" destOrd="0" presId="urn:microsoft.com/office/officeart/2005/8/layout/hierarchy4"/>
    <dgm:cxn modelId="{FB9FDDB5-D113-488A-B9D9-706C459F10F3}" type="presOf" srcId="{214D9590-B37B-4542-8C6A-035EF0DCF470}" destId="{96246CE3-80FC-40A8-A71B-5F9FC33A330A}" srcOrd="0" destOrd="0" presId="urn:microsoft.com/office/officeart/2005/8/layout/hierarchy4"/>
    <dgm:cxn modelId="{33D598C4-3752-41D2-849D-65DC02807D18}" type="presOf" srcId="{A8660B35-0EEB-43BB-AAFE-3F46E08923AB}" destId="{B95ACF10-CA26-4179-AA31-2D1EB35974C6}" srcOrd="0" destOrd="0" presId="urn:microsoft.com/office/officeart/2005/8/layout/hierarchy4"/>
    <dgm:cxn modelId="{164407D3-7FFF-4FED-9C44-F2960507796B}" type="presOf" srcId="{5D02D370-F00E-4256-AD8E-1E16BC010411}" destId="{DE7599A0-6763-4ABA-AB22-A98FD6FE561C}" srcOrd="0" destOrd="0" presId="urn:microsoft.com/office/officeart/2005/8/layout/hierarchy4"/>
    <dgm:cxn modelId="{78AD71D6-CCDE-4F21-A19A-58ECC4CE0C29}" type="presOf" srcId="{674FE9CB-369A-40B4-BA51-24C8AD7890CF}" destId="{32DB35E5-97D8-4E9D-A990-24042482923D}" srcOrd="0" destOrd="0" presId="urn:microsoft.com/office/officeart/2005/8/layout/hierarchy4"/>
    <dgm:cxn modelId="{543DC4DD-4533-46A6-BE54-66D4D2F8F74F}" srcId="{A8660B35-0EEB-43BB-AAFE-3F46E08923AB}"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A8660B35-0EEB-43BB-AAFE-3F46E08923AB}"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D5ECECEB-B08C-451D-AA17-BA819B9D5B94}" type="presOf" srcId="{412FF9F1-7E82-4A47-9D34-5AABFF1B5171}" destId="{24B8FE3A-EE48-4E5B-887C-5FD925BB1F5C}" srcOrd="0" destOrd="0" presId="urn:microsoft.com/office/officeart/2005/8/layout/hierarchy4"/>
    <dgm:cxn modelId="{B860CFFD-3169-4793-B1AD-8D0C2CF17128}" type="presOf" srcId="{66412FD3-2772-439A-AD15-B1B4E6126068}" destId="{60E4803E-582C-4C7E-8FA3-2A744A03FB81}" srcOrd="0" destOrd="0" presId="urn:microsoft.com/office/officeart/2005/8/layout/hierarchy4"/>
    <dgm:cxn modelId="{C1C7F44F-B56C-4608-8FE9-37CAF9AAE235}" type="presParOf" srcId="{EF342668-790A-4F4E-A26D-4C23BBD9F4E1}" destId="{BE26DCE9-274C-43F8-B7F1-F7BE53567D3B}" srcOrd="0" destOrd="0" presId="urn:microsoft.com/office/officeart/2005/8/layout/hierarchy4"/>
    <dgm:cxn modelId="{A759F754-3594-42BB-B843-2ADA467B6ACD}" type="presParOf" srcId="{BE26DCE9-274C-43F8-B7F1-F7BE53567D3B}" destId="{B95ACF10-CA26-4179-AA31-2D1EB35974C6}" srcOrd="0" destOrd="0" presId="urn:microsoft.com/office/officeart/2005/8/layout/hierarchy4"/>
    <dgm:cxn modelId="{6C3DC66A-3978-4581-BF0F-5395BB1A48C6}" type="presParOf" srcId="{BE26DCE9-274C-43F8-B7F1-F7BE53567D3B}" destId="{6C3AC467-F1EE-4B34-9806-0A1EE262376B}" srcOrd="1" destOrd="0" presId="urn:microsoft.com/office/officeart/2005/8/layout/hierarchy4"/>
    <dgm:cxn modelId="{7F90A5DA-A64A-4874-9E45-30913B790CE7}" type="presParOf" srcId="{BE26DCE9-274C-43F8-B7F1-F7BE53567D3B}" destId="{5FE7F5BB-B675-4B47-BA93-8BB398BF00E1}" srcOrd="2" destOrd="0" presId="urn:microsoft.com/office/officeart/2005/8/layout/hierarchy4"/>
    <dgm:cxn modelId="{93667614-0BB6-465D-9CF1-0EA5D43349AD}" type="presParOf" srcId="{5FE7F5BB-B675-4B47-BA93-8BB398BF00E1}" destId="{67E698BA-9757-41FB-AC21-D0F22B9F5569}" srcOrd="0" destOrd="0" presId="urn:microsoft.com/office/officeart/2005/8/layout/hierarchy4"/>
    <dgm:cxn modelId="{7796D658-2429-4C07-8838-8CA999CF8830}" type="presParOf" srcId="{67E698BA-9757-41FB-AC21-D0F22B9F5569}" destId="{5C5C3CBC-5AE8-4310-9933-9E26B551E8C1}" srcOrd="0" destOrd="0" presId="urn:microsoft.com/office/officeart/2005/8/layout/hierarchy4"/>
    <dgm:cxn modelId="{02CDEB0F-BF18-43D7-904D-A567A375A696}" type="presParOf" srcId="{67E698BA-9757-41FB-AC21-D0F22B9F5569}" destId="{29FA615A-0ABE-47B2-9E6E-8120024AB521}" srcOrd="1" destOrd="0" presId="urn:microsoft.com/office/officeart/2005/8/layout/hierarchy4"/>
    <dgm:cxn modelId="{C18CDADF-FB3F-4472-BEE8-CF0A5481219D}" type="presParOf" srcId="{5FE7F5BB-B675-4B47-BA93-8BB398BF00E1}" destId="{D76E904B-E0F9-4D26-8E2C-DC105FC79ED1}" srcOrd="1" destOrd="0" presId="urn:microsoft.com/office/officeart/2005/8/layout/hierarchy4"/>
    <dgm:cxn modelId="{6B0FF24C-D335-447E-954F-C164DF4565CC}" type="presParOf" srcId="{5FE7F5BB-B675-4B47-BA93-8BB398BF00E1}" destId="{4EF99681-249F-49AE-93E7-C929D67636D1}" srcOrd="2" destOrd="0" presId="urn:microsoft.com/office/officeart/2005/8/layout/hierarchy4"/>
    <dgm:cxn modelId="{F29E6957-DDEB-4D3F-8611-FAC5342612B5}" type="presParOf" srcId="{4EF99681-249F-49AE-93E7-C929D67636D1}" destId="{60E4803E-582C-4C7E-8FA3-2A744A03FB81}" srcOrd="0" destOrd="0" presId="urn:microsoft.com/office/officeart/2005/8/layout/hierarchy4"/>
    <dgm:cxn modelId="{D039F98E-F58A-4C4C-A4AA-41666E3A37E8}" type="presParOf" srcId="{4EF99681-249F-49AE-93E7-C929D67636D1}" destId="{81407DEB-70A7-4698-8CD2-1B35D8C451C4}" srcOrd="1" destOrd="0" presId="urn:microsoft.com/office/officeart/2005/8/layout/hierarchy4"/>
    <dgm:cxn modelId="{28496E1E-CD3B-42A5-B9F4-735447FC1C10}" type="presParOf" srcId="{5FE7F5BB-B675-4B47-BA93-8BB398BF00E1}" destId="{8710A104-B61F-48E4-A6AB-4ED14FB731F4}" srcOrd="3" destOrd="0" presId="urn:microsoft.com/office/officeart/2005/8/layout/hierarchy4"/>
    <dgm:cxn modelId="{3F81EC8C-28B1-47B8-8D3A-7FEDAC1661B5}" type="presParOf" srcId="{5FE7F5BB-B675-4B47-BA93-8BB398BF00E1}" destId="{0E6F5D90-F945-440D-91B2-2D9BB625B9D5}" srcOrd="4" destOrd="0" presId="urn:microsoft.com/office/officeart/2005/8/layout/hierarchy4"/>
    <dgm:cxn modelId="{0F913905-94FC-410E-8CD7-7240D5FBC8AA}" type="presParOf" srcId="{0E6F5D90-F945-440D-91B2-2D9BB625B9D5}" destId="{DE7599A0-6763-4ABA-AB22-A98FD6FE561C}" srcOrd="0" destOrd="0" presId="urn:microsoft.com/office/officeart/2005/8/layout/hierarchy4"/>
    <dgm:cxn modelId="{1291E715-ECF0-42F3-91F4-10DEE10A1478}" type="presParOf" srcId="{0E6F5D90-F945-440D-91B2-2D9BB625B9D5}" destId="{172D2484-8674-4E2D-9C7A-E197E70B86F7}" srcOrd="1" destOrd="0" presId="urn:microsoft.com/office/officeart/2005/8/layout/hierarchy4"/>
    <dgm:cxn modelId="{96B1746E-11AB-412E-B899-83F74C231610}" type="presParOf" srcId="{5FE7F5BB-B675-4B47-BA93-8BB398BF00E1}" destId="{D3A7969F-2567-498B-8417-105F19C1EC2A}" srcOrd="5" destOrd="0" presId="urn:microsoft.com/office/officeart/2005/8/layout/hierarchy4"/>
    <dgm:cxn modelId="{BB6C3824-2C36-45BF-9E5C-DA5CAA4F093B}" type="presParOf" srcId="{5FE7F5BB-B675-4B47-BA93-8BB398BF00E1}" destId="{810C3657-CCFC-421B-AB66-BF85961F1F0A}" srcOrd="6" destOrd="0" presId="urn:microsoft.com/office/officeart/2005/8/layout/hierarchy4"/>
    <dgm:cxn modelId="{4E84DA20-43A4-4C8D-9070-928466F0415A}" type="presParOf" srcId="{810C3657-CCFC-421B-AB66-BF85961F1F0A}" destId="{6CA76088-2B26-463A-9064-BB0B228C151F}" srcOrd="0" destOrd="0" presId="urn:microsoft.com/office/officeart/2005/8/layout/hierarchy4"/>
    <dgm:cxn modelId="{10AAACEE-9CAD-4FB0-8A79-7F23253DB612}" type="presParOf" srcId="{810C3657-CCFC-421B-AB66-BF85961F1F0A}" destId="{F77F070A-EE30-4491-84EA-ADDAEF74CD92}" srcOrd="1" destOrd="0" presId="urn:microsoft.com/office/officeart/2005/8/layout/hierarchy4"/>
    <dgm:cxn modelId="{0EE07FB9-BD02-428B-A798-DBA2F5F4878E}" type="presParOf" srcId="{EF342668-790A-4F4E-A26D-4C23BBD9F4E1}" destId="{A5FF4473-E5DE-4CC6-A9A4-8258C5841F8D}" srcOrd="1" destOrd="0" presId="urn:microsoft.com/office/officeart/2005/8/layout/hierarchy4"/>
    <dgm:cxn modelId="{3AB59A36-D8F1-481E-A032-AC8FCED6F49C}" type="presParOf" srcId="{EF342668-790A-4F4E-A26D-4C23BBD9F4E1}" destId="{A2D7F754-9115-473D-8284-A4D4393E3B2E}" srcOrd="2" destOrd="0" presId="urn:microsoft.com/office/officeart/2005/8/layout/hierarchy4"/>
    <dgm:cxn modelId="{BBA1F050-402A-4954-9F93-5EF2C3BB4658}" type="presParOf" srcId="{A2D7F754-9115-473D-8284-A4D4393E3B2E}" destId="{E20D0F32-C86C-4599-9950-1550ADA8A59C}" srcOrd="0" destOrd="0" presId="urn:microsoft.com/office/officeart/2005/8/layout/hierarchy4"/>
    <dgm:cxn modelId="{763F70EC-6E93-49C6-8D79-30F072FD4CC0}" type="presParOf" srcId="{A2D7F754-9115-473D-8284-A4D4393E3B2E}" destId="{6CD0B903-93DF-4706-B174-FFC1B39070D4}" srcOrd="1" destOrd="0" presId="urn:microsoft.com/office/officeart/2005/8/layout/hierarchy4"/>
    <dgm:cxn modelId="{24A914D9-23EB-4D65-85A4-2FB4365DE6F3}" type="presParOf" srcId="{A2D7F754-9115-473D-8284-A4D4393E3B2E}" destId="{F85D9251-C9C3-491B-AB91-82E09CE3CABC}" srcOrd="2" destOrd="0" presId="urn:microsoft.com/office/officeart/2005/8/layout/hierarchy4"/>
    <dgm:cxn modelId="{096F20CD-0603-4C86-BDE6-484A38545BC1}" type="presParOf" srcId="{F85D9251-C9C3-491B-AB91-82E09CE3CABC}" destId="{5F87AB7D-14A2-4D51-A4E9-F7D04637118E}" srcOrd="0" destOrd="0" presId="urn:microsoft.com/office/officeart/2005/8/layout/hierarchy4"/>
    <dgm:cxn modelId="{7630D8AF-656E-4F89-8FD5-44D87F330082}" type="presParOf" srcId="{5F87AB7D-14A2-4D51-A4E9-F7D04637118E}" destId="{32DB35E5-97D8-4E9D-A990-24042482923D}" srcOrd="0" destOrd="0" presId="urn:microsoft.com/office/officeart/2005/8/layout/hierarchy4"/>
    <dgm:cxn modelId="{7C65046E-8042-4A2A-B22A-6444AAAF5D24}" type="presParOf" srcId="{5F87AB7D-14A2-4D51-A4E9-F7D04637118E}" destId="{8838A82A-E45D-42A9-B4C0-4C7CEF7D399A}" srcOrd="1" destOrd="0" presId="urn:microsoft.com/office/officeart/2005/8/layout/hierarchy4"/>
    <dgm:cxn modelId="{ED54A590-3A2D-43E2-9FBC-0283EFA0B7A9}" type="presParOf" srcId="{F85D9251-C9C3-491B-AB91-82E09CE3CABC}" destId="{63FA6289-867C-45E7-81AC-E92264828176}" srcOrd="1" destOrd="0" presId="urn:microsoft.com/office/officeart/2005/8/layout/hierarchy4"/>
    <dgm:cxn modelId="{AEBD529F-4BBA-460B-84B7-0F0773DB69CF}" type="presParOf" srcId="{F85D9251-C9C3-491B-AB91-82E09CE3CABC}" destId="{7BD6021C-B153-4693-A950-B0501118A387}" srcOrd="2" destOrd="0" presId="urn:microsoft.com/office/officeart/2005/8/layout/hierarchy4"/>
    <dgm:cxn modelId="{2151968C-1B77-4D88-955B-F6665B368C2B}" type="presParOf" srcId="{7BD6021C-B153-4693-A950-B0501118A387}" destId="{455E4D5E-3F8C-44C0-9736-47D0D63D4884}" srcOrd="0" destOrd="0" presId="urn:microsoft.com/office/officeart/2005/8/layout/hierarchy4"/>
    <dgm:cxn modelId="{B1A4E7E4-8477-4489-87E1-5E4093A75346}" type="presParOf" srcId="{7BD6021C-B153-4693-A950-B0501118A387}" destId="{83711BE1-6D1A-438B-B08E-9AC23F07EC1D}" srcOrd="1" destOrd="0" presId="urn:microsoft.com/office/officeart/2005/8/layout/hierarchy4"/>
    <dgm:cxn modelId="{7C81A11D-DBE3-41FA-A11C-7F40205E1998}" type="presParOf" srcId="{EF342668-790A-4F4E-A26D-4C23BBD9F4E1}" destId="{3ED94A41-2A36-4816-AE74-E208A04C61BF}" srcOrd="3" destOrd="0" presId="urn:microsoft.com/office/officeart/2005/8/layout/hierarchy4"/>
    <dgm:cxn modelId="{47C42133-076D-46E4-8F19-972F5A6A69B3}" type="presParOf" srcId="{EF342668-790A-4F4E-A26D-4C23BBD9F4E1}" destId="{438DA887-B409-418F-A10E-F1D311183CFB}" srcOrd="4" destOrd="0" presId="urn:microsoft.com/office/officeart/2005/8/layout/hierarchy4"/>
    <dgm:cxn modelId="{BF5D66C1-9A55-4CBF-99AD-6A4B96C51DFD}" type="presParOf" srcId="{438DA887-B409-418F-A10E-F1D311183CFB}" destId="{24B8FE3A-EE48-4E5B-887C-5FD925BB1F5C}" srcOrd="0" destOrd="0" presId="urn:microsoft.com/office/officeart/2005/8/layout/hierarchy4"/>
    <dgm:cxn modelId="{1337499D-89C8-4D83-9B12-BD3B564C0DA7}" type="presParOf" srcId="{438DA887-B409-418F-A10E-F1D311183CFB}" destId="{68361046-2B64-4D03-A67E-CEDB340BEA61}" srcOrd="1" destOrd="0" presId="urn:microsoft.com/office/officeart/2005/8/layout/hierarchy4"/>
    <dgm:cxn modelId="{CF9C1FD7-22D4-40E3-91E0-E9F51429B8B7}" type="presParOf" srcId="{438DA887-B409-418F-A10E-F1D311183CFB}" destId="{91D2F3A2-E00E-450D-A102-CF749734BF82}" srcOrd="2" destOrd="0" presId="urn:microsoft.com/office/officeart/2005/8/layout/hierarchy4"/>
    <dgm:cxn modelId="{2164B3CB-569E-4F60-92D3-3264A4704C39}" type="presParOf" srcId="{91D2F3A2-E00E-450D-A102-CF749734BF82}" destId="{48F54A46-0FF9-49CD-854A-985115D2F255}" srcOrd="0" destOrd="0" presId="urn:microsoft.com/office/officeart/2005/8/layout/hierarchy4"/>
    <dgm:cxn modelId="{1A459EDB-9677-4408-87BB-0461F1F39D0C}" type="presParOf" srcId="{48F54A46-0FF9-49CD-854A-985115D2F255}" destId="{41587758-071B-4368-9288-E387B2310A06}" srcOrd="0" destOrd="0" presId="urn:microsoft.com/office/officeart/2005/8/layout/hierarchy4"/>
    <dgm:cxn modelId="{3DED93F5-F5EF-46D4-871D-0D8D5F86CAC6}" type="presParOf" srcId="{48F54A46-0FF9-49CD-854A-985115D2F255}" destId="{C5E2D317-0752-4CE1-A1A7-7F05690C4D3C}" srcOrd="1" destOrd="0" presId="urn:microsoft.com/office/officeart/2005/8/layout/hierarchy4"/>
    <dgm:cxn modelId="{39ACECB0-AD26-46B3-96D0-7EEC7E433772}" type="presParOf" srcId="{91D2F3A2-E00E-450D-A102-CF749734BF82}" destId="{7226FA4E-EA81-4287-BDA7-CBBC5F6A1297}" srcOrd="1" destOrd="0" presId="urn:microsoft.com/office/officeart/2005/8/layout/hierarchy4"/>
    <dgm:cxn modelId="{87653FC2-BC85-4D43-890D-1F181FE5F27C}" type="presParOf" srcId="{91D2F3A2-E00E-450D-A102-CF749734BF82}" destId="{085853D3-2260-421B-8DE2-81C836E7E5D8}" srcOrd="2" destOrd="0" presId="urn:microsoft.com/office/officeart/2005/8/layout/hierarchy4"/>
    <dgm:cxn modelId="{D60DAD30-6145-4CBF-BBDC-F68EB9EDCFC4}" type="presParOf" srcId="{085853D3-2260-421B-8DE2-81C836E7E5D8}" destId="{96246CE3-80FC-40A8-A71B-5F9FC33A330A}" srcOrd="0" destOrd="0" presId="urn:microsoft.com/office/officeart/2005/8/layout/hierarchy4"/>
    <dgm:cxn modelId="{05A18EE7-47EC-45E4-BF4D-37CB7A3F61AE}" type="presParOf" srcId="{085853D3-2260-421B-8DE2-81C836E7E5D8}" destId="{4356E009-B427-4196-9846-E626E33E0EB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dirty="0">
              <a:latin typeface="Calibri Light" panose="020F0302020204030204" pitchFamily="34" charset="0"/>
              <a:ea typeface="Calibri Light" panose="020F0302020204030204" pitchFamily="34" charset="0"/>
              <a:cs typeface="Calibri Light" panose="020F0302020204030204" pitchFamily="34" charset="0"/>
            </a:rPr>
          </a:br>
          <a:r>
            <a:rPr lang="fr-FR" sz="1200" b="1" dirty="0">
              <a:latin typeface="Calibri Light" panose="020F0302020204030204" pitchFamily="34" charset="0"/>
              <a:ea typeface="Calibri Light" panose="020F0302020204030204" pitchFamily="34" charset="0"/>
              <a:cs typeface="Calibri Light" panose="020F0302020204030204" pitchFamily="34" charset="0"/>
            </a:rPr>
            <a:t>(internes)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DF0E30A-671E-4616-AA35-9DA970DFD26C}">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gm:t>
    </dgm:pt>
    <dgm:pt modelId="{96D1AB1F-20FC-403B-BB06-879C642F5FE5}" type="parTrans" cxnId="{D9DB709F-693A-4D61-8EEF-2523F2384662}">
      <dgm:prSet/>
      <dgm:spPr/>
      <dgm:t>
        <a:bodyPr/>
        <a:lstStyle/>
        <a:p>
          <a:endParaRPr lang="fr-FR"/>
        </a:p>
      </dgm:t>
    </dgm:pt>
    <dgm:pt modelId="{87F6A1F8-202C-4608-AB25-149BA213CC81}" type="sibTrans" cxnId="{D9DB709F-693A-4D61-8EEF-2523F2384662}">
      <dgm:prSet/>
      <dgm:spPr/>
      <dgm:t>
        <a:bodyPr/>
        <a:lstStyle/>
        <a:p>
          <a:endParaRPr lang="fr-FR"/>
        </a:p>
      </dgm:t>
    </dgm:pt>
    <dgm:pt modelId="{B33084EE-366A-4E29-BF8C-5A30E3C0AD44}" type="pres">
      <dgm:prSet presAssocID="{ADF04534-838A-44E2-9F15-355B903A0A7E}" presName="Name0" presStyleCnt="0">
        <dgm:presLayoutVars>
          <dgm:chPref val="1"/>
          <dgm:dir/>
          <dgm:animOne val="branch"/>
          <dgm:animLvl val="lvl"/>
          <dgm:resizeHandles/>
        </dgm:presLayoutVars>
      </dgm:prSet>
      <dgm:spPr/>
    </dgm:pt>
    <dgm:pt modelId="{6BE891F0-F2FC-412B-8D93-6A1006BFBEB5}" type="pres">
      <dgm:prSet presAssocID="{EDF0E30A-671E-4616-AA35-9DA970DFD26C}" presName="vertOne" presStyleCnt="0"/>
      <dgm:spPr/>
    </dgm:pt>
    <dgm:pt modelId="{99D2C4D0-6717-4228-8D41-1FF48B15CAF9}" type="pres">
      <dgm:prSet presAssocID="{EDF0E30A-671E-4616-AA35-9DA970DFD26C}" presName="txOne" presStyleLbl="node0" presStyleIdx="0" presStyleCnt="3">
        <dgm:presLayoutVars>
          <dgm:chPref val="3"/>
        </dgm:presLayoutVars>
      </dgm:prSet>
      <dgm:spPr/>
    </dgm:pt>
    <dgm:pt modelId="{BE3DE039-8FED-4279-80C6-2DB24FBB5743}" type="pres">
      <dgm:prSet presAssocID="{EDF0E30A-671E-4616-AA35-9DA970DFD26C}" presName="parTransOne" presStyleCnt="0"/>
      <dgm:spPr/>
    </dgm:pt>
    <dgm:pt modelId="{489F71C8-BBD3-474A-A790-FBAF8E59D93C}" type="pres">
      <dgm:prSet presAssocID="{EDF0E30A-671E-4616-AA35-9DA970DFD26C}" presName="horzOne" presStyleCnt="0"/>
      <dgm:spPr/>
    </dgm:pt>
    <dgm:pt modelId="{731EFD37-0A09-46D1-A16D-48C1ECB40ADA}" type="pres">
      <dgm:prSet presAssocID="{36B42D72-9F59-48EF-9E83-29BD6781495E}" presName="vertTwo" presStyleCnt="0"/>
      <dgm:spPr/>
    </dgm:pt>
    <dgm:pt modelId="{D48A2A85-1496-4EAB-9E7F-1AD0626D42EB}" type="pres">
      <dgm:prSet presAssocID="{36B42D72-9F59-48EF-9E83-29BD6781495E}" presName="txTwo" presStyleLbl="node2" presStyleIdx="0" presStyleCnt="8">
        <dgm:presLayoutVars>
          <dgm:chPref val="3"/>
        </dgm:presLayoutVars>
      </dgm:prSet>
      <dgm:spPr/>
    </dgm:pt>
    <dgm:pt modelId="{1CB8A059-07F9-4002-9F5B-52F16D914C25}" type="pres">
      <dgm:prSet presAssocID="{36B42D72-9F59-48EF-9E83-29BD6781495E}" presName="horzTwo" presStyleCnt="0"/>
      <dgm:spPr/>
    </dgm:pt>
    <dgm:pt modelId="{01DAE8B5-548E-4055-9693-9E926EF3238D}" type="pres">
      <dgm:prSet presAssocID="{989B79C3-82CE-4694-B284-819911356297}" presName="sibSpaceTwo" presStyleCnt="0"/>
      <dgm:spPr/>
    </dgm:pt>
    <dgm:pt modelId="{55A0E999-CD64-4D29-BACD-E994BDFA61CD}" type="pres">
      <dgm:prSet presAssocID="{66412FD3-2772-439A-AD15-B1B4E6126068}" presName="vertTwo" presStyleCnt="0"/>
      <dgm:spPr/>
    </dgm:pt>
    <dgm:pt modelId="{715CF90C-C886-410E-B0C1-CD5741FEC4D0}" type="pres">
      <dgm:prSet presAssocID="{66412FD3-2772-439A-AD15-B1B4E6126068}" presName="txTwo" presStyleLbl="node2" presStyleIdx="1" presStyleCnt="8">
        <dgm:presLayoutVars>
          <dgm:chPref val="3"/>
        </dgm:presLayoutVars>
      </dgm:prSet>
      <dgm:spPr/>
    </dgm:pt>
    <dgm:pt modelId="{20BB79E2-AA85-49C9-A736-87F5E4CB61B9}" type="pres">
      <dgm:prSet presAssocID="{66412FD3-2772-439A-AD15-B1B4E6126068}" presName="horzTwo" presStyleCnt="0"/>
      <dgm:spPr/>
    </dgm:pt>
    <dgm:pt modelId="{A6EDC704-04C3-4E4F-A01E-BBF4DD2D4D7D}" type="pres">
      <dgm:prSet presAssocID="{86530BD6-079D-457A-9EB3-04E09E7EB769}" presName="sibSpaceTwo" presStyleCnt="0"/>
      <dgm:spPr/>
    </dgm:pt>
    <dgm:pt modelId="{AF181E4B-B710-45DD-BD73-9D3D6306065B}" type="pres">
      <dgm:prSet presAssocID="{5D02D370-F00E-4256-AD8E-1E16BC010411}" presName="vertTwo" presStyleCnt="0"/>
      <dgm:spPr/>
    </dgm:pt>
    <dgm:pt modelId="{905145DF-567A-4694-AED1-14010F0B1CB3}" type="pres">
      <dgm:prSet presAssocID="{5D02D370-F00E-4256-AD8E-1E16BC010411}" presName="txTwo" presStyleLbl="node2" presStyleIdx="2" presStyleCnt="8">
        <dgm:presLayoutVars>
          <dgm:chPref val="3"/>
        </dgm:presLayoutVars>
      </dgm:prSet>
      <dgm:spPr/>
    </dgm:pt>
    <dgm:pt modelId="{320ECF5F-A2EA-452E-A9A8-49E847445646}" type="pres">
      <dgm:prSet presAssocID="{5D02D370-F00E-4256-AD8E-1E16BC010411}" presName="horzTwo" presStyleCnt="0"/>
      <dgm:spPr/>
    </dgm:pt>
    <dgm:pt modelId="{3FB70C58-EB30-4702-85FA-25112C6B4D90}" type="pres">
      <dgm:prSet presAssocID="{3D04782A-43D5-403D-9233-745A0A1A9DDF}" presName="sibSpaceTwo" presStyleCnt="0"/>
      <dgm:spPr/>
    </dgm:pt>
    <dgm:pt modelId="{90C2122E-2D40-46DA-9FE5-9D6CD8B15B68}" type="pres">
      <dgm:prSet presAssocID="{DCDB61A7-F060-4728-A050-1602FCEFDDED}" presName="vertTwo" presStyleCnt="0"/>
      <dgm:spPr/>
    </dgm:pt>
    <dgm:pt modelId="{841764A3-689D-46C8-9E36-3E43CA27B0C3}" type="pres">
      <dgm:prSet presAssocID="{DCDB61A7-F060-4728-A050-1602FCEFDDED}" presName="txTwo" presStyleLbl="node2" presStyleIdx="3" presStyleCnt="8">
        <dgm:presLayoutVars>
          <dgm:chPref val="3"/>
        </dgm:presLayoutVars>
      </dgm:prSet>
      <dgm:spPr/>
    </dgm:pt>
    <dgm:pt modelId="{54746172-50E4-4CDE-99D6-02EDB5D7030B}" type="pres">
      <dgm:prSet presAssocID="{DCDB61A7-F060-4728-A050-1602FCEFDDED}" presName="horzTwo" presStyleCnt="0"/>
      <dgm:spPr/>
    </dgm:pt>
    <dgm:pt modelId="{3B3781B5-4DBA-4CFE-9EA5-90D580A7C3DA}" type="pres">
      <dgm:prSet presAssocID="{87F6A1F8-202C-4608-AB25-149BA213CC81}" presName="sibSpaceOne" presStyleCnt="0"/>
      <dgm:spPr/>
    </dgm:pt>
    <dgm:pt modelId="{FACCA6A9-98F9-4D69-88A4-9CC69DE45C0B}" type="pres">
      <dgm:prSet presAssocID="{B45D5435-18EC-4B29-AE9C-F0E067DA0986}" presName="vertOne" presStyleCnt="0"/>
      <dgm:spPr/>
    </dgm:pt>
    <dgm:pt modelId="{03DA151D-4FBC-474E-8AF5-22C1CDF2445D}" type="pres">
      <dgm:prSet presAssocID="{B45D5435-18EC-4B29-AE9C-F0E067DA0986}" presName="txOne" presStyleLbl="node0" presStyleIdx="1" presStyleCnt="3">
        <dgm:presLayoutVars>
          <dgm:chPref val="3"/>
        </dgm:presLayoutVars>
      </dgm:prSet>
      <dgm:spPr/>
    </dgm:pt>
    <dgm:pt modelId="{5F732859-13D7-4877-A55C-96AA081EDC22}" type="pres">
      <dgm:prSet presAssocID="{B45D5435-18EC-4B29-AE9C-F0E067DA0986}" presName="parTransOne" presStyleCnt="0"/>
      <dgm:spPr/>
    </dgm:pt>
    <dgm:pt modelId="{DB638273-CD11-4770-8BF9-F16E08BB1A38}" type="pres">
      <dgm:prSet presAssocID="{B45D5435-18EC-4B29-AE9C-F0E067DA0986}" presName="horzOne" presStyleCnt="0"/>
      <dgm:spPr/>
    </dgm:pt>
    <dgm:pt modelId="{30B9343E-A68B-40FF-8F77-65BC4DDE09CB}" type="pres">
      <dgm:prSet presAssocID="{674FE9CB-369A-40B4-BA51-24C8AD7890CF}" presName="vertTwo" presStyleCnt="0"/>
      <dgm:spPr/>
    </dgm:pt>
    <dgm:pt modelId="{D6718BDB-C7DD-44E7-B092-6B208809CE43}" type="pres">
      <dgm:prSet presAssocID="{674FE9CB-369A-40B4-BA51-24C8AD7890CF}" presName="txTwo" presStyleLbl="node2" presStyleIdx="4" presStyleCnt="8">
        <dgm:presLayoutVars>
          <dgm:chPref val="3"/>
        </dgm:presLayoutVars>
      </dgm:prSet>
      <dgm:spPr/>
    </dgm:pt>
    <dgm:pt modelId="{535C1373-8360-4DF5-9A91-6F4AEB9B1394}" type="pres">
      <dgm:prSet presAssocID="{674FE9CB-369A-40B4-BA51-24C8AD7890CF}" presName="horzTwo" presStyleCnt="0"/>
      <dgm:spPr/>
    </dgm:pt>
    <dgm:pt modelId="{C43C45D8-9E74-4CCF-8332-DD691F09FA90}" type="pres">
      <dgm:prSet presAssocID="{B1F194F7-A196-4594-9605-24DCBD75B3EA}" presName="sibSpaceTwo" presStyleCnt="0"/>
      <dgm:spPr/>
    </dgm:pt>
    <dgm:pt modelId="{0BA1B307-0D5E-4EF9-93B3-CD86D6739B29}" type="pres">
      <dgm:prSet presAssocID="{07D2BA71-9049-4730-AEB9-5E2006B0A14A}" presName="vertTwo" presStyleCnt="0"/>
      <dgm:spPr/>
    </dgm:pt>
    <dgm:pt modelId="{81171A07-60B3-4D9C-B991-2EDB71692F9C}" type="pres">
      <dgm:prSet presAssocID="{07D2BA71-9049-4730-AEB9-5E2006B0A14A}" presName="txTwo" presStyleLbl="node2" presStyleIdx="5" presStyleCnt="8">
        <dgm:presLayoutVars>
          <dgm:chPref val="3"/>
        </dgm:presLayoutVars>
      </dgm:prSet>
      <dgm:spPr/>
    </dgm:pt>
    <dgm:pt modelId="{F0033204-D1D2-4787-B854-01424325C6C5}" type="pres">
      <dgm:prSet presAssocID="{07D2BA71-9049-4730-AEB9-5E2006B0A14A}" presName="horzTwo" presStyleCnt="0"/>
      <dgm:spPr/>
    </dgm:pt>
    <dgm:pt modelId="{48196948-263C-4717-994B-C587E34359EC}" type="pres">
      <dgm:prSet presAssocID="{9DAA6F3F-AD85-46FB-9994-3EF4B63A92B4}" presName="sibSpaceOne" presStyleCnt="0"/>
      <dgm:spPr/>
    </dgm:pt>
    <dgm:pt modelId="{ABCC28D3-9700-4EF3-B697-1AF0BF99934E}" type="pres">
      <dgm:prSet presAssocID="{412FF9F1-7E82-4A47-9D34-5AABFF1B5171}" presName="vertOne" presStyleCnt="0"/>
      <dgm:spPr/>
    </dgm:pt>
    <dgm:pt modelId="{20238311-4B7E-41C6-8B3B-BC5D6C2142D0}" type="pres">
      <dgm:prSet presAssocID="{412FF9F1-7E82-4A47-9D34-5AABFF1B5171}" presName="txOne" presStyleLbl="node0" presStyleIdx="2" presStyleCnt="3">
        <dgm:presLayoutVars>
          <dgm:chPref val="3"/>
        </dgm:presLayoutVars>
      </dgm:prSet>
      <dgm:spPr/>
    </dgm:pt>
    <dgm:pt modelId="{65566DD3-1D53-4F1C-BAA8-5A709B1F5D12}" type="pres">
      <dgm:prSet presAssocID="{412FF9F1-7E82-4A47-9D34-5AABFF1B5171}" presName="parTransOne" presStyleCnt="0"/>
      <dgm:spPr/>
    </dgm:pt>
    <dgm:pt modelId="{10B73C15-8D2D-4645-847A-6178FE35BF9C}" type="pres">
      <dgm:prSet presAssocID="{412FF9F1-7E82-4A47-9D34-5AABFF1B5171}" presName="horzOne" presStyleCnt="0"/>
      <dgm:spPr/>
    </dgm:pt>
    <dgm:pt modelId="{C6D70299-93C5-4518-9A1F-2979DA4AA3E6}" type="pres">
      <dgm:prSet presAssocID="{7E448884-FA22-4CF2-8F57-953789C4B412}" presName="vertTwo" presStyleCnt="0"/>
      <dgm:spPr/>
    </dgm:pt>
    <dgm:pt modelId="{7C39F49A-3473-4A94-AF45-6B9F9DFF99F5}" type="pres">
      <dgm:prSet presAssocID="{7E448884-FA22-4CF2-8F57-953789C4B412}" presName="txTwo" presStyleLbl="node2" presStyleIdx="6" presStyleCnt="8">
        <dgm:presLayoutVars>
          <dgm:chPref val="3"/>
        </dgm:presLayoutVars>
      </dgm:prSet>
      <dgm:spPr/>
    </dgm:pt>
    <dgm:pt modelId="{A4157724-1590-45A9-8BED-D7E03BEE195E}" type="pres">
      <dgm:prSet presAssocID="{7E448884-FA22-4CF2-8F57-953789C4B412}" presName="horzTwo" presStyleCnt="0"/>
      <dgm:spPr/>
    </dgm:pt>
    <dgm:pt modelId="{FF504305-B581-4E83-B9F7-B70D4DDE5C6B}" type="pres">
      <dgm:prSet presAssocID="{503C5604-BEB1-43AE-BA84-3A3C27DF4AEC}" presName="sibSpaceTwo" presStyleCnt="0"/>
      <dgm:spPr/>
    </dgm:pt>
    <dgm:pt modelId="{650E475C-4196-40EF-8021-323BC7AF13F8}" type="pres">
      <dgm:prSet presAssocID="{214D9590-B37B-4542-8C6A-035EF0DCF470}" presName="vertTwo" presStyleCnt="0"/>
      <dgm:spPr/>
    </dgm:pt>
    <dgm:pt modelId="{A9D646A6-1BF8-4A61-B19E-61DCCFD5216F}" type="pres">
      <dgm:prSet presAssocID="{214D9590-B37B-4542-8C6A-035EF0DCF470}" presName="txTwo" presStyleLbl="node2" presStyleIdx="7" presStyleCnt="8">
        <dgm:presLayoutVars>
          <dgm:chPref val="3"/>
        </dgm:presLayoutVars>
      </dgm:prSet>
      <dgm:spPr/>
    </dgm:pt>
    <dgm:pt modelId="{31D08157-6925-4E23-933E-BAF48B5C4C5A}"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2B9D6518-A90F-4919-84B5-8EE60AE3E54B}" type="presOf" srcId="{214D9590-B37B-4542-8C6A-035EF0DCF470}" destId="{A9D646A6-1BF8-4A61-B19E-61DCCFD5216F}" srcOrd="0" destOrd="0" presId="urn:microsoft.com/office/officeart/2005/8/layout/hierarchy4"/>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6B9AAB38-A6E8-4585-BB0C-E550D5FE0CA9}" type="presOf" srcId="{7E448884-FA22-4CF2-8F57-953789C4B412}" destId="{7C39F49A-3473-4A94-AF45-6B9F9DFF99F5}" srcOrd="0" destOrd="0" presId="urn:microsoft.com/office/officeart/2005/8/layout/hierarchy4"/>
    <dgm:cxn modelId="{E443D73A-7FAB-4600-83AE-EA3C629E8C57}" srcId="{EDF0E30A-671E-4616-AA35-9DA970DFD26C}" destId="{66412FD3-2772-439A-AD15-B1B4E6126068}" srcOrd="1" destOrd="0" parTransId="{D223C269-6EBB-4C81-9F43-C3A09B531EE6}" sibTransId="{86530BD6-079D-457A-9EB3-04E09E7EB769}"/>
    <dgm:cxn modelId="{A5C3FF3C-DD36-4D29-A8C8-0EC3E2F20964}" type="presOf" srcId="{DCDB61A7-F060-4728-A050-1602FCEFDDED}" destId="{841764A3-689D-46C8-9E36-3E43CA27B0C3}" srcOrd="0" destOrd="0" presId="urn:microsoft.com/office/officeart/2005/8/layout/hierarchy4"/>
    <dgm:cxn modelId="{3049075F-C10D-4D49-A49B-8BD443A6F1F1}" type="presOf" srcId="{B45D5435-18EC-4B29-AE9C-F0E067DA0986}" destId="{03DA151D-4FBC-474E-8AF5-22C1CDF2445D}" srcOrd="0" destOrd="0" presId="urn:microsoft.com/office/officeart/2005/8/layout/hierarchy4"/>
    <dgm:cxn modelId="{A1574A62-1DAF-4F9F-9B9D-BE89C4E86FAF}" type="presOf" srcId="{07D2BA71-9049-4730-AEB9-5E2006B0A14A}" destId="{81171A07-60B3-4D9C-B991-2EDB71692F9C}" srcOrd="0" destOrd="0" presId="urn:microsoft.com/office/officeart/2005/8/layout/hierarchy4"/>
    <dgm:cxn modelId="{D9051C64-19BB-4974-A321-D7F5BF4EC0EF}" type="presOf" srcId="{66412FD3-2772-439A-AD15-B1B4E6126068}" destId="{715CF90C-C886-410E-B0C1-CD5741FEC4D0}" srcOrd="0" destOrd="0" presId="urn:microsoft.com/office/officeart/2005/8/layout/hierarchy4"/>
    <dgm:cxn modelId="{A210D97C-C603-4789-8CD7-32E9BF6C8B21}" type="presOf" srcId="{ADF04534-838A-44E2-9F15-355B903A0A7E}" destId="{B33084EE-366A-4E29-BF8C-5A30E3C0AD44}" srcOrd="0" destOrd="0" presId="urn:microsoft.com/office/officeart/2005/8/layout/hierarchy4"/>
    <dgm:cxn modelId="{48CEE888-0967-4418-810A-EF43AEFC661C}" type="presOf" srcId="{EDF0E30A-671E-4616-AA35-9DA970DFD26C}" destId="{99D2C4D0-6717-4228-8D41-1FF48B15CAF9}"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D9DB709F-693A-4D61-8EEF-2523F2384662}" srcId="{ADF04534-838A-44E2-9F15-355B903A0A7E}" destId="{EDF0E30A-671E-4616-AA35-9DA970DFD26C}" srcOrd="0" destOrd="0" parTransId="{96D1AB1F-20FC-403B-BB06-879C642F5FE5}" sibTransId="{87F6A1F8-202C-4608-AB25-149BA213CC81}"/>
    <dgm:cxn modelId="{29303FA5-7B4D-4A3A-9E8B-69D454CA2CAF}" srcId="{EDF0E30A-671E-4616-AA35-9DA970DFD26C}" destId="{36B42D72-9F59-48EF-9E83-29BD6781495E}" srcOrd="0" destOrd="0" parTransId="{6D4A5F12-50AA-444B-8DE4-E41EA2737B6D}" sibTransId="{989B79C3-82CE-4694-B284-819911356297}"/>
    <dgm:cxn modelId="{6FF67FA5-9E2B-4DFD-A523-178F8E3B41F9}" type="presOf" srcId="{412FF9F1-7E82-4A47-9D34-5AABFF1B5171}" destId="{20238311-4B7E-41C6-8B3B-BC5D6C2142D0}" srcOrd="0" destOrd="0" presId="urn:microsoft.com/office/officeart/2005/8/layout/hierarchy4"/>
    <dgm:cxn modelId="{872583BA-943C-4880-AB3B-7F69F3CE3746}" type="presOf" srcId="{36B42D72-9F59-48EF-9E83-29BD6781495E}" destId="{D48A2A85-1496-4EAB-9E7F-1AD0626D42EB}" srcOrd="0" destOrd="0" presId="urn:microsoft.com/office/officeart/2005/8/layout/hierarchy4"/>
    <dgm:cxn modelId="{543DC4DD-4533-46A6-BE54-66D4D2F8F74F}" srcId="{EDF0E30A-671E-4616-AA35-9DA970DFD26C}"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EDF0E30A-671E-4616-AA35-9DA970DFD26C}"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EB9A16EE-3097-48CB-BCE8-2039488D3290}" type="presOf" srcId="{5D02D370-F00E-4256-AD8E-1E16BC010411}" destId="{905145DF-567A-4694-AED1-14010F0B1CB3}" srcOrd="0" destOrd="0" presId="urn:microsoft.com/office/officeart/2005/8/layout/hierarchy4"/>
    <dgm:cxn modelId="{B5FF79EF-5BE5-47CB-A129-90F9CE66C3EF}" type="presOf" srcId="{674FE9CB-369A-40B4-BA51-24C8AD7890CF}" destId="{D6718BDB-C7DD-44E7-B092-6B208809CE43}" srcOrd="0" destOrd="0" presId="urn:microsoft.com/office/officeart/2005/8/layout/hierarchy4"/>
    <dgm:cxn modelId="{122E5A05-5DEA-471A-BC91-A01899878355}" type="presParOf" srcId="{B33084EE-366A-4E29-BF8C-5A30E3C0AD44}" destId="{6BE891F0-F2FC-412B-8D93-6A1006BFBEB5}" srcOrd="0" destOrd="0" presId="urn:microsoft.com/office/officeart/2005/8/layout/hierarchy4"/>
    <dgm:cxn modelId="{AA94F68C-1EF9-44AC-8A23-DD55CB685240}" type="presParOf" srcId="{6BE891F0-F2FC-412B-8D93-6A1006BFBEB5}" destId="{99D2C4D0-6717-4228-8D41-1FF48B15CAF9}" srcOrd="0" destOrd="0" presId="urn:microsoft.com/office/officeart/2005/8/layout/hierarchy4"/>
    <dgm:cxn modelId="{81728117-918E-40FA-816C-9E77DC2270D1}" type="presParOf" srcId="{6BE891F0-F2FC-412B-8D93-6A1006BFBEB5}" destId="{BE3DE039-8FED-4279-80C6-2DB24FBB5743}" srcOrd="1" destOrd="0" presId="urn:microsoft.com/office/officeart/2005/8/layout/hierarchy4"/>
    <dgm:cxn modelId="{C250117D-BCFF-4E94-9E67-D66E637DB05A}" type="presParOf" srcId="{6BE891F0-F2FC-412B-8D93-6A1006BFBEB5}" destId="{489F71C8-BBD3-474A-A790-FBAF8E59D93C}" srcOrd="2" destOrd="0" presId="urn:microsoft.com/office/officeart/2005/8/layout/hierarchy4"/>
    <dgm:cxn modelId="{D97D6372-56F7-49A9-B7DF-A58DB6D8E717}" type="presParOf" srcId="{489F71C8-BBD3-474A-A790-FBAF8E59D93C}" destId="{731EFD37-0A09-46D1-A16D-48C1ECB40ADA}" srcOrd="0" destOrd="0" presId="urn:microsoft.com/office/officeart/2005/8/layout/hierarchy4"/>
    <dgm:cxn modelId="{99AD8B38-BCD7-4755-99CF-62F17A794482}" type="presParOf" srcId="{731EFD37-0A09-46D1-A16D-48C1ECB40ADA}" destId="{D48A2A85-1496-4EAB-9E7F-1AD0626D42EB}" srcOrd="0" destOrd="0" presId="urn:microsoft.com/office/officeart/2005/8/layout/hierarchy4"/>
    <dgm:cxn modelId="{B8C24A89-E291-447A-95BA-B71FB982F849}" type="presParOf" srcId="{731EFD37-0A09-46D1-A16D-48C1ECB40ADA}" destId="{1CB8A059-07F9-4002-9F5B-52F16D914C25}" srcOrd="1" destOrd="0" presId="urn:microsoft.com/office/officeart/2005/8/layout/hierarchy4"/>
    <dgm:cxn modelId="{152F984F-E3E1-48B7-B642-D09E83567BEF}" type="presParOf" srcId="{489F71C8-BBD3-474A-A790-FBAF8E59D93C}" destId="{01DAE8B5-548E-4055-9693-9E926EF3238D}" srcOrd="1" destOrd="0" presId="urn:microsoft.com/office/officeart/2005/8/layout/hierarchy4"/>
    <dgm:cxn modelId="{2321679E-BF76-4FEC-8616-89F2E1BFE3F5}" type="presParOf" srcId="{489F71C8-BBD3-474A-A790-FBAF8E59D93C}" destId="{55A0E999-CD64-4D29-BACD-E994BDFA61CD}" srcOrd="2" destOrd="0" presId="urn:microsoft.com/office/officeart/2005/8/layout/hierarchy4"/>
    <dgm:cxn modelId="{BB9E69D4-DD63-4B34-B005-80F4B57677E4}" type="presParOf" srcId="{55A0E999-CD64-4D29-BACD-E994BDFA61CD}" destId="{715CF90C-C886-410E-B0C1-CD5741FEC4D0}" srcOrd="0" destOrd="0" presId="urn:microsoft.com/office/officeart/2005/8/layout/hierarchy4"/>
    <dgm:cxn modelId="{93B3BDD4-0D7E-407E-8EA2-31D66C174CED}" type="presParOf" srcId="{55A0E999-CD64-4D29-BACD-E994BDFA61CD}" destId="{20BB79E2-AA85-49C9-A736-87F5E4CB61B9}" srcOrd="1" destOrd="0" presId="urn:microsoft.com/office/officeart/2005/8/layout/hierarchy4"/>
    <dgm:cxn modelId="{7AF4ACEE-D99B-48B2-B8EA-D354F8234D95}" type="presParOf" srcId="{489F71C8-BBD3-474A-A790-FBAF8E59D93C}" destId="{A6EDC704-04C3-4E4F-A01E-BBF4DD2D4D7D}" srcOrd="3" destOrd="0" presId="urn:microsoft.com/office/officeart/2005/8/layout/hierarchy4"/>
    <dgm:cxn modelId="{58A02305-4F1A-4DDC-8F6E-33E4214687DB}" type="presParOf" srcId="{489F71C8-BBD3-474A-A790-FBAF8E59D93C}" destId="{AF181E4B-B710-45DD-BD73-9D3D6306065B}" srcOrd="4" destOrd="0" presId="urn:microsoft.com/office/officeart/2005/8/layout/hierarchy4"/>
    <dgm:cxn modelId="{FD288DDC-7E38-4B71-886F-148E94635C6B}" type="presParOf" srcId="{AF181E4B-B710-45DD-BD73-9D3D6306065B}" destId="{905145DF-567A-4694-AED1-14010F0B1CB3}" srcOrd="0" destOrd="0" presId="urn:microsoft.com/office/officeart/2005/8/layout/hierarchy4"/>
    <dgm:cxn modelId="{FF246369-BB34-412D-A6A6-0F0913AECA19}" type="presParOf" srcId="{AF181E4B-B710-45DD-BD73-9D3D6306065B}" destId="{320ECF5F-A2EA-452E-A9A8-49E847445646}" srcOrd="1" destOrd="0" presId="urn:microsoft.com/office/officeart/2005/8/layout/hierarchy4"/>
    <dgm:cxn modelId="{959D5C06-817F-48FE-AF44-4A1EAF3CF209}" type="presParOf" srcId="{489F71C8-BBD3-474A-A790-FBAF8E59D93C}" destId="{3FB70C58-EB30-4702-85FA-25112C6B4D90}" srcOrd="5" destOrd="0" presId="urn:microsoft.com/office/officeart/2005/8/layout/hierarchy4"/>
    <dgm:cxn modelId="{356E798A-1CE2-4FA2-9AFB-B03168C48346}" type="presParOf" srcId="{489F71C8-BBD3-474A-A790-FBAF8E59D93C}" destId="{90C2122E-2D40-46DA-9FE5-9D6CD8B15B68}" srcOrd="6" destOrd="0" presId="urn:microsoft.com/office/officeart/2005/8/layout/hierarchy4"/>
    <dgm:cxn modelId="{B508CA85-CC71-4329-AA41-F2CAED1D6427}" type="presParOf" srcId="{90C2122E-2D40-46DA-9FE5-9D6CD8B15B68}" destId="{841764A3-689D-46C8-9E36-3E43CA27B0C3}" srcOrd="0" destOrd="0" presId="urn:microsoft.com/office/officeart/2005/8/layout/hierarchy4"/>
    <dgm:cxn modelId="{AD8D1CA6-9D9B-4644-B792-FFCD8A180411}" type="presParOf" srcId="{90C2122E-2D40-46DA-9FE5-9D6CD8B15B68}" destId="{54746172-50E4-4CDE-99D6-02EDB5D7030B}" srcOrd="1" destOrd="0" presId="urn:microsoft.com/office/officeart/2005/8/layout/hierarchy4"/>
    <dgm:cxn modelId="{87772F4C-8B14-4B77-86D9-4DF7FC4E57FB}" type="presParOf" srcId="{B33084EE-366A-4E29-BF8C-5A30E3C0AD44}" destId="{3B3781B5-4DBA-4CFE-9EA5-90D580A7C3DA}" srcOrd="1" destOrd="0" presId="urn:microsoft.com/office/officeart/2005/8/layout/hierarchy4"/>
    <dgm:cxn modelId="{CD3F85FE-363F-4CBB-A3AF-CF1BBBD866BC}" type="presParOf" srcId="{B33084EE-366A-4E29-BF8C-5A30E3C0AD44}" destId="{FACCA6A9-98F9-4D69-88A4-9CC69DE45C0B}" srcOrd="2" destOrd="0" presId="urn:microsoft.com/office/officeart/2005/8/layout/hierarchy4"/>
    <dgm:cxn modelId="{27E9C631-7DA7-40CD-BB91-EDF4F482F3F1}" type="presParOf" srcId="{FACCA6A9-98F9-4D69-88A4-9CC69DE45C0B}" destId="{03DA151D-4FBC-474E-8AF5-22C1CDF2445D}" srcOrd="0" destOrd="0" presId="urn:microsoft.com/office/officeart/2005/8/layout/hierarchy4"/>
    <dgm:cxn modelId="{1672E46F-83D3-45F8-B0BD-824A5C5FB643}" type="presParOf" srcId="{FACCA6A9-98F9-4D69-88A4-9CC69DE45C0B}" destId="{5F732859-13D7-4877-A55C-96AA081EDC22}" srcOrd="1" destOrd="0" presId="urn:microsoft.com/office/officeart/2005/8/layout/hierarchy4"/>
    <dgm:cxn modelId="{BEA29026-97D2-4CE3-821E-2E16947DDD9A}" type="presParOf" srcId="{FACCA6A9-98F9-4D69-88A4-9CC69DE45C0B}" destId="{DB638273-CD11-4770-8BF9-F16E08BB1A38}" srcOrd="2" destOrd="0" presId="urn:microsoft.com/office/officeart/2005/8/layout/hierarchy4"/>
    <dgm:cxn modelId="{10A6B2E2-3274-4217-A37E-77BFF09F99DF}" type="presParOf" srcId="{DB638273-CD11-4770-8BF9-F16E08BB1A38}" destId="{30B9343E-A68B-40FF-8F77-65BC4DDE09CB}" srcOrd="0" destOrd="0" presId="urn:microsoft.com/office/officeart/2005/8/layout/hierarchy4"/>
    <dgm:cxn modelId="{1F19AFB8-B9B5-44B0-8C41-5D7150097776}" type="presParOf" srcId="{30B9343E-A68B-40FF-8F77-65BC4DDE09CB}" destId="{D6718BDB-C7DD-44E7-B092-6B208809CE43}" srcOrd="0" destOrd="0" presId="urn:microsoft.com/office/officeart/2005/8/layout/hierarchy4"/>
    <dgm:cxn modelId="{EC501755-866B-4A93-97E8-3F58D55EED2F}" type="presParOf" srcId="{30B9343E-A68B-40FF-8F77-65BC4DDE09CB}" destId="{535C1373-8360-4DF5-9A91-6F4AEB9B1394}" srcOrd="1" destOrd="0" presId="urn:microsoft.com/office/officeart/2005/8/layout/hierarchy4"/>
    <dgm:cxn modelId="{F85135DB-E4F5-40D7-A453-FCBED0B92461}" type="presParOf" srcId="{DB638273-CD11-4770-8BF9-F16E08BB1A38}" destId="{C43C45D8-9E74-4CCF-8332-DD691F09FA90}" srcOrd="1" destOrd="0" presId="urn:microsoft.com/office/officeart/2005/8/layout/hierarchy4"/>
    <dgm:cxn modelId="{91160D85-2F4D-424F-9698-5D48CF69BA5C}" type="presParOf" srcId="{DB638273-CD11-4770-8BF9-F16E08BB1A38}" destId="{0BA1B307-0D5E-4EF9-93B3-CD86D6739B29}" srcOrd="2" destOrd="0" presId="urn:microsoft.com/office/officeart/2005/8/layout/hierarchy4"/>
    <dgm:cxn modelId="{5B74753A-6743-49C8-BC8E-4286FE5C0341}" type="presParOf" srcId="{0BA1B307-0D5E-4EF9-93B3-CD86D6739B29}" destId="{81171A07-60B3-4D9C-B991-2EDB71692F9C}" srcOrd="0" destOrd="0" presId="urn:microsoft.com/office/officeart/2005/8/layout/hierarchy4"/>
    <dgm:cxn modelId="{52D7F7ED-BF83-4907-A2A2-A71C498FC1BD}" type="presParOf" srcId="{0BA1B307-0D5E-4EF9-93B3-CD86D6739B29}" destId="{F0033204-D1D2-4787-B854-01424325C6C5}" srcOrd="1" destOrd="0" presId="urn:microsoft.com/office/officeart/2005/8/layout/hierarchy4"/>
    <dgm:cxn modelId="{B09D4B4E-7828-486D-A1ED-613669B92210}" type="presParOf" srcId="{B33084EE-366A-4E29-BF8C-5A30E3C0AD44}" destId="{48196948-263C-4717-994B-C587E34359EC}" srcOrd="3" destOrd="0" presId="urn:microsoft.com/office/officeart/2005/8/layout/hierarchy4"/>
    <dgm:cxn modelId="{F8F5149D-47F2-47CB-8942-AB46144741F2}" type="presParOf" srcId="{B33084EE-366A-4E29-BF8C-5A30E3C0AD44}" destId="{ABCC28D3-9700-4EF3-B697-1AF0BF99934E}" srcOrd="4" destOrd="0" presId="urn:microsoft.com/office/officeart/2005/8/layout/hierarchy4"/>
    <dgm:cxn modelId="{C01BD18F-E31C-437A-9120-E6D0B950D797}" type="presParOf" srcId="{ABCC28D3-9700-4EF3-B697-1AF0BF99934E}" destId="{20238311-4B7E-41C6-8B3B-BC5D6C2142D0}" srcOrd="0" destOrd="0" presId="urn:microsoft.com/office/officeart/2005/8/layout/hierarchy4"/>
    <dgm:cxn modelId="{B5AABD37-B46D-48B5-B362-47243D98AC0D}" type="presParOf" srcId="{ABCC28D3-9700-4EF3-B697-1AF0BF99934E}" destId="{65566DD3-1D53-4F1C-BAA8-5A709B1F5D12}" srcOrd="1" destOrd="0" presId="urn:microsoft.com/office/officeart/2005/8/layout/hierarchy4"/>
    <dgm:cxn modelId="{1D37884F-4E31-4899-A6DA-B5EF59D8125E}" type="presParOf" srcId="{ABCC28D3-9700-4EF3-B697-1AF0BF99934E}" destId="{10B73C15-8D2D-4645-847A-6178FE35BF9C}" srcOrd="2" destOrd="0" presId="urn:microsoft.com/office/officeart/2005/8/layout/hierarchy4"/>
    <dgm:cxn modelId="{9ACDB7AB-B3FD-4EB9-A9E8-D161429E846A}" type="presParOf" srcId="{10B73C15-8D2D-4645-847A-6178FE35BF9C}" destId="{C6D70299-93C5-4518-9A1F-2979DA4AA3E6}" srcOrd="0" destOrd="0" presId="urn:microsoft.com/office/officeart/2005/8/layout/hierarchy4"/>
    <dgm:cxn modelId="{9C34D531-8B60-4871-8D9A-18039152D368}" type="presParOf" srcId="{C6D70299-93C5-4518-9A1F-2979DA4AA3E6}" destId="{7C39F49A-3473-4A94-AF45-6B9F9DFF99F5}" srcOrd="0" destOrd="0" presId="urn:microsoft.com/office/officeart/2005/8/layout/hierarchy4"/>
    <dgm:cxn modelId="{6C89247D-FD7D-40B4-A1E2-453E3FC8F11A}" type="presParOf" srcId="{C6D70299-93C5-4518-9A1F-2979DA4AA3E6}" destId="{A4157724-1590-45A9-8BED-D7E03BEE195E}" srcOrd="1" destOrd="0" presId="urn:microsoft.com/office/officeart/2005/8/layout/hierarchy4"/>
    <dgm:cxn modelId="{87C3EDBA-08D7-4620-B7B0-AD913D16954F}" type="presParOf" srcId="{10B73C15-8D2D-4645-847A-6178FE35BF9C}" destId="{FF504305-B581-4E83-B9F7-B70D4DDE5C6B}" srcOrd="1" destOrd="0" presId="urn:microsoft.com/office/officeart/2005/8/layout/hierarchy4"/>
    <dgm:cxn modelId="{8F6511A8-E8BC-43DB-A0F3-ABDCAA18A809}" type="presParOf" srcId="{10B73C15-8D2D-4645-847A-6178FE35BF9C}" destId="{650E475C-4196-40EF-8021-323BC7AF13F8}" srcOrd="2" destOrd="0" presId="urn:microsoft.com/office/officeart/2005/8/layout/hierarchy4"/>
    <dgm:cxn modelId="{EE5DC5A7-6542-44E6-90A7-EE9F6F82541A}" type="presParOf" srcId="{650E475C-4196-40EF-8021-323BC7AF13F8}" destId="{A9D646A6-1BF8-4A61-B19E-61DCCFD5216F}" srcOrd="0" destOrd="0" presId="urn:microsoft.com/office/officeart/2005/8/layout/hierarchy4"/>
    <dgm:cxn modelId="{3DE3AE06-8797-464E-9A05-3C4EFC177635}" type="presParOf" srcId="{650E475C-4196-40EF-8021-323BC7AF13F8}" destId="{31D08157-6925-4E23-933E-BAF48B5C4C5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04534-838A-44E2-9F15-355B903A0A7E}" type="doc">
      <dgm:prSet loTypeId="urn:microsoft.com/office/officeart/2009/3/layout/HorizontalOrganizationChart"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b="0"/>
        </a:p>
      </dgm:t>
    </dgm:pt>
    <dgm:pt modelId="{6E811653-AE9B-4ABF-BCF0-0B5DBBAC95D9}" type="sibTrans" cxnId="{2464AD63-7258-4DB5-8B7B-8F80EC0ECF81}">
      <dgm:prSet/>
      <dgm:spPr/>
      <dgm:t>
        <a:bodyPr/>
        <a:lstStyle/>
        <a:p>
          <a:endParaRPr lang="fr-FR" sz="1200" b="0"/>
        </a:p>
      </dgm:t>
    </dgm:pt>
    <dgm:pt modelId="{B0501BBB-5263-4DEB-AB30-46B76FD2E93E}">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b="0"/>
        </a:p>
      </dgm:t>
    </dgm:pt>
    <dgm:pt modelId="{2C840549-9EBF-445E-AD46-B136980EB424}" type="sibTrans" cxnId="{92563075-A023-417A-8794-8B73769056ED}">
      <dgm:prSet/>
      <dgm:spPr/>
      <dgm:t>
        <a:bodyPr/>
        <a:lstStyle/>
        <a:p>
          <a:endParaRPr lang="fr-FR" b="0"/>
        </a:p>
      </dgm:t>
    </dgm:pt>
    <dgm:pt modelId="{09823532-7A7D-4168-969A-ACA79B1087F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b="0"/>
        </a:p>
      </dgm:t>
    </dgm:pt>
    <dgm:pt modelId="{46F0E85E-D8AF-490E-A790-F98244C1C520}" type="sibTrans" cxnId="{CD5D84DB-8A37-4B59-9B74-FC8B4316F5DB}">
      <dgm:prSet/>
      <dgm:spPr/>
      <dgm:t>
        <a:bodyPr/>
        <a:lstStyle/>
        <a:p>
          <a:endParaRPr lang="fr-FR" b="0"/>
        </a:p>
      </dgm:t>
    </dgm:pt>
    <dgm:pt modelId="{3E736C0F-ED6E-4B38-8271-3A9987CF0559}" type="pres">
      <dgm:prSet presAssocID="{ADF04534-838A-44E2-9F15-355B903A0A7E}" presName="hierChild1" presStyleCnt="0">
        <dgm:presLayoutVars>
          <dgm:orgChart val="1"/>
          <dgm:chPref val="1"/>
          <dgm:dir/>
          <dgm:animOne val="branch"/>
          <dgm:animLvl val="lvl"/>
          <dgm:resizeHandles/>
        </dgm:presLayoutVars>
      </dgm:prSet>
      <dgm:spPr/>
    </dgm:pt>
    <dgm:pt modelId="{C140AC07-95A0-4A2E-ABA8-5E79ED8ED911}" type="pres">
      <dgm:prSet presAssocID="{E2CEBA81-9B97-4520-B7D4-591198285BC5}" presName="hierRoot1" presStyleCnt="0">
        <dgm:presLayoutVars>
          <dgm:hierBranch val="init"/>
        </dgm:presLayoutVars>
      </dgm:prSet>
      <dgm:spPr/>
    </dgm:pt>
    <dgm:pt modelId="{400AD363-1AC9-443D-B9C3-6CC2F764BA6E}" type="pres">
      <dgm:prSet presAssocID="{E2CEBA81-9B97-4520-B7D4-591198285BC5}" presName="rootComposite1" presStyleCnt="0"/>
      <dgm:spPr/>
    </dgm:pt>
    <dgm:pt modelId="{4A258695-3A4A-4CD9-88D9-00E9BE333828}" type="pres">
      <dgm:prSet presAssocID="{E2CEBA81-9B97-4520-B7D4-591198285BC5}" presName="rootText1" presStyleLbl="node0" presStyleIdx="0" presStyleCnt="4">
        <dgm:presLayoutVars>
          <dgm:chPref val="3"/>
        </dgm:presLayoutVars>
      </dgm:prSet>
      <dgm:spPr/>
    </dgm:pt>
    <dgm:pt modelId="{B4DD3DE2-9984-49C0-8670-D60B7E7F9048}" type="pres">
      <dgm:prSet presAssocID="{E2CEBA81-9B97-4520-B7D4-591198285BC5}" presName="rootConnector1" presStyleLbl="node1" presStyleIdx="0" presStyleCnt="0"/>
      <dgm:spPr/>
    </dgm:pt>
    <dgm:pt modelId="{8FE1CBEC-0E6D-4C12-BFE7-42488615708B}" type="pres">
      <dgm:prSet presAssocID="{E2CEBA81-9B97-4520-B7D4-591198285BC5}" presName="hierChild2" presStyleCnt="0"/>
      <dgm:spPr/>
    </dgm:pt>
    <dgm:pt modelId="{FC6AD5D6-8836-41E5-B640-9C5DF8242FA8}" type="pres">
      <dgm:prSet presAssocID="{E2CEBA81-9B97-4520-B7D4-591198285BC5}" presName="hierChild3" presStyleCnt="0"/>
      <dgm:spPr/>
    </dgm:pt>
    <dgm:pt modelId="{6DDE63C8-4727-4686-A730-47BD4FE5928B}" type="pres">
      <dgm:prSet presAssocID="{B0501BBB-5263-4DEB-AB30-46B76FD2E93E}" presName="hierRoot1" presStyleCnt="0">
        <dgm:presLayoutVars>
          <dgm:hierBranch val="init"/>
        </dgm:presLayoutVars>
      </dgm:prSet>
      <dgm:spPr/>
    </dgm:pt>
    <dgm:pt modelId="{D9FE663F-DAC7-40F7-9261-18BBA674CA6D}" type="pres">
      <dgm:prSet presAssocID="{B0501BBB-5263-4DEB-AB30-46B76FD2E93E}" presName="rootComposite1" presStyleCnt="0"/>
      <dgm:spPr/>
    </dgm:pt>
    <dgm:pt modelId="{D9B90268-EB57-4EEC-BDA6-D80D2E9B66A2}" type="pres">
      <dgm:prSet presAssocID="{B0501BBB-5263-4DEB-AB30-46B76FD2E93E}" presName="rootText1" presStyleLbl="node0" presStyleIdx="1" presStyleCnt="4">
        <dgm:presLayoutVars>
          <dgm:chPref val="3"/>
        </dgm:presLayoutVars>
      </dgm:prSet>
      <dgm:spPr/>
    </dgm:pt>
    <dgm:pt modelId="{B60BE068-0ED0-4AFF-909F-9102529461D9}" type="pres">
      <dgm:prSet presAssocID="{B0501BBB-5263-4DEB-AB30-46B76FD2E93E}" presName="rootConnector1" presStyleLbl="node1" presStyleIdx="0" presStyleCnt="0"/>
      <dgm:spPr/>
    </dgm:pt>
    <dgm:pt modelId="{1EEE2237-D3A5-4A7B-A03D-BF4BFC05D8A5}" type="pres">
      <dgm:prSet presAssocID="{B0501BBB-5263-4DEB-AB30-46B76FD2E93E}" presName="hierChild2" presStyleCnt="0"/>
      <dgm:spPr/>
    </dgm:pt>
    <dgm:pt modelId="{7BF02B7B-95D9-44C9-ACE5-9B3B3112E3BC}" type="pres">
      <dgm:prSet presAssocID="{B0501BBB-5263-4DEB-AB30-46B76FD2E93E}" presName="hierChild3" presStyleCnt="0"/>
      <dgm:spPr/>
    </dgm:pt>
    <dgm:pt modelId="{9F64DE6D-1263-43ED-80EE-7C04D8F1C915}" type="pres">
      <dgm:prSet presAssocID="{09823532-7A7D-4168-969A-ACA79B1087F1}" presName="hierRoot1" presStyleCnt="0">
        <dgm:presLayoutVars>
          <dgm:hierBranch val="init"/>
        </dgm:presLayoutVars>
      </dgm:prSet>
      <dgm:spPr/>
    </dgm:pt>
    <dgm:pt modelId="{087226BE-86B3-4060-AEFC-C4332B20AE92}" type="pres">
      <dgm:prSet presAssocID="{09823532-7A7D-4168-969A-ACA79B1087F1}" presName="rootComposite1" presStyleCnt="0"/>
      <dgm:spPr/>
    </dgm:pt>
    <dgm:pt modelId="{696779BF-2320-405E-8437-F2BA1198AEC4}" type="pres">
      <dgm:prSet presAssocID="{09823532-7A7D-4168-969A-ACA79B1087F1}" presName="rootText1" presStyleLbl="node0" presStyleIdx="2" presStyleCnt="4">
        <dgm:presLayoutVars>
          <dgm:chPref val="3"/>
        </dgm:presLayoutVars>
      </dgm:prSet>
      <dgm:spPr/>
    </dgm:pt>
    <dgm:pt modelId="{486A96E7-698A-4381-84E0-25B5C1D4A61F}" type="pres">
      <dgm:prSet presAssocID="{09823532-7A7D-4168-969A-ACA79B1087F1}" presName="rootConnector1" presStyleLbl="node1" presStyleIdx="0" presStyleCnt="0"/>
      <dgm:spPr/>
    </dgm:pt>
    <dgm:pt modelId="{32B89B49-E3DA-41E1-AFDF-F9CA63BA413F}" type="pres">
      <dgm:prSet presAssocID="{09823532-7A7D-4168-969A-ACA79B1087F1}" presName="hierChild2" presStyleCnt="0"/>
      <dgm:spPr/>
    </dgm:pt>
    <dgm:pt modelId="{5A0EECFF-A779-4B48-98A0-200A457CA84C}" type="pres">
      <dgm:prSet presAssocID="{09823532-7A7D-4168-969A-ACA79B1087F1}" presName="hierChild3" presStyleCnt="0"/>
      <dgm:spPr/>
    </dgm:pt>
    <dgm:pt modelId="{031C9315-7CD7-4A31-A2ED-A21281ADDC8D}" type="pres">
      <dgm:prSet presAssocID="{07F24B54-1279-4F47-BCFA-590F1546F95A}" presName="hierRoot1" presStyleCnt="0">
        <dgm:presLayoutVars>
          <dgm:hierBranch val="init"/>
        </dgm:presLayoutVars>
      </dgm:prSet>
      <dgm:spPr/>
    </dgm:pt>
    <dgm:pt modelId="{94AAFDB9-86EF-4D47-BE55-1215C12BDCAB}" type="pres">
      <dgm:prSet presAssocID="{07F24B54-1279-4F47-BCFA-590F1546F95A}" presName="rootComposite1" presStyleCnt="0"/>
      <dgm:spPr/>
    </dgm:pt>
    <dgm:pt modelId="{FB5B879A-43E3-4EFD-8006-10A76AD10BE5}" type="pres">
      <dgm:prSet presAssocID="{07F24B54-1279-4F47-BCFA-590F1546F95A}" presName="rootText1" presStyleLbl="node0" presStyleIdx="3" presStyleCnt="4">
        <dgm:presLayoutVars>
          <dgm:chPref val="3"/>
        </dgm:presLayoutVars>
      </dgm:prSet>
      <dgm:spPr/>
    </dgm:pt>
    <dgm:pt modelId="{93D370D6-840C-420C-B35B-D1711BD78F9F}" type="pres">
      <dgm:prSet presAssocID="{07F24B54-1279-4F47-BCFA-590F1546F95A}" presName="rootConnector1" presStyleLbl="node1" presStyleIdx="0" presStyleCnt="0"/>
      <dgm:spPr/>
    </dgm:pt>
    <dgm:pt modelId="{E1D6C181-E25F-4D70-A4C7-3EE71B38A86C}" type="pres">
      <dgm:prSet presAssocID="{07F24B54-1279-4F47-BCFA-590F1546F95A}" presName="hierChild2" presStyleCnt="0"/>
      <dgm:spPr/>
    </dgm:pt>
    <dgm:pt modelId="{BD55392F-D7DB-41C9-A279-25717088E694}" type="pres">
      <dgm:prSet presAssocID="{07F24B54-1279-4F47-BCFA-590F1546F95A}" presName="hierChild3" presStyleCnt="0"/>
      <dgm:spPr/>
    </dgm:pt>
  </dgm:ptLst>
  <dgm:cxnLst>
    <dgm:cxn modelId="{931EA100-5777-4548-9613-813C650E2378}" type="presOf" srcId="{E2CEBA81-9B97-4520-B7D4-591198285BC5}" destId="{4A258695-3A4A-4CD9-88D9-00E9BE333828}" srcOrd="0" destOrd="0" presId="urn:microsoft.com/office/officeart/2009/3/layout/HorizontalOrganizationChart"/>
    <dgm:cxn modelId="{01DD8519-DCCB-4B72-86F1-703FACF40879}" type="presOf" srcId="{09823532-7A7D-4168-969A-ACA79B1087F1}" destId="{696779BF-2320-405E-8437-F2BA1198AEC4}" srcOrd="0" destOrd="0" presId="urn:microsoft.com/office/officeart/2009/3/layout/HorizontalOrganizationChart"/>
    <dgm:cxn modelId="{F6EABD30-E0EB-432B-A44C-634ABD29E146}" type="presOf" srcId="{ADF04534-838A-44E2-9F15-355B903A0A7E}" destId="{3E736C0F-ED6E-4B38-8271-3A9987CF0559}" srcOrd="0" destOrd="0" presId="urn:microsoft.com/office/officeart/2009/3/layout/HorizontalOrganizationChart"/>
    <dgm:cxn modelId="{29DFD537-2186-4CEC-B6AE-E7398CD95906}" type="presOf" srcId="{B0501BBB-5263-4DEB-AB30-46B76FD2E93E}" destId="{D9B90268-EB57-4EEC-BDA6-D80D2E9B66A2}" srcOrd="0" destOrd="0" presId="urn:microsoft.com/office/officeart/2009/3/layout/HorizontalOrganizationChart"/>
    <dgm:cxn modelId="{15A3993E-2B08-43AD-8465-C07A327C07B8}" type="presOf" srcId="{B0501BBB-5263-4DEB-AB30-46B76FD2E93E}" destId="{B60BE068-0ED0-4AFF-909F-9102529461D9}" srcOrd="1" destOrd="0" presId="urn:microsoft.com/office/officeart/2009/3/layout/HorizontalOrganizationChart"/>
    <dgm:cxn modelId="{2464AD63-7258-4DB5-8B7B-8F80EC0ECF81}" srcId="{ADF04534-838A-44E2-9F15-355B903A0A7E}" destId="{07F24B54-1279-4F47-BCFA-590F1546F95A}" srcOrd="3" destOrd="0" parTransId="{05C7EC0D-2D75-44FD-9A9B-866515486276}" sibTransId="{6E811653-AE9B-4ABF-BCF0-0B5DBBAC95D9}"/>
    <dgm:cxn modelId="{545A756B-2F6B-4641-B8BE-FBB0B3D4E40E}" srcId="{ADF04534-838A-44E2-9F15-355B903A0A7E}" destId="{E2CEBA81-9B97-4520-B7D4-591198285BC5}" srcOrd="0" destOrd="0" parTransId="{27FD34BD-80E3-4FB7-BE99-4B835D2667D0}" sibTransId="{2BF9EBAC-1A18-4DFA-BD2C-E9FE9728CCCE}"/>
    <dgm:cxn modelId="{92563075-A023-417A-8794-8B73769056ED}" srcId="{ADF04534-838A-44E2-9F15-355B903A0A7E}" destId="{B0501BBB-5263-4DEB-AB30-46B76FD2E93E}" srcOrd="1" destOrd="0" parTransId="{9BE2EC55-0B1D-4094-BAA3-FF5D217E1DA3}" sibTransId="{2C840549-9EBF-445E-AD46-B136980EB424}"/>
    <dgm:cxn modelId="{DBDDDB7E-24CC-4739-ACBD-A7E0BD2E9EC7}" type="presOf" srcId="{09823532-7A7D-4168-969A-ACA79B1087F1}" destId="{486A96E7-698A-4381-84E0-25B5C1D4A61F}" srcOrd="1" destOrd="0" presId="urn:microsoft.com/office/officeart/2009/3/layout/HorizontalOrganizationChart"/>
    <dgm:cxn modelId="{53FC7B85-2CB6-4628-AA3C-543E49F5AD7C}" type="presOf" srcId="{07F24B54-1279-4F47-BCFA-590F1546F95A}" destId="{FB5B879A-43E3-4EFD-8006-10A76AD10BE5}" srcOrd="0" destOrd="0" presId="urn:microsoft.com/office/officeart/2009/3/layout/HorizontalOrganizationChart"/>
    <dgm:cxn modelId="{B5D0BBBC-500C-4A7A-8922-DBED568B19E8}" type="presOf" srcId="{E2CEBA81-9B97-4520-B7D4-591198285BC5}" destId="{B4DD3DE2-9984-49C0-8670-D60B7E7F9048}" srcOrd="1" destOrd="0" presId="urn:microsoft.com/office/officeart/2009/3/layout/HorizontalOrganizationChart"/>
    <dgm:cxn modelId="{1D3278C7-2A78-4417-80B1-9E949FAC43FE}" type="presOf" srcId="{07F24B54-1279-4F47-BCFA-590F1546F95A}" destId="{93D370D6-840C-420C-B35B-D1711BD78F9F}" srcOrd="1" destOrd="0" presId="urn:microsoft.com/office/officeart/2009/3/layout/HorizontalOrganizationChart"/>
    <dgm:cxn modelId="{CD5D84DB-8A37-4B59-9B74-FC8B4316F5DB}" srcId="{ADF04534-838A-44E2-9F15-355B903A0A7E}" destId="{09823532-7A7D-4168-969A-ACA79B1087F1}" srcOrd="2" destOrd="0" parTransId="{D017C76E-C315-4214-ABC8-82662B3457E4}" sibTransId="{46F0E85E-D8AF-490E-A790-F98244C1C520}"/>
    <dgm:cxn modelId="{E9014833-E5AB-43B2-824F-421E1A7E9621}" type="presParOf" srcId="{3E736C0F-ED6E-4B38-8271-3A9987CF0559}" destId="{C140AC07-95A0-4A2E-ABA8-5E79ED8ED911}" srcOrd="0" destOrd="0" presId="urn:microsoft.com/office/officeart/2009/3/layout/HorizontalOrganizationChart"/>
    <dgm:cxn modelId="{3C9E8AC4-8BFE-456D-99A7-948ED86A0D1B}" type="presParOf" srcId="{C140AC07-95A0-4A2E-ABA8-5E79ED8ED911}" destId="{400AD363-1AC9-443D-B9C3-6CC2F764BA6E}" srcOrd="0" destOrd="0" presId="urn:microsoft.com/office/officeart/2009/3/layout/HorizontalOrganizationChart"/>
    <dgm:cxn modelId="{663A52D4-B3F0-4F7E-89BF-036EC2271A8B}" type="presParOf" srcId="{400AD363-1AC9-443D-B9C3-6CC2F764BA6E}" destId="{4A258695-3A4A-4CD9-88D9-00E9BE333828}" srcOrd="0" destOrd="0" presId="urn:microsoft.com/office/officeart/2009/3/layout/HorizontalOrganizationChart"/>
    <dgm:cxn modelId="{14D2827E-DD98-4542-863D-3AA89599E0EA}" type="presParOf" srcId="{400AD363-1AC9-443D-B9C3-6CC2F764BA6E}" destId="{B4DD3DE2-9984-49C0-8670-D60B7E7F9048}" srcOrd="1" destOrd="0" presId="urn:microsoft.com/office/officeart/2009/3/layout/HorizontalOrganizationChart"/>
    <dgm:cxn modelId="{760BCCA9-5284-4350-A55C-7A8CF153CD1D}" type="presParOf" srcId="{C140AC07-95A0-4A2E-ABA8-5E79ED8ED911}" destId="{8FE1CBEC-0E6D-4C12-BFE7-42488615708B}" srcOrd="1" destOrd="0" presId="urn:microsoft.com/office/officeart/2009/3/layout/HorizontalOrganizationChart"/>
    <dgm:cxn modelId="{E6273605-85AC-4047-835A-16CEF592D90F}" type="presParOf" srcId="{C140AC07-95A0-4A2E-ABA8-5E79ED8ED911}" destId="{FC6AD5D6-8836-41E5-B640-9C5DF8242FA8}" srcOrd="2" destOrd="0" presId="urn:microsoft.com/office/officeart/2009/3/layout/HorizontalOrganizationChart"/>
    <dgm:cxn modelId="{E5854B1F-9043-4925-B482-79F5A7804AE7}" type="presParOf" srcId="{3E736C0F-ED6E-4B38-8271-3A9987CF0559}" destId="{6DDE63C8-4727-4686-A730-47BD4FE5928B}" srcOrd="1" destOrd="0" presId="urn:microsoft.com/office/officeart/2009/3/layout/HorizontalOrganizationChart"/>
    <dgm:cxn modelId="{17C3B480-CB4F-4FD0-90A2-88CFC358A0EF}" type="presParOf" srcId="{6DDE63C8-4727-4686-A730-47BD4FE5928B}" destId="{D9FE663F-DAC7-40F7-9261-18BBA674CA6D}" srcOrd="0" destOrd="0" presId="urn:microsoft.com/office/officeart/2009/3/layout/HorizontalOrganizationChart"/>
    <dgm:cxn modelId="{C44142DE-331F-4495-BEC3-556C863EDC17}" type="presParOf" srcId="{D9FE663F-DAC7-40F7-9261-18BBA674CA6D}" destId="{D9B90268-EB57-4EEC-BDA6-D80D2E9B66A2}" srcOrd="0" destOrd="0" presId="urn:microsoft.com/office/officeart/2009/3/layout/HorizontalOrganizationChart"/>
    <dgm:cxn modelId="{38ED737B-46FC-43D5-A8DB-8186D66532D6}" type="presParOf" srcId="{D9FE663F-DAC7-40F7-9261-18BBA674CA6D}" destId="{B60BE068-0ED0-4AFF-909F-9102529461D9}" srcOrd="1" destOrd="0" presId="urn:microsoft.com/office/officeart/2009/3/layout/HorizontalOrganizationChart"/>
    <dgm:cxn modelId="{8BDC9399-DD99-4D64-9482-A6EA80D1EEA4}" type="presParOf" srcId="{6DDE63C8-4727-4686-A730-47BD4FE5928B}" destId="{1EEE2237-D3A5-4A7B-A03D-BF4BFC05D8A5}" srcOrd="1" destOrd="0" presId="urn:microsoft.com/office/officeart/2009/3/layout/HorizontalOrganizationChart"/>
    <dgm:cxn modelId="{DEDEBA5F-7351-4E25-8282-4440CF203F11}" type="presParOf" srcId="{6DDE63C8-4727-4686-A730-47BD4FE5928B}" destId="{7BF02B7B-95D9-44C9-ACE5-9B3B3112E3BC}" srcOrd="2" destOrd="0" presId="urn:microsoft.com/office/officeart/2009/3/layout/HorizontalOrganizationChart"/>
    <dgm:cxn modelId="{6B89378C-FA28-4033-B855-31352733DFA3}" type="presParOf" srcId="{3E736C0F-ED6E-4B38-8271-3A9987CF0559}" destId="{9F64DE6D-1263-43ED-80EE-7C04D8F1C915}" srcOrd="2" destOrd="0" presId="urn:microsoft.com/office/officeart/2009/3/layout/HorizontalOrganizationChart"/>
    <dgm:cxn modelId="{29023334-BE64-4347-A55D-EA8613D2BB04}" type="presParOf" srcId="{9F64DE6D-1263-43ED-80EE-7C04D8F1C915}" destId="{087226BE-86B3-4060-AEFC-C4332B20AE92}" srcOrd="0" destOrd="0" presId="urn:microsoft.com/office/officeart/2009/3/layout/HorizontalOrganizationChart"/>
    <dgm:cxn modelId="{47007972-021B-4E6A-9D36-0C686760CB3F}" type="presParOf" srcId="{087226BE-86B3-4060-AEFC-C4332B20AE92}" destId="{696779BF-2320-405E-8437-F2BA1198AEC4}" srcOrd="0" destOrd="0" presId="urn:microsoft.com/office/officeart/2009/3/layout/HorizontalOrganizationChart"/>
    <dgm:cxn modelId="{41DAAFBC-8815-4BCC-8244-53AE0C93FA3C}" type="presParOf" srcId="{087226BE-86B3-4060-AEFC-C4332B20AE92}" destId="{486A96E7-698A-4381-84E0-25B5C1D4A61F}" srcOrd="1" destOrd="0" presId="urn:microsoft.com/office/officeart/2009/3/layout/HorizontalOrganizationChart"/>
    <dgm:cxn modelId="{31F09E3E-3945-43B5-9C3D-3BB41F30B474}" type="presParOf" srcId="{9F64DE6D-1263-43ED-80EE-7C04D8F1C915}" destId="{32B89B49-E3DA-41E1-AFDF-F9CA63BA413F}" srcOrd="1" destOrd="0" presId="urn:microsoft.com/office/officeart/2009/3/layout/HorizontalOrganizationChart"/>
    <dgm:cxn modelId="{EE2662AA-7E32-446D-B1B8-E4BF121E6A6A}" type="presParOf" srcId="{9F64DE6D-1263-43ED-80EE-7C04D8F1C915}" destId="{5A0EECFF-A779-4B48-98A0-200A457CA84C}" srcOrd="2" destOrd="0" presId="urn:microsoft.com/office/officeart/2009/3/layout/HorizontalOrganizationChart"/>
    <dgm:cxn modelId="{B015F434-2D69-478D-A7E9-49330252EEB7}" type="presParOf" srcId="{3E736C0F-ED6E-4B38-8271-3A9987CF0559}" destId="{031C9315-7CD7-4A31-A2ED-A21281ADDC8D}" srcOrd="3" destOrd="0" presId="urn:microsoft.com/office/officeart/2009/3/layout/HorizontalOrganizationChart"/>
    <dgm:cxn modelId="{756B7485-1CAF-44A1-9C78-F0ED29B5367D}" type="presParOf" srcId="{031C9315-7CD7-4A31-A2ED-A21281ADDC8D}" destId="{94AAFDB9-86EF-4D47-BE55-1215C12BDCAB}" srcOrd="0" destOrd="0" presId="urn:microsoft.com/office/officeart/2009/3/layout/HorizontalOrganizationChart"/>
    <dgm:cxn modelId="{756786D9-6175-4978-BAA2-F579D68FB764}" type="presParOf" srcId="{94AAFDB9-86EF-4D47-BE55-1215C12BDCAB}" destId="{FB5B879A-43E3-4EFD-8006-10A76AD10BE5}" srcOrd="0" destOrd="0" presId="urn:microsoft.com/office/officeart/2009/3/layout/HorizontalOrganizationChart"/>
    <dgm:cxn modelId="{AAE3802A-56DA-42C1-BD6D-A185B1F3FA06}" type="presParOf" srcId="{94AAFDB9-86EF-4D47-BE55-1215C12BDCAB}" destId="{93D370D6-840C-420C-B35B-D1711BD78F9F}" srcOrd="1" destOrd="0" presId="urn:microsoft.com/office/officeart/2009/3/layout/HorizontalOrganizationChart"/>
    <dgm:cxn modelId="{A172D223-1C6F-4532-B4F3-F8014C6332D8}" type="presParOf" srcId="{031C9315-7CD7-4A31-A2ED-A21281ADDC8D}" destId="{E1D6C181-E25F-4D70-A4C7-3EE71B38A86C}" srcOrd="1" destOrd="0" presId="urn:microsoft.com/office/officeart/2009/3/layout/HorizontalOrganizationChart"/>
    <dgm:cxn modelId="{EBAFCB69-44BA-49B4-A7C5-76195DEB7E55}" type="presParOf" srcId="{031C9315-7CD7-4A31-A2ED-A21281ADDC8D}" destId="{BD55392F-D7DB-41C9-A279-25717088E69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04534-838A-44E2-9F15-355B903A0A7E}" type="doc">
      <dgm:prSet loTypeId="urn:microsoft.com/office/officeart/2009/3/layout/HorizontalOrganizationChart"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b="0"/>
        </a:p>
      </dgm:t>
    </dgm:pt>
    <dgm:pt modelId="{6E811653-AE9B-4ABF-BCF0-0B5DBBAC95D9}" type="sibTrans" cxnId="{2464AD63-7258-4DB5-8B7B-8F80EC0ECF81}">
      <dgm:prSet/>
      <dgm:spPr/>
      <dgm:t>
        <a:bodyPr/>
        <a:lstStyle/>
        <a:p>
          <a:endParaRPr lang="fr-FR" sz="1200" b="0"/>
        </a:p>
      </dgm:t>
    </dgm:pt>
    <dgm:pt modelId="{B0501BBB-5263-4DEB-AB30-46B76FD2E93E}">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b="0"/>
        </a:p>
      </dgm:t>
    </dgm:pt>
    <dgm:pt modelId="{2C840549-9EBF-445E-AD46-B136980EB424}" type="sibTrans" cxnId="{92563075-A023-417A-8794-8B73769056ED}">
      <dgm:prSet/>
      <dgm:spPr/>
      <dgm:t>
        <a:bodyPr/>
        <a:lstStyle/>
        <a:p>
          <a:endParaRPr lang="fr-FR" b="0"/>
        </a:p>
      </dgm:t>
    </dgm:pt>
    <dgm:pt modelId="{9F53CF6B-BCA0-4970-8D14-15DCC9A35ED6}">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gm:t>
    </dgm:pt>
    <dgm:pt modelId="{C875E188-41B4-41F1-BF43-92085D698728}" type="parTrans" cxnId="{B8B14B97-ECE3-4EF1-9BDD-1D461BDCC623}">
      <dgm:prSet/>
      <dgm:spPr/>
      <dgm:t>
        <a:bodyPr/>
        <a:lstStyle/>
        <a:p>
          <a:endParaRPr lang="fr-FR" sz="1400" b="0"/>
        </a:p>
      </dgm:t>
    </dgm:pt>
    <dgm:pt modelId="{1244583F-DE65-43E1-BBCF-7218D80F8719}" type="sibTrans" cxnId="{B8B14B97-ECE3-4EF1-9BDD-1D461BDCC623}">
      <dgm:prSet/>
      <dgm:spPr/>
      <dgm:t>
        <a:bodyPr/>
        <a:lstStyle/>
        <a:p>
          <a:endParaRPr lang="fr-FR" b="0"/>
        </a:p>
      </dgm:t>
    </dgm:pt>
    <dgm:pt modelId="{A11E0899-E201-46C1-B523-CD3AFBF4C14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Pharmacies</a:t>
          </a:r>
        </a:p>
      </dgm:t>
    </dgm:pt>
    <dgm:pt modelId="{D3B4314E-28E2-4A3D-BFE7-EFBB1764300C}" type="parTrans" cxnId="{ECAE6122-DDDC-416F-97A9-6F0BBEEA66D8}">
      <dgm:prSet/>
      <dgm:spPr/>
      <dgm:t>
        <a:bodyPr/>
        <a:lstStyle/>
        <a:p>
          <a:endParaRPr lang="fr-FR" sz="1400" b="0"/>
        </a:p>
      </dgm:t>
    </dgm:pt>
    <dgm:pt modelId="{A214BE70-D877-412D-9C5A-BBD232124D83}" type="sibTrans" cxnId="{ECAE6122-DDDC-416F-97A9-6F0BBEEA66D8}">
      <dgm:prSet/>
      <dgm:spPr/>
      <dgm:t>
        <a:bodyPr/>
        <a:lstStyle/>
        <a:p>
          <a:endParaRPr lang="fr-FR" b="0"/>
        </a:p>
      </dgm:t>
    </dgm:pt>
    <dgm:pt modelId="{350693B9-0C61-4E22-ACB4-0282922D29D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gm:t>
    </dgm:pt>
    <dgm:pt modelId="{5F384A3C-07B2-4AD9-98F6-05994DE43C8B}" type="parTrans" cxnId="{05115D09-B7A1-4595-AF50-B8789B9DECB4}">
      <dgm:prSet/>
      <dgm:spPr/>
      <dgm:t>
        <a:bodyPr/>
        <a:lstStyle/>
        <a:p>
          <a:endParaRPr lang="fr-FR" sz="1400" b="0"/>
        </a:p>
      </dgm:t>
    </dgm:pt>
    <dgm:pt modelId="{F8810713-920D-4BED-B531-6BD53D4E7716}" type="sibTrans" cxnId="{05115D09-B7A1-4595-AF50-B8789B9DECB4}">
      <dgm:prSet/>
      <dgm:spPr/>
      <dgm:t>
        <a:bodyPr/>
        <a:lstStyle/>
        <a:p>
          <a:endParaRPr lang="fr-FR" b="0"/>
        </a:p>
      </dgm:t>
    </dgm:pt>
    <dgm:pt modelId="{E9E9A35A-EAFF-49A8-855F-0F77A1F9016B}">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Universités</a:t>
          </a:r>
        </a:p>
      </dgm:t>
    </dgm:pt>
    <dgm:pt modelId="{22432BDE-178C-478F-AEA1-5689EEC70A6C}" type="parTrans" cxnId="{B9D51AC7-4CAB-466F-B81E-144A351D0A4C}">
      <dgm:prSet/>
      <dgm:spPr/>
      <dgm:t>
        <a:bodyPr/>
        <a:lstStyle/>
        <a:p>
          <a:endParaRPr lang="fr-FR" sz="1400" b="0"/>
        </a:p>
      </dgm:t>
    </dgm:pt>
    <dgm:pt modelId="{91291AD0-625E-451C-A1B6-38DEF33497BD}" type="sibTrans" cxnId="{B9D51AC7-4CAB-466F-B81E-144A351D0A4C}">
      <dgm:prSet/>
      <dgm:spPr/>
      <dgm:t>
        <a:bodyPr/>
        <a:lstStyle/>
        <a:p>
          <a:endParaRPr lang="fr-FR" b="0"/>
        </a:p>
      </dgm:t>
    </dgm:pt>
    <dgm:pt modelId="{C1D64C04-1047-4E24-BCFC-9E4D2A281CBC}">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gm:t>
    </dgm:pt>
    <dgm:pt modelId="{920FD115-6B69-46E5-AF1E-722E7DC1BC3A}" type="parTrans" cxnId="{D9973531-8D87-4C75-802D-B1FCF5491D66}">
      <dgm:prSet/>
      <dgm:spPr/>
      <dgm:t>
        <a:bodyPr/>
        <a:lstStyle/>
        <a:p>
          <a:endParaRPr lang="fr-FR" sz="1400" b="0"/>
        </a:p>
      </dgm:t>
    </dgm:pt>
    <dgm:pt modelId="{E920AC67-9A7B-47C2-95F1-59CAED55D816}" type="sibTrans" cxnId="{D9973531-8D87-4C75-802D-B1FCF5491D66}">
      <dgm:prSet/>
      <dgm:spPr/>
      <dgm:t>
        <a:bodyPr/>
        <a:lstStyle/>
        <a:p>
          <a:endParaRPr lang="fr-FR" b="0"/>
        </a:p>
      </dgm:t>
    </dgm:pt>
    <dgm:pt modelId="{28F2B834-276F-4854-A660-6B2A9BBCB90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Laboratoires</a:t>
          </a:r>
        </a:p>
      </dgm:t>
    </dgm:pt>
    <dgm:pt modelId="{8A8E07A2-9BD4-4C13-8BF4-60F1D6C939C7}" type="parTrans" cxnId="{FB0B24DF-B5E7-4E6A-AAE4-4C9C30955ED5}">
      <dgm:prSet/>
      <dgm:spPr/>
      <dgm:t>
        <a:bodyPr/>
        <a:lstStyle/>
        <a:p>
          <a:endParaRPr lang="fr-FR" sz="1400" b="0"/>
        </a:p>
      </dgm:t>
    </dgm:pt>
    <dgm:pt modelId="{C45C9CC2-C194-4858-B83C-1B4B4744FF80}" type="sibTrans" cxnId="{FB0B24DF-B5E7-4E6A-AAE4-4C9C30955ED5}">
      <dgm:prSet/>
      <dgm:spPr/>
      <dgm:t>
        <a:bodyPr/>
        <a:lstStyle/>
        <a:p>
          <a:endParaRPr lang="fr-FR" b="0"/>
        </a:p>
      </dgm:t>
    </dgm:pt>
    <dgm:pt modelId="{09823532-7A7D-4168-969A-ACA79B1087F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b="0"/>
        </a:p>
      </dgm:t>
    </dgm:pt>
    <dgm:pt modelId="{46F0E85E-D8AF-490E-A790-F98244C1C520}" type="sibTrans" cxnId="{CD5D84DB-8A37-4B59-9B74-FC8B4316F5DB}">
      <dgm:prSet/>
      <dgm:spPr/>
      <dgm:t>
        <a:bodyPr/>
        <a:lstStyle/>
        <a:p>
          <a:endParaRPr lang="fr-FR" b="0"/>
        </a:p>
      </dgm:t>
    </dgm:pt>
    <dgm:pt modelId="{81F27B6B-CC01-4E94-8610-59EB4BD33B58}">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gm:t>
    </dgm:pt>
    <dgm:pt modelId="{5168BF56-7D9C-4C09-91E2-24D6213A41E4}" type="parTrans" cxnId="{AD1D6652-2FAF-44E7-A2CA-DFD91FF1AE77}">
      <dgm:prSet/>
      <dgm:spPr/>
      <dgm:t>
        <a:bodyPr/>
        <a:lstStyle/>
        <a:p>
          <a:endParaRPr lang="fr-FR" sz="1400" b="0"/>
        </a:p>
      </dgm:t>
    </dgm:pt>
    <dgm:pt modelId="{BEA600F4-F1FF-48E0-B881-33997B146F5F}" type="sibTrans" cxnId="{AD1D6652-2FAF-44E7-A2CA-DFD91FF1AE77}">
      <dgm:prSet/>
      <dgm:spPr/>
      <dgm:t>
        <a:bodyPr/>
        <a:lstStyle/>
        <a:p>
          <a:endParaRPr lang="fr-FR" b="0"/>
        </a:p>
      </dgm:t>
    </dgm:pt>
    <dgm:pt modelId="{F10A9C27-B301-46D3-816C-DE4981B2154B}">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gm:t>
    </dgm:pt>
    <dgm:pt modelId="{8B58493E-AA40-4B4C-8E4C-F669A31A8290}" type="parTrans" cxnId="{587F1669-B2CF-46C7-B350-9DC37B538B49}">
      <dgm:prSet/>
      <dgm:spPr/>
      <dgm:t>
        <a:bodyPr/>
        <a:lstStyle/>
        <a:p>
          <a:endParaRPr lang="fr-FR" sz="1400" b="0"/>
        </a:p>
      </dgm:t>
    </dgm:pt>
    <dgm:pt modelId="{0D7BCD96-3307-4F00-B7B5-F4354357AD86}" type="sibTrans" cxnId="{587F1669-B2CF-46C7-B350-9DC37B538B49}">
      <dgm:prSet/>
      <dgm:spPr/>
      <dgm:t>
        <a:bodyPr/>
        <a:lstStyle/>
        <a:p>
          <a:endParaRPr lang="fr-FR" b="0"/>
        </a:p>
      </dgm:t>
    </dgm:pt>
    <dgm:pt modelId="{6EEDBC31-72EC-436E-B36C-ECDBD6C844ED}">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gm:t>
    </dgm:pt>
    <dgm:pt modelId="{98A5615A-976F-45D7-A509-758EF02C14F4}" type="parTrans" cxnId="{317D2E6B-FE3A-4DCF-A8F0-AFE0EC757374}">
      <dgm:prSet/>
      <dgm:spPr/>
      <dgm:t>
        <a:bodyPr/>
        <a:lstStyle/>
        <a:p>
          <a:endParaRPr lang="fr-FR" sz="1400" b="0"/>
        </a:p>
      </dgm:t>
    </dgm:pt>
    <dgm:pt modelId="{5DE2FCA8-D2A6-4B09-944F-13B4BC040064}" type="sibTrans" cxnId="{317D2E6B-FE3A-4DCF-A8F0-AFE0EC757374}">
      <dgm:prSet/>
      <dgm:spPr/>
      <dgm:t>
        <a:bodyPr/>
        <a:lstStyle/>
        <a:p>
          <a:endParaRPr lang="fr-FR" b="0"/>
        </a:p>
      </dgm:t>
    </dgm:pt>
    <dgm:pt modelId="{3E736C0F-ED6E-4B38-8271-3A9987CF0559}" type="pres">
      <dgm:prSet presAssocID="{ADF04534-838A-44E2-9F15-355B903A0A7E}" presName="hierChild1" presStyleCnt="0">
        <dgm:presLayoutVars>
          <dgm:orgChart val="1"/>
          <dgm:chPref val="1"/>
          <dgm:dir/>
          <dgm:animOne val="branch"/>
          <dgm:animLvl val="lvl"/>
          <dgm:resizeHandles/>
        </dgm:presLayoutVars>
      </dgm:prSet>
      <dgm:spPr/>
    </dgm:pt>
    <dgm:pt modelId="{C140AC07-95A0-4A2E-ABA8-5E79ED8ED911}" type="pres">
      <dgm:prSet presAssocID="{E2CEBA81-9B97-4520-B7D4-591198285BC5}" presName="hierRoot1" presStyleCnt="0">
        <dgm:presLayoutVars>
          <dgm:hierBranch val="init"/>
        </dgm:presLayoutVars>
      </dgm:prSet>
      <dgm:spPr/>
    </dgm:pt>
    <dgm:pt modelId="{400AD363-1AC9-443D-B9C3-6CC2F764BA6E}" type="pres">
      <dgm:prSet presAssocID="{E2CEBA81-9B97-4520-B7D4-591198285BC5}" presName="rootComposite1" presStyleCnt="0"/>
      <dgm:spPr/>
    </dgm:pt>
    <dgm:pt modelId="{4A258695-3A4A-4CD9-88D9-00E9BE333828}" type="pres">
      <dgm:prSet presAssocID="{E2CEBA81-9B97-4520-B7D4-591198285BC5}" presName="rootText1" presStyleLbl="node0" presStyleIdx="0" presStyleCnt="4">
        <dgm:presLayoutVars>
          <dgm:chPref val="3"/>
        </dgm:presLayoutVars>
      </dgm:prSet>
      <dgm:spPr/>
    </dgm:pt>
    <dgm:pt modelId="{B4DD3DE2-9984-49C0-8670-D60B7E7F9048}" type="pres">
      <dgm:prSet presAssocID="{E2CEBA81-9B97-4520-B7D4-591198285BC5}" presName="rootConnector1" presStyleLbl="node1" presStyleIdx="0" presStyleCnt="0"/>
      <dgm:spPr/>
    </dgm:pt>
    <dgm:pt modelId="{8FE1CBEC-0E6D-4C12-BFE7-42488615708B}" type="pres">
      <dgm:prSet presAssocID="{E2CEBA81-9B97-4520-B7D4-591198285BC5}" presName="hierChild2" presStyleCnt="0"/>
      <dgm:spPr/>
    </dgm:pt>
    <dgm:pt modelId="{CCA0C4A4-412A-4480-B08A-681DACA8C25F}" type="pres">
      <dgm:prSet presAssocID="{C875E188-41B4-41F1-BF43-92085D698728}" presName="Name64" presStyleLbl="parChTrans1D2" presStyleIdx="0" presStyleCnt="9"/>
      <dgm:spPr/>
    </dgm:pt>
    <dgm:pt modelId="{D91F8BE0-391F-48D9-8DED-13E48F643B58}" type="pres">
      <dgm:prSet presAssocID="{9F53CF6B-BCA0-4970-8D14-15DCC9A35ED6}" presName="hierRoot2" presStyleCnt="0">
        <dgm:presLayoutVars>
          <dgm:hierBranch val="init"/>
        </dgm:presLayoutVars>
      </dgm:prSet>
      <dgm:spPr/>
    </dgm:pt>
    <dgm:pt modelId="{4B6F0DD1-3211-4840-9144-0DBB76A2E862}" type="pres">
      <dgm:prSet presAssocID="{9F53CF6B-BCA0-4970-8D14-15DCC9A35ED6}" presName="rootComposite" presStyleCnt="0"/>
      <dgm:spPr/>
    </dgm:pt>
    <dgm:pt modelId="{BB1E4401-F22C-49FC-BFA4-8BD64C267B55}" type="pres">
      <dgm:prSet presAssocID="{9F53CF6B-BCA0-4970-8D14-15DCC9A35ED6}" presName="rootText" presStyleLbl="node2" presStyleIdx="0" presStyleCnt="9" custScaleX="309891">
        <dgm:presLayoutVars>
          <dgm:chPref val="3"/>
        </dgm:presLayoutVars>
      </dgm:prSet>
      <dgm:spPr/>
    </dgm:pt>
    <dgm:pt modelId="{4F8B5D90-3B24-44ED-9334-AF364ED5678F}" type="pres">
      <dgm:prSet presAssocID="{9F53CF6B-BCA0-4970-8D14-15DCC9A35ED6}" presName="rootConnector" presStyleLbl="node2" presStyleIdx="0" presStyleCnt="9"/>
      <dgm:spPr/>
    </dgm:pt>
    <dgm:pt modelId="{0758F1BD-3365-4FDA-9D8C-98ACB7757BBA}" type="pres">
      <dgm:prSet presAssocID="{9F53CF6B-BCA0-4970-8D14-15DCC9A35ED6}" presName="hierChild4" presStyleCnt="0"/>
      <dgm:spPr/>
    </dgm:pt>
    <dgm:pt modelId="{BB7B7EEC-6693-4A8D-B067-083CD32A6A9C}" type="pres">
      <dgm:prSet presAssocID="{9F53CF6B-BCA0-4970-8D14-15DCC9A35ED6}" presName="hierChild5" presStyleCnt="0"/>
      <dgm:spPr/>
    </dgm:pt>
    <dgm:pt modelId="{5FBB4897-60FD-4DC3-A1DD-FCE0707D5359}" type="pres">
      <dgm:prSet presAssocID="{D3B4314E-28E2-4A3D-BFE7-EFBB1764300C}" presName="Name64" presStyleLbl="parChTrans1D2" presStyleIdx="1" presStyleCnt="9"/>
      <dgm:spPr/>
    </dgm:pt>
    <dgm:pt modelId="{ECEF39D3-F7E0-47CB-A810-6103E965826B}" type="pres">
      <dgm:prSet presAssocID="{A11E0899-E201-46C1-B523-CD3AFBF4C141}" presName="hierRoot2" presStyleCnt="0">
        <dgm:presLayoutVars>
          <dgm:hierBranch val="init"/>
        </dgm:presLayoutVars>
      </dgm:prSet>
      <dgm:spPr/>
    </dgm:pt>
    <dgm:pt modelId="{68E3BF5F-555C-4B68-B2A2-CC7267336A40}" type="pres">
      <dgm:prSet presAssocID="{A11E0899-E201-46C1-B523-CD3AFBF4C141}" presName="rootComposite" presStyleCnt="0"/>
      <dgm:spPr/>
    </dgm:pt>
    <dgm:pt modelId="{539405C0-5B2C-485A-BB0C-BDDF902120D1}" type="pres">
      <dgm:prSet presAssocID="{A11E0899-E201-46C1-B523-CD3AFBF4C141}" presName="rootText" presStyleLbl="node2" presStyleIdx="1" presStyleCnt="9" custScaleX="309891">
        <dgm:presLayoutVars>
          <dgm:chPref val="3"/>
        </dgm:presLayoutVars>
      </dgm:prSet>
      <dgm:spPr/>
    </dgm:pt>
    <dgm:pt modelId="{E35E6295-9100-4FE3-A33D-7DD49353F879}" type="pres">
      <dgm:prSet presAssocID="{A11E0899-E201-46C1-B523-CD3AFBF4C141}" presName="rootConnector" presStyleLbl="node2" presStyleIdx="1" presStyleCnt="9"/>
      <dgm:spPr/>
    </dgm:pt>
    <dgm:pt modelId="{87D23891-E1C5-4B1B-88FE-2603C1A96696}" type="pres">
      <dgm:prSet presAssocID="{A11E0899-E201-46C1-B523-CD3AFBF4C141}" presName="hierChild4" presStyleCnt="0"/>
      <dgm:spPr/>
    </dgm:pt>
    <dgm:pt modelId="{9516F760-CDFA-4A54-BBEA-B4AEF59D283B}" type="pres">
      <dgm:prSet presAssocID="{A11E0899-E201-46C1-B523-CD3AFBF4C141}" presName="hierChild5" presStyleCnt="0"/>
      <dgm:spPr/>
    </dgm:pt>
    <dgm:pt modelId="{1B5B8D5F-25D4-47B7-A7BE-99D4D7C47DEE}" type="pres">
      <dgm:prSet presAssocID="{5F384A3C-07B2-4AD9-98F6-05994DE43C8B}" presName="Name64" presStyleLbl="parChTrans1D2" presStyleIdx="2" presStyleCnt="9"/>
      <dgm:spPr/>
    </dgm:pt>
    <dgm:pt modelId="{060A9106-945E-4263-9A1E-C6CA41CB6B4D}" type="pres">
      <dgm:prSet presAssocID="{350693B9-0C61-4E22-ACB4-0282922D29D5}" presName="hierRoot2" presStyleCnt="0">
        <dgm:presLayoutVars>
          <dgm:hierBranch val="init"/>
        </dgm:presLayoutVars>
      </dgm:prSet>
      <dgm:spPr/>
    </dgm:pt>
    <dgm:pt modelId="{BA422B2E-CAFC-46EA-86EA-492C61F11327}" type="pres">
      <dgm:prSet presAssocID="{350693B9-0C61-4E22-ACB4-0282922D29D5}" presName="rootComposite" presStyleCnt="0"/>
      <dgm:spPr/>
    </dgm:pt>
    <dgm:pt modelId="{7889DDAD-B678-4032-9BE9-72AF73BB82CE}" type="pres">
      <dgm:prSet presAssocID="{350693B9-0C61-4E22-ACB4-0282922D29D5}" presName="rootText" presStyleLbl="node2" presStyleIdx="2" presStyleCnt="9" custScaleX="309891">
        <dgm:presLayoutVars>
          <dgm:chPref val="3"/>
        </dgm:presLayoutVars>
      </dgm:prSet>
      <dgm:spPr/>
    </dgm:pt>
    <dgm:pt modelId="{507E018B-A7AE-4AEB-8AA4-AE53DEADA428}" type="pres">
      <dgm:prSet presAssocID="{350693B9-0C61-4E22-ACB4-0282922D29D5}" presName="rootConnector" presStyleLbl="node2" presStyleIdx="2" presStyleCnt="9"/>
      <dgm:spPr/>
    </dgm:pt>
    <dgm:pt modelId="{15313282-83F7-499D-A342-A6CF24D0E911}" type="pres">
      <dgm:prSet presAssocID="{350693B9-0C61-4E22-ACB4-0282922D29D5}" presName="hierChild4" presStyleCnt="0"/>
      <dgm:spPr/>
    </dgm:pt>
    <dgm:pt modelId="{5CAE80D5-86F9-40FB-B51B-D661D6210162}" type="pres">
      <dgm:prSet presAssocID="{350693B9-0C61-4E22-ACB4-0282922D29D5}" presName="hierChild5" presStyleCnt="0"/>
      <dgm:spPr/>
    </dgm:pt>
    <dgm:pt modelId="{FC6AD5D6-8836-41E5-B640-9C5DF8242FA8}" type="pres">
      <dgm:prSet presAssocID="{E2CEBA81-9B97-4520-B7D4-591198285BC5}" presName="hierChild3" presStyleCnt="0"/>
      <dgm:spPr/>
    </dgm:pt>
    <dgm:pt modelId="{6DDE63C8-4727-4686-A730-47BD4FE5928B}" type="pres">
      <dgm:prSet presAssocID="{B0501BBB-5263-4DEB-AB30-46B76FD2E93E}" presName="hierRoot1" presStyleCnt="0">
        <dgm:presLayoutVars>
          <dgm:hierBranch val="init"/>
        </dgm:presLayoutVars>
      </dgm:prSet>
      <dgm:spPr/>
    </dgm:pt>
    <dgm:pt modelId="{D9FE663F-DAC7-40F7-9261-18BBA674CA6D}" type="pres">
      <dgm:prSet presAssocID="{B0501BBB-5263-4DEB-AB30-46B76FD2E93E}" presName="rootComposite1" presStyleCnt="0"/>
      <dgm:spPr/>
    </dgm:pt>
    <dgm:pt modelId="{D9B90268-EB57-4EEC-BDA6-D80D2E9B66A2}" type="pres">
      <dgm:prSet presAssocID="{B0501BBB-5263-4DEB-AB30-46B76FD2E93E}" presName="rootText1" presStyleLbl="node0" presStyleIdx="1" presStyleCnt="4">
        <dgm:presLayoutVars>
          <dgm:chPref val="3"/>
        </dgm:presLayoutVars>
      </dgm:prSet>
      <dgm:spPr/>
    </dgm:pt>
    <dgm:pt modelId="{B60BE068-0ED0-4AFF-909F-9102529461D9}" type="pres">
      <dgm:prSet presAssocID="{B0501BBB-5263-4DEB-AB30-46B76FD2E93E}" presName="rootConnector1" presStyleLbl="node1" presStyleIdx="0" presStyleCnt="0"/>
      <dgm:spPr/>
    </dgm:pt>
    <dgm:pt modelId="{1EEE2237-D3A5-4A7B-A03D-BF4BFC05D8A5}" type="pres">
      <dgm:prSet presAssocID="{B0501BBB-5263-4DEB-AB30-46B76FD2E93E}" presName="hierChild2" presStyleCnt="0"/>
      <dgm:spPr/>
    </dgm:pt>
    <dgm:pt modelId="{A3B19CDF-235E-41C9-9F2F-BC482BAC10E5}" type="pres">
      <dgm:prSet presAssocID="{22432BDE-178C-478F-AEA1-5689EEC70A6C}" presName="Name64" presStyleLbl="parChTrans1D2" presStyleIdx="3" presStyleCnt="9"/>
      <dgm:spPr/>
    </dgm:pt>
    <dgm:pt modelId="{7C3C8BFF-9960-4454-8D30-1AB63D5C2D92}" type="pres">
      <dgm:prSet presAssocID="{E9E9A35A-EAFF-49A8-855F-0F77A1F9016B}" presName="hierRoot2" presStyleCnt="0">
        <dgm:presLayoutVars>
          <dgm:hierBranch val="init"/>
        </dgm:presLayoutVars>
      </dgm:prSet>
      <dgm:spPr/>
    </dgm:pt>
    <dgm:pt modelId="{99730745-FF6D-45E3-B371-C8F93A2400AD}" type="pres">
      <dgm:prSet presAssocID="{E9E9A35A-EAFF-49A8-855F-0F77A1F9016B}" presName="rootComposite" presStyleCnt="0"/>
      <dgm:spPr/>
    </dgm:pt>
    <dgm:pt modelId="{79DEF705-34C5-4B37-ADD3-636A646E6355}" type="pres">
      <dgm:prSet presAssocID="{E9E9A35A-EAFF-49A8-855F-0F77A1F9016B}" presName="rootText" presStyleLbl="node2" presStyleIdx="3" presStyleCnt="9" custScaleX="309891">
        <dgm:presLayoutVars>
          <dgm:chPref val="3"/>
        </dgm:presLayoutVars>
      </dgm:prSet>
      <dgm:spPr/>
    </dgm:pt>
    <dgm:pt modelId="{46C3C5C8-4ECD-456E-A342-6F9ACFCCB4C4}" type="pres">
      <dgm:prSet presAssocID="{E9E9A35A-EAFF-49A8-855F-0F77A1F9016B}" presName="rootConnector" presStyleLbl="node2" presStyleIdx="3" presStyleCnt="9"/>
      <dgm:spPr/>
    </dgm:pt>
    <dgm:pt modelId="{FE5E57B9-0657-43C4-9C71-942F21BFDC4D}" type="pres">
      <dgm:prSet presAssocID="{E9E9A35A-EAFF-49A8-855F-0F77A1F9016B}" presName="hierChild4" presStyleCnt="0"/>
      <dgm:spPr/>
    </dgm:pt>
    <dgm:pt modelId="{E8E2497C-D3CD-4DE0-BDCF-8F79C1BD3D11}" type="pres">
      <dgm:prSet presAssocID="{E9E9A35A-EAFF-49A8-855F-0F77A1F9016B}" presName="hierChild5" presStyleCnt="0"/>
      <dgm:spPr/>
    </dgm:pt>
    <dgm:pt modelId="{D29C930A-BCA0-45F0-B9C2-F4793AA85A9C}" type="pres">
      <dgm:prSet presAssocID="{920FD115-6B69-46E5-AF1E-722E7DC1BC3A}" presName="Name64" presStyleLbl="parChTrans1D2" presStyleIdx="4" presStyleCnt="9"/>
      <dgm:spPr/>
    </dgm:pt>
    <dgm:pt modelId="{4FF58239-236A-409D-9E49-1DA342985519}" type="pres">
      <dgm:prSet presAssocID="{C1D64C04-1047-4E24-BCFC-9E4D2A281CBC}" presName="hierRoot2" presStyleCnt="0">
        <dgm:presLayoutVars>
          <dgm:hierBranch val="init"/>
        </dgm:presLayoutVars>
      </dgm:prSet>
      <dgm:spPr/>
    </dgm:pt>
    <dgm:pt modelId="{C75EC834-48BD-43BD-A9EE-27D7D59A26F0}" type="pres">
      <dgm:prSet presAssocID="{C1D64C04-1047-4E24-BCFC-9E4D2A281CBC}" presName="rootComposite" presStyleCnt="0"/>
      <dgm:spPr/>
    </dgm:pt>
    <dgm:pt modelId="{39DD274C-E065-4349-83BD-3975FB96A15D}" type="pres">
      <dgm:prSet presAssocID="{C1D64C04-1047-4E24-BCFC-9E4D2A281CBC}" presName="rootText" presStyleLbl="node2" presStyleIdx="4" presStyleCnt="9" custScaleX="309891">
        <dgm:presLayoutVars>
          <dgm:chPref val="3"/>
        </dgm:presLayoutVars>
      </dgm:prSet>
      <dgm:spPr/>
    </dgm:pt>
    <dgm:pt modelId="{BEA14D48-BA03-4A35-BB1F-EA76D2F63BA5}" type="pres">
      <dgm:prSet presAssocID="{C1D64C04-1047-4E24-BCFC-9E4D2A281CBC}" presName="rootConnector" presStyleLbl="node2" presStyleIdx="4" presStyleCnt="9"/>
      <dgm:spPr/>
    </dgm:pt>
    <dgm:pt modelId="{EC99339F-16CA-4603-820A-15CA34F4DC8C}" type="pres">
      <dgm:prSet presAssocID="{C1D64C04-1047-4E24-BCFC-9E4D2A281CBC}" presName="hierChild4" presStyleCnt="0"/>
      <dgm:spPr/>
    </dgm:pt>
    <dgm:pt modelId="{450432DA-C2AC-4290-A1F7-A4DAFF0ABD1B}" type="pres">
      <dgm:prSet presAssocID="{C1D64C04-1047-4E24-BCFC-9E4D2A281CBC}" presName="hierChild5" presStyleCnt="0"/>
      <dgm:spPr/>
    </dgm:pt>
    <dgm:pt modelId="{4F8AAB56-9138-4E47-BDFC-3A31039154CA}" type="pres">
      <dgm:prSet presAssocID="{8A8E07A2-9BD4-4C13-8BF4-60F1D6C939C7}" presName="Name64" presStyleLbl="parChTrans1D2" presStyleIdx="5" presStyleCnt="9"/>
      <dgm:spPr/>
    </dgm:pt>
    <dgm:pt modelId="{108A6D1B-5A89-48C9-9548-C0636FC9780B}" type="pres">
      <dgm:prSet presAssocID="{28F2B834-276F-4854-A660-6B2A9BBCB90A}" presName="hierRoot2" presStyleCnt="0">
        <dgm:presLayoutVars>
          <dgm:hierBranch val="init"/>
        </dgm:presLayoutVars>
      </dgm:prSet>
      <dgm:spPr/>
    </dgm:pt>
    <dgm:pt modelId="{13E48C7E-96C8-4F09-9378-2F4C89B1F805}" type="pres">
      <dgm:prSet presAssocID="{28F2B834-276F-4854-A660-6B2A9BBCB90A}" presName="rootComposite" presStyleCnt="0"/>
      <dgm:spPr/>
    </dgm:pt>
    <dgm:pt modelId="{8D6085E1-877C-4D19-9812-F2B633A2B5E3}" type="pres">
      <dgm:prSet presAssocID="{28F2B834-276F-4854-A660-6B2A9BBCB90A}" presName="rootText" presStyleLbl="node2" presStyleIdx="5" presStyleCnt="9" custScaleX="309891">
        <dgm:presLayoutVars>
          <dgm:chPref val="3"/>
        </dgm:presLayoutVars>
      </dgm:prSet>
      <dgm:spPr/>
    </dgm:pt>
    <dgm:pt modelId="{6972E8F1-92AD-4418-94EB-C011A59420C6}" type="pres">
      <dgm:prSet presAssocID="{28F2B834-276F-4854-A660-6B2A9BBCB90A}" presName="rootConnector" presStyleLbl="node2" presStyleIdx="5" presStyleCnt="9"/>
      <dgm:spPr/>
    </dgm:pt>
    <dgm:pt modelId="{D91C064A-B58D-4178-912B-C26638E80226}" type="pres">
      <dgm:prSet presAssocID="{28F2B834-276F-4854-A660-6B2A9BBCB90A}" presName="hierChild4" presStyleCnt="0"/>
      <dgm:spPr/>
    </dgm:pt>
    <dgm:pt modelId="{B3464010-1615-4DD5-84D8-3009C3246518}" type="pres">
      <dgm:prSet presAssocID="{28F2B834-276F-4854-A660-6B2A9BBCB90A}" presName="hierChild5" presStyleCnt="0"/>
      <dgm:spPr/>
    </dgm:pt>
    <dgm:pt modelId="{7BF02B7B-95D9-44C9-ACE5-9B3B3112E3BC}" type="pres">
      <dgm:prSet presAssocID="{B0501BBB-5263-4DEB-AB30-46B76FD2E93E}" presName="hierChild3" presStyleCnt="0"/>
      <dgm:spPr/>
    </dgm:pt>
    <dgm:pt modelId="{9F64DE6D-1263-43ED-80EE-7C04D8F1C915}" type="pres">
      <dgm:prSet presAssocID="{09823532-7A7D-4168-969A-ACA79B1087F1}" presName="hierRoot1" presStyleCnt="0">
        <dgm:presLayoutVars>
          <dgm:hierBranch val="init"/>
        </dgm:presLayoutVars>
      </dgm:prSet>
      <dgm:spPr/>
    </dgm:pt>
    <dgm:pt modelId="{087226BE-86B3-4060-AEFC-C4332B20AE92}" type="pres">
      <dgm:prSet presAssocID="{09823532-7A7D-4168-969A-ACA79B1087F1}" presName="rootComposite1" presStyleCnt="0"/>
      <dgm:spPr/>
    </dgm:pt>
    <dgm:pt modelId="{696779BF-2320-405E-8437-F2BA1198AEC4}" type="pres">
      <dgm:prSet presAssocID="{09823532-7A7D-4168-969A-ACA79B1087F1}" presName="rootText1" presStyleLbl="node0" presStyleIdx="2" presStyleCnt="4">
        <dgm:presLayoutVars>
          <dgm:chPref val="3"/>
        </dgm:presLayoutVars>
      </dgm:prSet>
      <dgm:spPr/>
    </dgm:pt>
    <dgm:pt modelId="{486A96E7-698A-4381-84E0-25B5C1D4A61F}" type="pres">
      <dgm:prSet presAssocID="{09823532-7A7D-4168-969A-ACA79B1087F1}" presName="rootConnector1" presStyleLbl="node1" presStyleIdx="0" presStyleCnt="0"/>
      <dgm:spPr/>
    </dgm:pt>
    <dgm:pt modelId="{32B89B49-E3DA-41E1-AFDF-F9CA63BA413F}" type="pres">
      <dgm:prSet presAssocID="{09823532-7A7D-4168-969A-ACA79B1087F1}" presName="hierChild2" presStyleCnt="0"/>
      <dgm:spPr/>
    </dgm:pt>
    <dgm:pt modelId="{361B13B9-2836-4928-AF9B-BECE450B402E}" type="pres">
      <dgm:prSet presAssocID="{98A5615A-976F-45D7-A509-758EF02C14F4}" presName="Name64" presStyleLbl="parChTrans1D2" presStyleIdx="6" presStyleCnt="9"/>
      <dgm:spPr/>
    </dgm:pt>
    <dgm:pt modelId="{F87DA604-8DC0-486A-B46B-7596F5638F1E}" type="pres">
      <dgm:prSet presAssocID="{6EEDBC31-72EC-436E-B36C-ECDBD6C844ED}" presName="hierRoot2" presStyleCnt="0">
        <dgm:presLayoutVars>
          <dgm:hierBranch val="init"/>
        </dgm:presLayoutVars>
      </dgm:prSet>
      <dgm:spPr/>
    </dgm:pt>
    <dgm:pt modelId="{331C1F84-C09B-41A9-9EFD-66C624032429}" type="pres">
      <dgm:prSet presAssocID="{6EEDBC31-72EC-436E-B36C-ECDBD6C844ED}" presName="rootComposite" presStyleCnt="0"/>
      <dgm:spPr/>
    </dgm:pt>
    <dgm:pt modelId="{62F4ABFE-C6A9-44C3-926D-1C542517D6CB}" type="pres">
      <dgm:prSet presAssocID="{6EEDBC31-72EC-436E-B36C-ECDBD6C844ED}" presName="rootText" presStyleLbl="node2" presStyleIdx="6" presStyleCnt="9" custScaleX="309891">
        <dgm:presLayoutVars>
          <dgm:chPref val="3"/>
        </dgm:presLayoutVars>
      </dgm:prSet>
      <dgm:spPr/>
    </dgm:pt>
    <dgm:pt modelId="{D44DD4C9-4322-4CB1-955A-2E2E0B0A1115}" type="pres">
      <dgm:prSet presAssocID="{6EEDBC31-72EC-436E-B36C-ECDBD6C844ED}" presName="rootConnector" presStyleLbl="node2" presStyleIdx="6" presStyleCnt="9"/>
      <dgm:spPr/>
    </dgm:pt>
    <dgm:pt modelId="{99F951FF-610A-4655-81F4-13711095B0B6}" type="pres">
      <dgm:prSet presAssocID="{6EEDBC31-72EC-436E-B36C-ECDBD6C844ED}" presName="hierChild4" presStyleCnt="0"/>
      <dgm:spPr/>
    </dgm:pt>
    <dgm:pt modelId="{F05CA758-B78D-4B5F-8EE1-F3AA74CED3BA}" type="pres">
      <dgm:prSet presAssocID="{6EEDBC31-72EC-436E-B36C-ECDBD6C844ED}" presName="hierChild5" presStyleCnt="0"/>
      <dgm:spPr/>
    </dgm:pt>
    <dgm:pt modelId="{5A0EECFF-A779-4B48-98A0-200A457CA84C}" type="pres">
      <dgm:prSet presAssocID="{09823532-7A7D-4168-969A-ACA79B1087F1}" presName="hierChild3" presStyleCnt="0"/>
      <dgm:spPr/>
    </dgm:pt>
    <dgm:pt modelId="{031C9315-7CD7-4A31-A2ED-A21281ADDC8D}" type="pres">
      <dgm:prSet presAssocID="{07F24B54-1279-4F47-BCFA-590F1546F95A}" presName="hierRoot1" presStyleCnt="0">
        <dgm:presLayoutVars>
          <dgm:hierBranch val="init"/>
        </dgm:presLayoutVars>
      </dgm:prSet>
      <dgm:spPr/>
    </dgm:pt>
    <dgm:pt modelId="{94AAFDB9-86EF-4D47-BE55-1215C12BDCAB}" type="pres">
      <dgm:prSet presAssocID="{07F24B54-1279-4F47-BCFA-590F1546F95A}" presName="rootComposite1" presStyleCnt="0"/>
      <dgm:spPr/>
    </dgm:pt>
    <dgm:pt modelId="{FB5B879A-43E3-4EFD-8006-10A76AD10BE5}" type="pres">
      <dgm:prSet presAssocID="{07F24B54-1279-4F47-BCFA-590F1546F95A}" presName="rootText1" presStyleLbl="node0" presStyleIdx="3" presStyleCnt="4">
        <dgm:presLayoutVars>
          <dgm:chPref val="3"/>
        </dgm:presLayoutVars>
      </dgm:prSet>
      <dgm:spPr/>
    </dgm:pt>
    <dgm:pt modelId="{93D370D6-840C-420C-B35B-D1711BD78F9F}" type="pres">
      <dgm:prSet presAssocID="{07F24B54-1279-4F47-BCFA-590F1546F95A}" presName="rootConnector1" presStyleLbl="node1" presStyleIdx="0" presStyleCnt="0"/>
      <dgm:spPr/>
    </dgm:pt>
    <dgm:pt modelId="{E1D6C181-E25F-4D70-A4C7-3EE71B38A86C}" type="pres">
      <dgm:prSet presAssocID="{07F24B54-1279-4F47-BCFA-590F1546F95A}" presName="hierChild2" presStyleCnt="0"/>
      <dgm:spPr/>
    </dgm:pt>
    <dgm:pt modelId="{7D258399-B047-4A7A-B8EB-2595B403AD4F}" type="pres">
      <dgm:prSet presAssocID="{5168BF56-7D9C-4C09-91E2-24D6213A41E4}" presName="Name64" presStyleLbl="parChTrans1D2" presStyleIdx="7" presStyleCnt="9"/>
      <dgm:spPr/>
    </dgm:pt>
    <dgm:pt modelId="{0B4E5F6A-FC08-4F41-B851-E8819DE49A10}" type="pres">
      <dgm:prSet presAssocID="{81F27B6B-CC01-4E94-8610-59EB4BD33B58}" presName="hierRoot2" presStyleCnt="0">
        <dgm:presLayoutVars>
          <dgm:hierBranch val="init"/>
        </dgm:presLayoutVars>
      </dgm:prSet>
      <dgm:spPr/>
    </dgm:pt>
    <dgm:pt modelId="{75685976-6FC9-4DAD-8B26-2431B3149A88}" type="pres">
      <dgm:prSet presAssocID="{81F27B6B-CC01-4E94-8610-59EB4BD33B58}" presName="rootComposite" presStyleCnt="0"/>
      <dgm:spPr/>
    </dgm:pt>
    <dgm:pt modelId="{441A11F4-EC55-4A15-97E4-DE52EF03C1D7}" type="pres">
      <dgm:prSet presAssocID="{81F27B6B-CC01-4E94-8610-59EB4BD33B58}" presName="rootText" presStyleLbl="node2" presStyleIdx="7" presStyleCnt="9" custScaleX="309891">
        <dgm:presLayoutVars>
          <dgm:chPref val="3"/>
        </dgm:presLayoutVars>
      </dgm:prSet>
      <dgm:spPr/>
    </dgm:pt>
    <dgm:pt modelId="{BA2BD402-8B3B-4C13-95E7-E068DE37F2FC}" type="pres">
      <dgm:prSet presAssocID="{81F27B6B-CC01-4E94-8610-59EB4BD33B58}" presName="rootConnector" presStyleLbl="node2" presStyleIdx="7" presStyleCnt="9"/>
      <dgm:spPr/>
    </dgm:pt>
    <dgm:pt modelId="{D9725754-82EB-4A49-BFF8-83C4B6AB11A7}" type="pres">
      <dgm:prSet presAssocID="{81F27B6B-CC01-4E94-8610-59EB4BD33B58}" presName="hierChild4" presStyleCnt="0"/>
      <dgm:spPr/>
    </dgm:pt>
    <dgm:pt modelId="{FFBC81EC-A391-4EF1-8E2D-28F2678F43DC}" type="pres">
      <dgm:prSet presAssocID="{81F27B6B-CC01-4E94-8610-59EB4BD33B58}" presName="hierChild5" presStyleCnt="0"/>
      <dgm:spPr/>
    </dgm:pt>
    <dgm:pt modelId="{976B93E4-DB57-40BE-94CC-2EF3A40FF932}" type="pres">
      <dgm:prSet presAssocID="{8B58493E-AA40-4B4C-8E4C-F669A31A8290}" presName="Name64" presStyleLbl="parChTrans1D2" presStyleIdx="8" presStyleCnt="9"/>
      <dgm:spPr/>
    </dgm:pt>
    <dgm:pt modelId="{654B8F55-7660-461A-A05E-074DA376C483}" type="pres">
      <dgm:prSet presAssocID="{F10A9C27-B301-46D3-816C-DE4981B2154B}" presName="hierRoot2" presStyleCnt="0">
        <dgm:presLayoutVars>
          <dgm:hierBranch val="init"/>
        </dgm:presLayoutVars>
      </dgm:prSet>
      <dgm:spPr/>
    </dgm:pt>
    <dgm:pt modelId="{9695F19E-DEC0-473A-A3D3-8FCE6AE8A730}" type="pres">
      <dgm:prSet presAssocID="{F10A9C27-B301-46D3-816C-DE4981B2154B}" presName="rootComposite" presStyleCnt="0"/>
      <dgm:spPr/>
    </dgm:pt>
    <dgm:pt modelId="{2C3B5E6C-0986-4E26-9F49-0BFD9CD4293A}" type="pres">
      <dgm:prSet presAssocID="{F10A9C27-B301-46D3-816C-DE4981B2154B}" presName="rootText" presStyleLbl="node2" presStyleIdx="8" presStyleCnt="9" custScaleX="309891">
        <dgm:presLayoutVars>
          <dgm:chPref val="3"/>
        </dgm:presLayoutVars>
      </dgm:prSet>
      <dgm:spPr/>
    </dgm:pt>
    <dgm:pt modelId="{0B01CCE1-FF4E-408E-89FD-0FD36534917A}" type="pres">
      <dgm:prSet presAssocID="{F10A9C27-B301-46D3-816C-DE4981B2154B}" presName="rootConnector" presStyleLbl="node2" presStyleIdx="8" presStyleCnt="9"/>
      <dgm:spPr/>
    </dgm:pt>
    <dgm:pt modelId="{2A1B707B-68CC-4FD6-A5B5-311524CE255C}" type="pres">
      <dgm:prSet presAssocID="{F10A9C27-B301-46D3-816C-DE4981B2154B}" presName="hierChild4" presStyleCnt="0"/>
      <dgm:spPr/>
    </dgm:pt>
    <dgm:pt modelId="{198F9A37-624E-4DB3-AFD2-C9C1528BAAD8}" type="pres">
      <dgm:prSet presAssocID="{F10A9C27-B301-46D3-816C-DE4981B2154B}" presName="hierChild5" presStyleCnt="0"/>
      <dgm:spPr/>
    </dgm:pt>
    <dgm:pt modelId="{BD55392F-D7DB-41C9-A279-25717088E694}" type="pres">
      <dgm:prSet presAssocID="{07F24B54-1279-4F47-BCFA-590F1546F95A}" presName="hierChild3" presStyleCnt="0"/>
      <dgm:spPr/>
    </dgm:pt>
  </dgm:ptLst>
  <dgm:cxnLst>
    <dgm:cxn modelId="{931EA100-5777-4548-9613-813C650E2378}" type="presOf" srcId="{E2CEBA81-9B97-4520-B7D4-591198285BC5}" destId="{4A258695-3A4A-4CD9-88D9-00E9BE333828}" srcOrd="0" destOrd="0" presId="urn:microsoft.com/office/officeart/2009/3/layout/HorizontalOrganizationChart"/>
    <dgm:cxn modelId="{EF66F804-2195-47C7-9458-BB410A6FFDAE}" type="presOf" srcId="{350693B9-0C61-4E22-ACB4-0282922D29D5}" destId="{7889DDAD-B678-4032-9BE9-72AF73BB82CE}" srcOrd="0" destOrd="0" presId="urn:microsoft.com/office/officeart/2009/3/layout/HorizontalOrganizationChart"/>
    <dgm:cxn modelId="{05115D09-B7A1-4595-AF50-B8789B9DECB4}" srcId="{E2CEBA81-9B97-4520-B7D4-591198285BC5}" destId="{350693B9-0C61-4E22-ACB4-0282922D29D5}" srcOrd="2" destOrd="0" parTransId="{5F384A3C-07B2-4AD9-98F6-05994DE43C8B}" sibTransId="{F8810713-920D-4BED-B531-6BD53D4E7716}"/>
    <dgm:cxn modelId="{66731012-5DEC-4425-B68E-78DE5A5BF8A2}" type="presOf" srcId="{8A8E07A2-9BD4-4C13-8BF4-60F1D6C939C7}" destId="{4F8AAB56-9138-4E47-BDFC-3A31039154CA}" srcOrd="0" destOrd="0" presId="urn:microsoft.com/office/officeart/2009/3/layout/HorizontalOrganizationChart"/>
    <dgm:cxn modelId="{46589216-44C9-46AC-90A8-912DA36A13C2}" type="presOf" srcId="{D3B4314E-28E2-4A3D-BFE7-EFBB1764300C}" destId="{5FBB4897-60FD-4DC3-A1DD-FCE0707D5359}" srcOrd="0" destOrd="0" presId="urn:microsoft.com/office/officeart/2009/3/layout/HorizontalOrganizationChart"/>
    <dgm:cxn modelId="{5E815219-31B2-4496-93DD-A726D4D8AAAD}" type="presOf" srcId="{9F53CF6B-BCA0-4970-8D14-15DCC9A35ED6}" destId="{4F8B5D90-3B24-44ED-9334-AF364ED5678F}" srcOrd="1" destOrd="0" presId="urn:microsoft.com/office/officeart/2009/3/layout/HorizontalOrganizationChart"/>
    <dgm:cxn modelId="{01DD8519-DCCB-4B72-86F1-703FACF40879}" type="presOf" srcId="{09823532-7A7D-4168-969A-ACA79B1087F1}" destId="{696779BF-2320-405E-8437-F2BA1198AEC4}" srcOrd="0" destOrd="0" presId="urn:microsoft.com/office/officeart/2009/3/layout/HorizontalOrganizationChart"/>
    <dgm:cxn modelId="{ECAE6122-DDDC-416F-97A9-6F0BBEEA66D8}" srcId="{E2CEBA81-9B97-4520-B7D4-591198285BC5}" destId="{A11E0899-E201-46C1-B523-CD3AFBF4C141}" srcOrd="1" destOrd="0" parTransId="{D3B4314E-28E2-4A3D-BFE7-EFBB1764300C}" sibTransId="{A214BE70-D877-412D-9C5A-BBD232124D83}"/>
    <dgm:cxn modelId="{50EDDC26-7A5F-445C-9FA7-55B8A93B80E7}" type="presOf" srcId="{28F2B834-276F-4854-A660-6B2A9BBCB90A}" destId="{6972E8F1-92AD-4418-94EB-C011A59420C6}" srcOrd="1" destOrd="0" presId="urn:microsoft.com/office/officeart/2009/3/layout/HorizontalOrganizationChart"/>
    <dgm:cxn modelId="{F6EABD30-E0EB-432B-A44C-634ABD29E146}" type="presOf" srcId="{ADF04534-838A-44E2-9F15-355B903A0A7E}" destId="{3E736C0F-ED6E-4B38-8271-3A9987CF0559}" srcOrd="0" destOrd="0" presId="urn:microsoft.com/office/officeart/2009/3/layout/HorizontalOrganizationChart"/>
    <dgm:cxn modelId="{D9973531-8D87-4C75-802D-B1FCF5491D66}" srcId="{B0501BBB-5263-4DEB-AB30-46B76FD2E93E}" destId="{C1D64C04-1047-4E24-BCFC-9E4D2A281CBC}" srcOrd="1" destOrd="0" parTransId="{920FD115-6B69-46E5-AF1E-722E7DC1BC3A}" sibTransId="{E920AC67-9A7B-47C2-95F1-59CAED55D816}"/>
    <dgm:cxn modelId="{29DFD537-2186-4CEC-B6AE-E7398CD95906}" type="presOf" srcId="{B0501BBB-5263-4DEB-AB30-46B76FD2E93E}" destId="{D9B90268-EB57-4EEC-BDA6-D80D2E9B66A2}" srcOrd="0" destOrd="0" presId="urn:microsoft.com/office/officeart/2009/3/layout/HorizontalOrganizationChart"/>
    <dgm:cxn modelId="{15A3993E-2B08-43AD-8465-C07A327C07B8}" type="presOf" srcId="{B0501BBB-5263-4DEB-AB30-46B76FD2E93E}" destId="{B60BE068-0ED0-4AFF-909F-9102529461D9}" srcOrd="1" destOrd="0" presId="urn:microsoft.com/office/officeart/2009/3/layout/HorizontalOrganizationChart"/>
    <dgm:cxn modelId="{88C11F5E-5556-4F94-AC5E-6122061ADA99}" type="presOf" srcId="{A11E0899-E201-46C1-B523-CD3AFBF4C141}" destId="{539405C0-5B2C-485A-BB0C-BDDF902120D1}" srcOrd="0" destOrd="0" presId="urn:microsoft.com/office/officeart/2009/3/layout/HorizontalOrganizationChart"/>
    <dgm:cxn modelId="{A5BC6261-B487-409E-AAF9-FC2B1648CFE5}" type="presOf" srcId="{F10A9C27-B301-46D3-816C-DE4981B2154B}" destId="{0B01CCE1-FF4E-408E-89FD-0FD36534917A}" srcOrd="1" destOrd="0" presId="urn:microsoft.com/office/officeart/2009/3/layout/HorizontalOrganizationChart"/>
    <dgm:cxn modelId="{79ACE142-AD21-438D-A0C1-3C6CB442C06A}" type="presOf" srcId="{C1D64C04-1047-4E24-BCFC-9E4D2A281CBC}" destId="{BEA14D48-BA03-4A35-BB1F-EA76D2F63BA5}" srcOrd="1" destOrd="0" presId="urn:microsoft.com/office/officeart/2009/3/layout/HorizontalOrganizationChart"/>
    <dgm:cxn modelId="{66E11A43-E308-4AD6-8CEF-0F5C9D7BA4F4}" type="presOf" srcId="{C1D64C04-1047-4E24-BCFC-9E4D2A281CBC}" destId="{39DD274C-E065-4349-83BD-3975FB96A15D}" srcOrd="0" destOrd="0" presId="urn:microsoft.com/office/officeart/2009/3/layout/HorizontalOrganizationChart"/>
    <dgm:cxn modelId="{2464AD63-7258-4DB5-8B7B-8F80EC0ECF81}" srcId="{ADF04534-838A-44E2-9F15-355B903A0A7E}" destId="{07F24B54-1279-4F47-BCFA-590F1546F95A}" srcOrd="3" destOrd="0" parTransId="{05C7EC0D-2D75-44FD-9A9B-866515486276}" sibTransId="{6E811653-AE9B-4ABF-BCF0-0B5DBBAC95D9}"/>
    <dgm:cxn modelId="{587F1669-B2CF-46C7-B350-9DC37B538B49}" srcId="{07F24B54-1279-4F47-BCFA-590F1546F95A}" destId="{F10A9C27-B301-46D3-816C-DE4981B2154B}" srcOrd="1" destOrd="0" parTransId="{8B58493E-AA40-4B4C-8E4C-F669A31A8290}" sibTransId="{0D7BCD96-3307-4F00-B7B5-F4354357AD86}"/>
    <dgm:cxn modelId="{A25B214B-F7F9-47DD-A64F-C2FEE1D28409}" type="presOf" srcId="{920FD115-6B69-46E5-AF1E-722E7DC1BC3A}" destId="{D29C930A-BCA0-45F0-B9C2-F4793AA85A9C}" srcOrd="0" destOrd="0" presId="urn:microsoft.com/office/officeart/2009/3/layout/HorizontalOrganizationChart"/>
    <dgm:cxn modelId="{317D2E6B-FE3A-4DCF-A8F0-AFE0EC757374}" srcId="{09823532-7A7D-4168-969A-ACA79B1087F1}" destId="{6EEDBC31-72EC-436E-B36C-ECDBD6C844ED}" srcOrd="0" destOrd="0" parTransId="{98A5615A-976F-45D7-A509-758EF02C14F4}" sibTransId="{5DE2FCA8-D2A6-4B09-944F-13B4BC040064}"/>
    <dgm:cxn modelId="{545A756B-2F6B-4641-B8BE-FBB0B3D4E40E}" srcId="{ADF04534-838A-44E2-9F15-355B903A0A7E}" destId="{E2CEBA81-9B97-4520-B7D4-591198285BC5}" srcOrd="0" destOrd="0" parTransId="{27FD34BD-80E3-4FB7-BE99-4B835D2667D0}" sibTransId="{2BF9EBAC-1A18-4DFA-BD2C-E9FE9728CCCE}"/>
    <dgm:cxn modelId="{AD1D6652-2FAF-44E7-A2CA-DFD91FF1AE77}" srcId="{07F24B54-1279-4F47-BCFA-590F1546F95A}" destId="{81F27B6B-CC01-4E94-8610-59EB4BD33B58}" srcOrd="0" destOrd="0" parTransId="{5168BF56-7D9C-4C09-91E2-24D6213A41E4}" sibTransId="{BEA600F4-F1FF-48E0-B881-33997B146F5F}"/>
    <dgm:cxn modelId="{92563075-A023-417A-8794-8B73769056ED}" srcId="{ADF04534-838A-44E2-9F15-355B903A0A7E}" destId="{B0501BBB-5263-4DEB-AB30-46B76FD2E93E}" srcOrd="1" destOrd="0" parTransId="{9BE2EC55-0B1D-4094-BAA3-FF5D217E1DA3}" sibTransId="{2C840549-9EBF-445E-AD46-B136980EB424}"/>
    <dgm:cxn modelId="{69D1CD59-CAF6-4E6D-958C-3D3236078AA4}" type="presOf" srcId="{A11E0899-E201-46C1-B523-CD3AFBF4C141}" destId="{E35E6295-9100-4FE3-A33D-7DD49353F879}" srcOrd="1" destOrd="0" presId="urn:microsoft.com/office/officeart/2009/3/layout/HorizontalOrganizationChart"/>
    <dgm:cxn modelId="{14B9AA7B-F690-4A3E-A574-EB58ED20926B}" type="presOf" srcId="{C875E188-41B4-41F1-BF43-92085D698728}" destId="{CCA0C4A4-412A-4480-B08A-681DACA8C25F}" srcOrd="0" destOrd="0" presId="urn:microsoft.com/office/officeart/2009/3/layout/HorizontalOrganizationChart"/>
    <dgm:cxn modelId="{D4E69C7D-6DF6-493E-9BED-67F21024DCE2}" type="presOf" srcId="{98A5615A-976F-45D7-A509-758EF02C14F4}" destId="{361B13B9-2836-4928-AF9B-BECE450B402E}" srcOrd="0" destOrd="0" presId="urn:microsoft.com/office/officeart/2009/3/layout/HorizontalOrganizationChart"/>
    <dgm:cxn modelId="{DBDDDB7E-24CC-4739-ACBD-A7E0BD2E9EC7}" type="presOf" srcId="{09823532-7A7D-4168-969A-ACA79B1087F1}" destId="{486A96E7-698A-4381-84E0-25B5C1D4A61F}" srcOrd="1" destOrd="0" presId="urn:microsoft.com/office/officeart/2009/3/layout/HorizontalOrganizationChart"/>
    <dgm:cxn modelId="{7A582480-91E4-4C60-AC26-D828730496E6}" type="presOf" srcId="{9F53CF6B-BCA0-4970-8D14-15DCC9A35ED6}" destId="{BB1E4401-F22C-49FC-BFA4-8BD64C267B55}" srcOrd="0" destOrd="0" presId="urn:microsoft.com/office/officeart/2009/3/layout/HorizontalOrganizationChart"/>
    <dgm:cxn modelId="{53FC7B85-2CB6-4628-AA3C-543E49F5AD7C}" type="presOf" srcId="{07F24B54-1279-4F47-BCFA-590F1546F95A}" destId="{FB5B879A-43E3-4EFD-8006-10A76AD10BE5}" srcOrd="0" destOrd="0" presId="urn:microsoft.com/office/officeart/2009/3/layout/HorizontalOrganizationChart"/>
    <dgm:cxn modelId="{8899D487-0C76-445B-800D-D0E4EB47136E}" type="presOf" srcId="{5168BF56-7D9C-4C09-91E2-24D6213A41E4}" destId="{7D258399-B047-4A7A-B8EB-2595B403AD4F}" srcOrd="0" destOrd="0" presId="urn:microsoft.com/office/officeart/2009/3/layout/HorizontalOrganizationChart"/>
    <dgm:cxn modelId="{B8B14B97-ECE3-4EF1-9BDD-1D461BDCC623}" srcId="{E2CEBA81-9B97-4520-B7D4-591198285BC5}" destId="{9F53CF6B-BCA0-4970-8D14-15DCC9A35ED6}" srcOrd="0" destOrd="0" parTransId="{C875E188-41B4-41F1-BF43-92085D698728}" sibTransId="{1244583F-DE65-43E1-BBCF-7218D80F8719}"/>
    <dgm:cxn modelId="{69A41F9B-54AE-4D08-A22B-CEA814694CF2}" type="presOf" srcId="{5F384A3C-07B2-4AD9-98F6-05994DE43C8B}" destId="{1B5B8D5F-25D4-47B7-A7BE-99D4D7C47DEE}" srcOrd="0" destOrd="0" presId="urn:microsoft.com/office/officeart/2009/3/layout/HorizontalOrganizationChart"/>
    <dgm:cxn modelId="{D68FB2A2-D7C1-490C-B9D3-89C1657F7FCF}" type="presOf" srcId="{350693B9-0C61-4E22-ACB4-0282922D29D5}" destId="{507E018B-A7AE-4AEB-8AA4-AE53DEADA428}" srcOrd="1" destOrd="0" presId="urn:microsoft.com/office/officeart/2009/3/layout/HorizontalOrganizationChart"/>
    <dgm:cxn modelId="{8CEE2FA9-10A3-40F1-9A9E-DF7CEEAE5757}" type="presOf" srcId="{6EEDBC31-72EC-436E-B36C-ECDBD6C844ED}" destId="{D44DD4C9-4322-4CB1-955A-2E2E0B0A1115}" srcOrd="1" destOrd="0" presId="urn:microsoft.com/office/officeart/2009/3/layout/HorizontalOrganizationChart"/>
    <dgm:cxn modelId="{94F94DB2-295E-40F0-AD00-9C2AC5E176A1}" type="presOf" srcId="{E9E9A35A-EAFF-49A8-855F-0F77A1F9016B}" destId="{46C3C5C8-4ECD-456E-A342-6F9ACFCCB4C4}" srcOrd="1" destOrd="0" presId="urn:microsoft.com/office/officeart/2009/3/layout/HorizontalOrganizationChart"/>
    <dgm:cxn modelId="{B5D0BBBC-500C-4A7A-8922-DBED568B19E8}" type="presOf" srcId="{E2CEBA81-9B97-4520-B7D4-591198285BC5}" destId="{B4DD3DE2-9984-49C0-8670-D60B7E7F9048}" srcOrd="1" destOrd="0" presId="urn:microsoft.com/office/officeart/2009/3/layout/HorizontalOrganizationChart"/>
    <dgm:cxn modelId="{B9D51AC7-4CAB-466F-B81E-144A351D0A4C}" srcId="{B0501BBB-5263-4DEB-AB30-46B76FD2E93E}" destId="{E9E9A35A-EAFF-49A8-855F-0F77A1F9016B}" srcOrd="0" destOrd="0" parTransId="{22432BDE-178C-478F-AEA1-5689EEC70A6C}" sibTransId="{91291AD0-625E-451C-A1B6-38DEF33497BD}"/>
    <dgm:cxn modelId="{1D3278C7-2A78-4417-80B1-9E949FAC43FE}" type="presOf" srcId="{07F24B54-1279-4F47-BCFA-590F1546F95A}" destId="{93D370D6-840C-420C-B35B-D1711BD78F9F}" srcOrd="1" destOrd="0" presId="urn:microsoft.com/office/officeart/2009/3/layout/HorizontalOrganizationChart"/>
    <dgm:cxn modelId="{FF5274CD-77B4-44B9-8E84-995A433E5FD2}" type="presOf" srcId="{81F27B6B-CC01-4E94-8610-59EB4BD33B58}" destId="{441A11F4-EC55-4A15-97E4-DE52EF03C1D7}" srcOrd="0" destOrd="0" presId="urn:microsoft.com/office/officeart/2009/3/layout/HorizontalOrganizationChart"/>
    <dgm:cxn modelId="{CD5D84DB-8A37-4B59-9B74-FC8B4316F5DB}" srcId="{ADF04534-838A-44E2-9F15-355B903A0A7E}" destId="{09823532-7A7D-4168-969A-ACA79B1087F1}" srcOrd="2" destOrd="0" parTransId="{D017C76E-C315-4214-ABC8-82662B3457E4}" sibTransId="{46F0E85E-D8AF-490E-A790-F98244C1C520}"/>
    <dgm:cxn modelId="{FB0B24DF-B5E7-4E6A-AAE4-4C9C30955ED5}" srcId="{B0501BBB-5263-4DEB-AB30-46B76FD2E93E}" destId="{28F2B834-276F-4854-A660-6B2A9BBCB90A}" srcOrd="2" destOrd="0" parTransId="{8A8E07A2-9BD4-4C13-8BF4-60F1D6C939C7}" sibTransId="{C45C9CC2-C194-4858-B83C-1B4B4744FF80}"/>
    <dgm:cxn modelId="{8AA778E1-051A-4C1B-A142-6AE151D21B96}" type="presOf" srcId="{E9E9A35A-EAFF-49A8-855F-0F77A1F9016B}" destId="{79DEF705-34C5-4B37-ADD3-636A646E6355}" srcOrd="0" destOrd="0" presId="urn:microsoft.com/office/officeart/2009/3/layout/HorizontalOrganizationChart"/>
    <dgm:cxn modelId="{6C2754E6-58FD-4AEE-A4EA-B88AA5E4DC5B}" type="presOf" srcId="{22432BDE-178C-478F-AEA1-5689EEC70A6C}" destId="{A3B19CDF-235E-41C9-9F2F-BC482BAC10E5}" srcOrd="0" destOrd="0" presId="urn:microsoft.com/office/officeart/2009/3/layout/HorizontalOrganizationChart"/>
    <dgm:cxn modelId="{34C5FFEA-1003-4679-B3D2-66AA328AB459}" type="presOf" srcId="{6EEDBC31-72EC-436E-B36C-ECDBD6C844ED}" destId="{62F4ABFE-C6A9-44C3-926D-1C542517D6CB}" srcOrd="0" destOrd="0" presId="urn:microsoft.com/office/officeart/2009/3/layout/HorizontalOrganizationChart"/>
    <dgm:cxn modelId="{40D49BEB-B75F-4E76-875C-A4846A26ED93}" type="presOf" srcId="{8B58493E-AA40-4B4C-8E4C-F669A31A8290}" destId="{976B93E4-DB57-40BE-94CC-2EF3A40FF932}" srcOrd="0" destOrd="0" presId="urn:microsoft.com/office/officeart/2009/3/layout/HorizontalOrganizationChart"/>
    <dgm:cxn modelId="{1403FBF0-8F91-4016-9C66-C3EC3CF05620}" type="presOf" srcId="{F10A9C27-B301-46D3-816C-DE4981B2154B}" destId="{2C3B5E6C-0986-4E26-9F49-0BFD9CD4293A}" srcOrd="0" destOrd="0" presId="urn:microsoft.com/office/officeart/2009/3/layout/HorizontalOrganizationChart"/>
    <dgm:cxn modelId="{7FDC4EFC-594B-47B8-9134-F306BE830223}" type="presOf" srcId="{28F2B834-276F-4854-A660-6B2A9BBCB90A}" destId="{8D6085E1-877C-4D19-9812-F2B633A2B5E3}" srcOrd="0" destOrd="0" presId="urn:microsoft.com/office/officeart/2009/3/layout/HorizontalOrganizationChart"/>
    <dgm:cxn modelId="{05F2B7FD-A21C-4757-9BFB-A82F5E4A7D88}" type="presOf" srcId="{81F27B6B-CC01-4E94-8610-59EB4BD33B58}" destId="{BA2BD402-8B3B-4C13-95E7-E068DE37F2FC}" srcOrd="1" destOrd="0" presId="urn:microsoft.com/office/officeart/2009/3/layout/HorizontalOrganizationChart"/>
    <dgm:cxn modelId="{E9014833-E5AB-43B2-824F-421E1A7E9621}" type="presParOf" srcId="{3E736C0F-ED6E-4B38-8271-3A9987CF0559}" destId="{C140AC07-95A0-4A2E-ABA8-5E79ED8ED911}" srcOrd="0" destOrd="0" presId="urn:microsoft.com/office/officeart/2009/3/layout/HorizontalOrganizationChart"/>
    <dgm:cxn modelId="{3C9E8AC4-8BFE-456D-99A7-948ED86A0D1B}" type="presParOf" srcId="{C140AC07-95A0-4A2E-ABA8-5E79ED8ED911}" destId="{400AD363-1AC9-443D-B9C3-6CC2F764BA6E}" srcOrd="0" destOrd="0" presId="urn:microsoft.com/office/officeart/2009/3/layout/HorizontalOrganizationChart"/>
    <dgm:cxn modelId="{663A52D4-B3F0-4F7E-89BF-036EC2271A8B}" type="presParOf" srcId="{400AD363-1AC9-443D-B9C3-6CC2F764BA6E}" destId="{4A258695-3A4A-4CD9-88D9-00E9BE333828}" srcOrd="0" destOrd="0" presId="urn:microsoft.com/office/officeart/2009/3/layout/HorizontalOrganizationChart"/>
    <dgm:cxn modelId="{14D2827E-DD98-4542-863D-3AA89599E0EA}" type="presParOf" srcId="{400AD363-1AC9-443D-B9C3-6CC2F764BA6E}" destId="{B4DD3DE2-9984-49C0-8670-D60B7E7F9048}" srcOrd="1" destOrd="0" presId="urn:microsoft.com/office/officeart/2009/3/layout/HorizontalOrganizationChart"/>
    <dgm:cxn modelId="{760BCCA9-5284-4350-A55C-7A8CF153CD1D}" type="presParOf" srcId="{C140AC07-95A0-4A2E-ABA8-5E79ED8ED911}" destId="{8FE1CBEC-0E6D-4C12-BFE7-42488615708B}" srcOrd="1" destOrd="0" presId="urn:microsoft.com/office/officeart/2009/3/layout/HorizontalOrganizationChart"/>
    <dgm:cxn modelId="{AF8690AA-E41B-40A5-94F5-30CB5ADDA4D4}" type="presParOf" srcId="{8FE1CBEC-0E6D-4C12-BFE7-42488615708B}" destId="{CCA0C4A4-412A-4480-B08A-681DACA8C25F}" srcOrd="0" destOrd="0" presId="urn:microsoft.com/office/officeart/2009/3/layout/HorizontalOrganizationChart"/>
    <dgm:cxn modelId="{DA3E4BD2-0CBB-49C4-AB9A-E13980565B5E}" type="presParOf" srcId="{8FE1CBEC-0E6D-4C12-BFE7-42488615708B}" destId="{D91F8BE0-391F-48D9-8DED-13E48F643B58}" srcOrd="1" destOrd="0" presId="urn:microsoft.com/office/officeart/2009/3/layout/HorizontalOrganizationChart"/>
    <dgm:cxn modelId="{04C1DBC6-4D04-47B2-B8F2-A976837A3DC3}" type="presParOf" srcId="{D91F8BE0-391F-48D9-8DED-13E48F643B58}" destId="{4B6F0DD1-3211-4840-9144-0DBB76A2E862}" srcOrd="0" destOrd="0" presId="urn:microsoft.com/office/officeart/2009/3/layout/HorizontalOrganizationChart"/>
    <dgm:cxn modelId="{CB9491F2-ECD2-4351-8D25-44C4CBA7F33A}" type="presParOf" srcId="{4B6F0DD1-3211-4840-9144-0DBB76A2E862}" destId="{BB1E4401-F22C-49FC-BFA4-8BD64C267B55}" srcOrd="0" destOrd="0" presId="urn:microsoft.com/office/officeart/2009/3/layout/HorizontalOrganizationChart"/>
    <dgm:cxn modelId="{C21C971F-63C6-4E2D-BE6B-AF4E129F4252}" type="presParOf" srcId="{4B6F0DD1-3211-4840-9144-0DBB76A2E862}" destId="{4F8B5D90-3B24-44ED-9334-AF364ED5678F}" srcOrd="1" destOrd="0" presId="urn:microsoft.com/office/officeart/2009/3/layout/HorizontalOrganizationChart"/>
    <dgm:cxn modelId="{22CE005D-EADB-488E-8961-81B71E5A26C3}" type="presParOf" srcId="{D91F8BE0-391F-48D9-8DED-13E48F643B58}" destId="{0758F1BD-3365-4FDA-9D8C-98ACB7757BBA}" srcOrd="1" destOrd="0" presId="urn:microsoft.com/office/officeart/2009/3/layout/HorizontalOrganizationChart"/>
    <dgm:cxn modelId="{CE2D2AFC-6A88-4C10-B924-61C6100C878D}" type="presParOf" srcId="{D91F8BE0-391F-48D9-8DED-13E48F643B58}" destId="{BB7B7EEC-6693-4A8D-B067-083CD32A6A9C}" srcOrd="2" destOrd="0" presId="urn:microsoft.com/office/officeart/2009/3/layout/HorizontalOrganizationChart"/>
    <dgm:cxn modelId="{B0F5E7A0-D6F2-4D49-B90A-AFDF08F859CC}" type="presParOf" srcId="{8FE1CBEC-0E6D-4C12-BFE7-42488615708B}" destId="{5FBB4897-60FD-4DC3-A1DD-FCE0707D5359}" srcOrd="2" destOrd="0" presId="urn:microsoft.com/office/officeart/2009/3/layout/HorizontalOrganizationChart"/>
    <dgm:cxn modelId="{EC8501B5-C7C2-47C6-89BF-695CC702819E}" type="presParOf" srcId="{8FE1CBEC-0E6D-4C12-BFE7-42488615708B}" destId="{ECEF39D3-F7E0-47CB-A810-6103E965826B}" srcOrd="3" destOrd="0" presId="urn:microsoft.com/office/officeart/2009/3/layout/HorizontalOrganizationChart"/>
    <dgm:cxn modelId="{0C244D72-BCD3-4BB8-A653-6DCF6A03EDF4}" type="presParOf" srcId="{ECEF39D3-F7E0-47CB-A810-6103E965826B}" destId="{68E3BF5F-555C-4B68-B2A2-CC7267336A40}" srcOrd="0" destOrd="0" presId="urn:microsoft.com/office/officeart/2009/3/layout/HorizontalOrganizationChart"/>
    <dgm:cxn modelId="{D3D01F77-F029-4452-94F0-525EDA2104AC}" type="presParOf" srcId="{68E3BF5F-555C-4B68-B2A2-CC7267336A40}" destId="{539405C0-5B2C-485A-BB0C-BDDF902120D1}" srcOrd="0" destOrd="0" presId="urn:microsoft.com/office/officeart/2009/3/layout/HorizontalOrganizationChart"/>
    <dgm:cxn modelId="{6C270A48-0B7E-42C3-AE90-E8CEDE0A2022}" type="presParOf" srcId="{68E3BF5F-555C-4B68-B2A2-CC7267336A40}" destId="{E35E6295-9100-4FE3-A33D-7DD49353F879}" srcOrd="1" destOrd="0" presId="urn:microsoft.com/office/officeart/2009/3/layout/HorizontalOrganizationChart"/>
    <dgm:cxn modelId="{C743E8C2-42AE-42C3-ADE3-B0BB7073FFC0}" type="presParOf" srcId="{ECEF39D3-F7E0-47CB-A810-6103E965826B}" destId="{87D23891-E1C5-4B1B-88FE-2603C1A96696}" srcOrd="1" destOrd="0" presId="urn:microsoft.com/office/officeart/2009/3/layout/HorizontalOrganizationChart"/>
    <dgm:cxn modelId="{7DCF336C-75DC-4C2A-B42E-84677D018844}" type="presParOf" srcId="{ECEF39D3-F7E0-47CB-A810-6103E965826B}" destId="{9516F760-CDFA-4A54-BBEA-B4AEF59D283B}" srcOrd="2" destOrd="0" presId="urn:microsoft.com/office/officeart/2009/3/layout/HorizontalOrganizationChart"/>
    <dgm:cxn modelId="{40BF3CA5-06FB-43E7-AB6F-FFD6277DF534}" type="presParOf" srcId="{8FE1CBEC-0E6D-4C12-BFE7-42488615708B}" destId="{1B5B8D5F-25D4-47B7-A7BE-99D4D7C47DEE}" srcOrd="4" destOrd="0" presId="urn:microsoft.com/office/officeart/2009/3/layout/HorizontalOrganizationChart"/>
    <dgm:cxn modelId="{868F837F-13AC-4407-97CB-58933CCB2790}" type="presParOf" srcId="{8FE1CBEC-0E6D-4C12-BFE7-42488615708B}" destId="{060A9106-945E-4263-9A1E-C6CA41CB6B4D}" srcOrd="5" destOrd="0" presId="urn:microsoft.com/office/officeart/2009/3/layout/HorizontalOrganizationChart"/>
    <dgm:cxn modelId="{EEAA52AC-DB8E-47FE-8949-DF7C182CEB4D}" type="presParOf" srcId="{060A9106-945E-4263-9A1E-C6CA41CB6B4D}" destId="{BA422B2E-CAFC-46EA-86EA-492C61F11327}" srcOrd="0" destOrd="0" presId="urn:microsoft.com/office/officeart/2009/3/layout/HorizontalOrganizationChart"/>
    <dgm:cxn modelId="{6711DCD7-EF55-43CD-B3B1-F599A7D4FE66}" type="presParOf" srcId="{BA422B2E-CAFC-46EA-86EA-492C61F11327}" destId="{7889DDAD-B678-4032-9BE9-72AF73BB82CE}" srcOrd="0" destOrd="0" presId="urn:microsoft.com/office/officeart/2009/3/layout/HorizontalOrganizationChart"/>
    <dgm:cxn modelId="{54529FA7-B092-4F90-B5B3-791A07332D7C}" type="presParOf" srcId="{BA422B2E-CAFC-46EA-86EA-492C61F11327}" destId="{507E018B-A7AE-4AEB-8AA4-AE53DEADA428}" srcOrd="1" destOrd="0" presId="urn:microsoft.com/office/officeart/2009/3/layout/HorizontalOrganizationChart"/>
    <dgm:cxn modelId="{95A9747F-1C09-4AD8-ADE5-6EA88DC432D7}" type="presParOf" srcId="{060A9106-945E-4263-9A1E-C6CA41CB6B4D}" destId="{15313282-83F7-499D-A342-A6CF24D0E911}" srcOrd="1" destOrd="0" presId="urn:microsoft.com/office/officeart/2009/3/layout/HorizontalOrganizationChart"/>
    <dgm:cxn modelId="{EC6989EA-A1C9-4BB9-A8C4-3AAD16EB6EF7}" type="presParOf" srcId="{060A9106-945E-4263-9A1E-C6CA41CB6B4D}" destId="{5CAE80D5-86F9-40FB-B51B-D661D6210162}" srcOrd="2" destOrd="0" presId="urn:microsoft.com/office/officeart/2009/3/layout/HorizontalOrganizationChart"/>
    <dgm:cxn modelId="{E6273605-85AC-4047-835A-16CEF592D90F}" type="presParOf" srcId="{C140AC07-95A0-4A2E-ABA8-5E79ED8ED911}" destId="{FC6AD5D6-8836-41E5-B640-9C5DF8242FA8}" srcOrd="2" destOrd="0" presId="urn:microsoft.com/office/officeart/2009/3/layout/HorizontalOrganizationChart"/>
    <dgm:cxn modelId="{E5854B1F-9043-4925-B482-79F5A7804AE7}" type="presParOf" srcId="{3E736C0F-ED6E-4B38-8271-3A9987CF0559}" destId="{6DDE63C8-4727-4686-A730-47BD4FE5928B}" srcOrd="1" destOrd="0" presId="urn:microsoft.com/office/officeart/2009/3/layout/HorizontalOrganizationChart"/>
    <dgm:cxn modelId="{17C3B480-CB4F-4FD0-90A2-88CFC358A0EF}" type="presParOf" srcId="{6DDE63C8-4727-4686-A730-47BD4FE5928B}" destId="{D9FE663F-DAC7-40F7-9261-18BBA674CA6D}" srcOrd="0" destOrd="0" presId="urn:microsoft.com/office/officeart/2009/3/layout/HorizontalOrganizationChart"/>
    <dgm:cxn modelId="{C44142DE-331F-4495-BEC3-556C863EDC17}" type="presParOf" srcId="{D9FE663F-DAC7-40F7-9261-18BBA674CA6D}" destId="{D9B90268-EB57-4EEC-BDA6-D80D2E9B66A2}" srcOrd="0" destOrd="0" presId="urn:microsoft.com/office/officeart/2009/3/layout/HorizontalOrganizationChart"/>
    <dgm:cxn modelId="{38ED737B-46FC-43D5-A8DB-8186D66532D6}" type="presParOf" srcId="{D9FE663F-DAC7-40F7-9261-18BBA674CA6D}" destId="{B60BE068-0ED0-4AFF-909F-9102529461D9}" srcOrd="1" destOrd="0" presId="urn:microsoft.com/office/officeart/2009/3/layout/HorizontalOrganizationChart"/>
    <dgm:cxn modelId="{8BDC9399-DD99-4D64-9482-A6EA80D1EEA4}" type="presParOf" srcId="{6DDE63C8-4727-4686-A730-47BD4FE5928B}" destId="{1EEE2237-D3A5-4A7B-A03D-BF4BFC05D8A5}" srcOrd="1" destOrd="0" presId="urn:microsoft.com/office/officeart/2009/3/layout/HorizontalOrganizationChart"/>
    <dgm:cxn modelId="{DB3EC0ED-3278-49CD-99EB-C70CDE8A3D5A}" type="presParOf" srcId="{1EEE2237-D3A5-4A7B-A03D-BF4BFC05D8A5}" destId="{A3B19CDF-235E-41C9-9F2F-BC482BAC10E5}" srcOrd="0" destOrd="0" presId="urn:microsoft.com/office/officeart/2009/3/layout/HorizontalOrganizationChart"/>
    <dgm:cxn modelId="{03BA9478-8828-432A-A8A5-17FAEBF79FA9}" type="presParOf" srcId="{1EEE2237-D3A5-4A7B-A03D-BF4BFC05D8A5}" destId="{7C3C8BFF-9960-4454-8D30-1AB63D5C2D92}" srcOrd="1" destOrd="0" presId="urn:microsoft.com/office/officeart/2009/3/layout/HorizontalOrganizationChart"/>
    <dgm:cxn modelId="{53A7B900-29F6-43B9-8393-ADD8A6DDB818}" type="presParOf" srcId="{7C3C8BFF-9960-4454-8D30-1AB63D5C2D92}" destId="{99730745-FF6D-45E3-B371-C8F93A2400AD}" srcOrd="0" destOrd="0" presId="urn:microsoft.com/office/officeart/2009/3/layout/HorizontalOrganizationChart"/>
    <dgm:cxn modelId="{987011B0-8E1C-46DF-A2F0-86B45F094D21}" type="presParOf" srcId="{99730745-FF6D-45E3-B371-C8F93A2400AD}" destId="{79DEF705-34C5-4B37-ADD3-636A646E6355}" srcOrd="0" destOrd="0" presId="urn:microsoft.com/office/officeart/2009/3/layout/HorizontalOrganizationChart"/>
    <dgm:cxn modelId="{AAABAD03-826F-4BB3-A2B1-DC851347E1F6}" type="presParOf" srcId="{99730745-FF6D-45E3-B371-C8F93A2400AD}" destId="{46C3C5C8-4ECD-456E-A342-6F9ACFCCB4C4}" srcOrd="1" destOrd="0" presId="urn:microsoft.com/office/officeart/2009/3/layout/HorizontalOrganizationChart"/>
    <dgm:cxn modelId="{41CD48DD-0FC3-4765-88AA-FD53E9A87BEE}" type="presParOf" srcId="{7C3C8BFF-9960-4454-8D30-1AB63D5C2D92}" destId="{FE5E57B9-0657-43C4-9C71-942F21BFDC4D}" srcOrd="1" destOrd="0" presId="urn:microsoft.com/office/officeart/2009/3/layout/HorizontalOrganizationChart"/>
    <dgm:cxn modelId="{3570B0C6-C869-4D1E-9903-D69A1A1E0E47}" type="presParOf" srcId="{7C3C8BFF-9960-4454-8D30-1AB63D5C2D92}" destId="{E8E2497C-D3CD-4DE0-BDCF-8F79C1BD3D11}" srcOrd="2" destOrd="0" presId="urn:microsoft.com/office/officeart/2009/3/layout/HorizontalOrganizationChart"/>
    <dgm:cxn modelId="{31E2538B-071C-4BF8-A69A-BC131DF81685}" type="presParOf" srcId="{1EEE2237-D3A5-4A7B-A03D-BF4BFC05D8A5}" destId="{D29C930A-BCA0-45F0-B9C2-F4793AA85A9C}" srcOrd="2" destOrd="0" presId="urn:microsoft.com/office/officeart/2009/3/layout/HorizontalOrganizationChart"/>
    <dgm:cxn modelId="{EE7D490A-ED40-471D-9483-7CF4FB70195E}" type="presParOf" srcId="{1EEE2237-D3A5-4A7B-A03D-BF4BFC05D8A5}" destId="{4FF58239-236A-409D-9E49-1DA342985519}" srcOrd="3" destOrd="0" presId="urn:microsoft.com/office/officeart/2009/3/layout/HorizontalOrganizationChart"/>
    <dgm:cxn modelId="{87C0C75E-59C3-4D1D-9174-20F20DADDBD8}" type="presParOf" srcId="{4FF58239-236A-409D-9E49-1DA342985519}" destId="{C75EC834-48BD-43BD-A9EE-27D7D59A26F0}" srcOrd="0" destOrd="0" presId="urn:microsoft.com/office/officeart/2009/3/layout/HorizontalOrganizationChart"/>
    <dgm:cxn modelId="{89C26664-5985-4305-AD01-988AE4747C8A}" type="presParOf" srcId="{C75EC834-48BD-43BD-A9EE-27D7D59A26F0}" destId="{39DD274C-E065-4349-83BD-3975FB96A15D}" srcOrd="0" destOrd="0" presId="urn:microsoft.com/office/officeart/2009/3/layout/HorizontalOrganizationChart"/>
    <dgm:cxn modelId="{F1D057EC-8AA3-4049-8D9B-97E27FF7F691}" type="presParOf" srcId="{C75EC834-48BD-43BD-A9EE-27D7D59A26F0}" destId="{BEA14D48-BA03-4A35-BB1F-EA76D2F63BA5}" srcOrd="1" destOrd="0" presId="urn:microsoft.com/office/officeart/2009/3/layout/HorizontalOrganizationChart"/>
    <dgm:cxn modelId="{2B063AD5-A819-410D-BAC5-5EE907AE5D70}" type="presParOf" srcId="{4FF58239-236A-409D-9E49-1DA342985519}" destId="{EC99339F-16CA-4603-820A-15CA34F4DC8C}" srcOrd="1" destOrd="0" presId="urn:microsoft.com/office/officeart/2009/3/layout/HorizontalOrganizationChart"/>
    <dgm:cxn modelId="{FC653F5C-54B5-49CA-996B-54BD5563CB53}" type="presParOf" srcId="{4FF58239-236A-409D-9E49-1DA342985519}" destId="{450432DA-C2AC-4290-A1F7-A4DAFF0ABD1B}" srcOrd="2" destOrd="0" presId="urn:microsoft.com/office/officeart/2009/3/layout/HorizontalOrganizationChart"/>
    <dgm:cxn modelId="{48406882-F527-4073-824B-94D921A38D90}" type="presParOf" srcId="{1EEE2237-D3A5-4A7B-A03D-BF4BFC05D8A5}" destId="{4F8AAB56-9138-4E47-BDFC-3A31039154CA}" srcOrd="4" destOrd="0" presId="urn:microsoft.com/office/officeart/2009/3/layout/HorizontalOrganizationChart"/>
    <dgm:cxn modelId="{F628E5E2-0B98-4FB5-9B1E-DF14775D1270}" type="presParOf" srcId="{1EEE2237-D3A5-4A7B-A03D-BF4BFC05D8A5}" destId="{108A6D1B-5A89-48C9-9548-C0636FC9780B}" srcOrd="5" destOrd="0" presId="urn:microsoft.com/office/officeart/2009/3/layout/HorizontalOrganizationChart"/>
    <dgm:cxn modelId="{311597E7-E5A4-4844-9524-F04E25C8C5B6}" type="presParOf" srcId="{108A6D1B-5A89-48C9-9548-C0636FC9780B}" destId="{13E48C7E-96C8-4F09-9378-2F4C89B1F805}" srcOrd="0" destOrd="0" presId="urn:microsoft.com/office/officeart/2009/3/layout/HorizontalOrganizationChart"/>
    <dgm:cxn modelId="{29F60F50-D78B-4981-AC90-B081C90A775F}" type="presParOf" srcId="{13E48C7E-96C8-4F09-9378-2F4C89B1F805}" destId="{8D6085E1-877C-4D19-9812-F2B633A2B5E3}" srcOrd="0" destOrd="0" presId="urn:microsoft.com/office/officeart/2009/3/layout/HorizontalOrganizationChart"/>
    <dgm:cxn modelId="{5504119A-6FCA-48AA-A65C-BA13DDEE04AB}" type="presParOf" srcId="{13E48C7E-96C8-4F09-9378-2F4C89B1F805}" destId="{6972E8F1-92AD-4418-94EB-C011A59420C6}" srcOrd="1" destOrd="0" presId="urn:microsoft.com/office/officeart/2009/3/layout/HorizontalOrganizationChart"/>
    <dgm:cxn modelId="{F28B9E8C-EA48-4828-8F30-B3F08C291468}" type="presParOf" srcId="{108A6D1B-5A89-48C9-9548-C0636FC9780B}" destId="{D91C064A-B58D-4178-912B-C26638E80226}" srcOrd="1" destOrd="0" presId="urn:microsoft.com/office/officeart/2009/3/layout/HorizontalOrganizationChart"/>
    <dgm:cxn modelId="{225E575B-EB52-47D6-962B-C936D496D71F}" type="presParOf" srcId="{108A6D1B-5A89-48C9-9548-C0636FC9780B}" destId="{B3464010-1615-4DD5-84D8-3009C3246518}" srcOrd="2" destOrd="0" presId="urn:microsoft.com/office/officeart/2009/3/layout/HorizontalOrganizationChart"/>
    <dgm:cxn modelId="{DEDEBA5F-7351-4E25-8282-4440CF203F11}" type="presParOf" srcId="{6DDE63C8-4727-4686-A730-47BD4FE5928B}" destId="{7BF02B7B-95D9-44C9-ACE5-9B3B3112E3BC}" srcOrd="2" destOrd="0" presId="urn:microsoft.com/office/officeart/2009/3/layout/HorizontalOrganizationChart"/>
    <dgm:cxn modelId="{6B89378C-FA28-4033-B855-31352733DFA3}" type="presParOf" srcId="{3E736C0F-ED6E-4B38-8271-3A9987CF0559}" destId="{9F64DE6D-1263-43ED-80EE-7C04D8F1C915}" srcOrd="2" destOrd="0" presId="urn:microsoft.com/office/officeart/2009/3/layout/HorizontalOrganizationChart"/>
    <dgm:cxn modelId="{29023334-BE64-4347-A55D-EA8613D2BB04}" type="presParOf" srcId="{9F64DE6D-1263-43ED-80EE-7C04D8F1C915}" destId="{087226BE-86B3-4060-AEFC-C4332B20AE92}" srcOrd="0" destOrd="0" presId="urn:microsoft.com/office/officeart/2009/3/layout/HorizontalOrganizationChart"/>
    <dgm:cxn modelId="{47007972-021B-4E6A-9D36-0C686760CB3F}" type="presParOf" srcId="{087226BE-86B3-4060-AEFC-C4332B20AE92}" destId="{696779BF-2320-405E-8437-F2BA1198AEC4}" srcOrd="0" destOrd="0" presId="urn:microsoft.com/office/officeart/2009/3/layout/HorizontalOrganizationChart"/>
    <dgm:cxn modelId="{41DAAFBC-8815-4BCC-8244-53AE0C93FA3C}" type="presParOf" srcId="{087226BE-86B3-4060-AEFC-C4332B20AE92}" destId="{486A96E7-698A-4381-84E0-25B5C1D4A61F}" srcOrd="1" destOrd="0" presId="urn:microsoft.com/office/officeart/2009/3/layout/HorizontalOrganizationChart"/>
    <dgm:cxn modelId="{31F09E3E-3945-43B5-9C3D-3BB41F30B474}" type="presParOf" srcId="{9F64DE6D-1263-43ED-80EE-7C04D8F1C915}" destId="{32B89B49-E3DA-41E1-AFDF-F9CA63BA413F}" srcOrd="1" destOrd="0" presId="urn:microsoft.com/office/officeart/2009/3/layout/HorizontalOrganizationChart"/>
    <dgm:cxn modelId="{C53A594A-4590-4E51-9D6F-D5A98F9D6BFB}" type="presParOf" srcId="{32B89B49-E3DA-41E1-AFDF-F9CA63BA413F}" destId="{361B13B9-2836-4928-AF9B-BECE450B402E}" srcOrd="0" destOrd="0" presId="urn:microsoft.com/office/officeart/2009/3/layout/HorizontalOrganizationChart"/>
    <dgm:cxn modelId="{26E6BD71-DCE9-4710-BD98-FEF408FE6AB2}" type="presParOf" srcId="{32B89B49-E3DA-41E1-AFDF-F9CA63BA413F}" destId="{F87DA604-8DC0-486A-B46B-7596F5638F1E}" srcOrd="1" destOrd="0" presId="urn:microsoft.com/office/officeart/2009/3/layout/HorizontalOrganizationChart"/>
    <dgm:cxn modelId="{74D90D61-C06A-4EF9-83F6-E6A61CE057B2}" type="presParOf" srcId="{F87DA604-8DC0-486A-B46B-7596F5638F1E}" destId="{331C1F84-C09B-41A9-9EFD-66C624032429}" srcOrd="0" destOrd="0" presId="urn:microsoft.com/office/officeart/2009/3/layout/HorizontalOrganizationChart"/>
    <dgm:cxn modelId="{A39CF888-E690-495D-8CF7-D9DBC37D4816}" type="presParOf" srcId="{331C1F84-C09B-41A9-9EFD-66C624032429}" destId="{62F4ABFE-C6A9-44C3-926D-1C542517D6CB}" srcOrd="0" destOrd="0" presId="urn:microsoft.com/office/officeart/2009/3/layout/HorizontalOrganizationChart"/>
    <dgm:cxn modelId="{DE646FD4-50C3-46D1-AEA3-45444EEFCBEF}" type="presParOf" srcId="{331C1F84-C09B-41A9-9EFD-66C624032429}" destId="{D44DD4C9-4322-4CB1-955A-2E2E0B0A1115}" srcOrd="1" destOrd="0" presId="urn:microsoft.com/office/officeart/2009/3/layout/HorizontalOrganizationChart"/>
    <dgm:cxn modelId="{957F67E3-17F7-46A9-BA3F-0AEE3C57BA78}" type="presParOf" srcId="{F87DA604-8DC0-486A-B46B-7596F5638F1E}" destId="{99F951FF-610A-4655-81F4-13711095B0B6}" srcOrd="1" destOrd="0" presId="urn:microsoft.com/office/officeart/2009/3/layout/HorizontalOrganizationChart"/>
    <dgm:cxn modelId="{41F0B23C-BB65-41BA-8BE2-79C6D8C498AB}" type="presParOf" srcId="{F87DA604-8DC0-486A-B46B-7596F5638F1E}" destId="{F05CA758-B78D-4B5F-8EE1-F3AA74CED3BA}" srcOrd="2" destOrd="0" presId="urn:microsoft.com/office/officeart/2009/3/layout/HorizontalOrganizationChart"/>
    <dgm:cxn modelId="{EE2662AA-7E32-446D-B1B8-E4BF121E6A6A}" type="presParOf" srcId="{9F64DE6D-1263-43ED-80EE-7C04D8F1C915}" destId="{5A0EECFF-A779-4B48-98A0-200A457CA84C}" srcOrd="2" destOrd="0" presId="urn:microsoft.com/office/officeart/2009/3/layout/HorizontalOrganizationChart"/>
    <dgm:cxn modelId="{B015F434-2D69-478D-A7E9-49330252EEB7}" type="presParOf" srcId="{3E736C0F-ED6E-4B38-8271-3A9987CF0559}" destId="{031C9315-7CD7-4A31-A2ED-A21281ADDC8D}" srcOrd="3" destOrd="0" presId="urn:microsoft.com/office/officeart/2009/3/layout/HorizontalOrganizationChart"/>
    <dgm:cxn modelId="{756B7485-1CAF-44A1-9C78-F0ED29B5367D}" type="presParOf" srcId="{031C9315-7CD7-4A31-A2ED-A21281ADDC8D}" destId="{94AAFDB9-86EF-4D47-BE55-1215C12BDCAB}" srcOrd="0" destOrd="0" presId="urn:microsoft.com/office/officeart/2009/3/layout/HorizontalOrganizationChart"/>
    <dgm:cxn modelId="{756786D9-6175-4978-BAA2-F579D68FB764}" type="presParOf" srcId="{94AAFDB9-86EF-4D47-BE55-1215C12BDCAB}" destId="{FB5B879A-43E3-4EFD-8006-10A76AD10BE5}" srcOrd="0" destOrd="0" presId="urn:microsoft.com/office/officeart/2009/3/layout/HorizontalOrganizationChart"/>
    <dgm:cxn modelId="{AAE3802A-56DA-42C1-BD6D-A185B1F3FA06}" type="presParOf" srcId="{94AAFDB9-86EF-4D47-BE55-1215C12BDCAB}" destId="{93D370D6-840C-420C-B35B-D1711BD78F9F}" srcOrd="1" destOrd="0" presId="urn:microsoft.com/office/officeart/2009/3/layout/HorizontalOrganizationChart"/>
    <dgm:cxn modelId="{A172D223-1C6F-4532-B4F3-F8014C6332D8}" type="presParOf" srcId="{031C9315-7CD7-4A31-A2ED-A21281ADDC8D}" destId="{E1D6C181-E25F-4D70-A4C7-3EE71B38A86C}" srcOrd="1" destOrd="0" presId="urn:microsoft.com/office/officeart/2009/3/layout/HorizontalOrganizationChart"/>
    <dgm:cxn modelId="{F00E2588-10FA-4596-82F7-5FB35A6130B8}" type="presParOf" srcId="{E1D6C181-E25F-4D70-A4C7-3EE71B38A86C}" destId="{7D258399-B047-4A7A-B8EB-2595B403AD4F}" srcOrd="0" destOrd="0" presId="urn:microsoft.com/office/officeart/2009/3/layout/HorizontalOrganizationChart"/>
    <dgm:cxn modelId="{5DDC1DCE-77E2-4D65-A5D0-4C6455004AF1}" type="presParOf" srcId="{E1D6C181-E25F-4D70-A4C7-3EE71B38A86C}" destId="{0B4E5F6A-FC08-4F41-B851-E8819DE49A10}" srcOrd="1" destOrd="0" presId="urn:microsoft.com/office/officeart/2009/3/layout/HorizontalOrganizationChart"/>
    <dgm:cxn modelId="{DFED3A31-E764-437D-ABA6-41FE8CCC85AD}" type="presParOf" srcId="{0B4E5F6A-FC08-4F41-B851-E8819DE49A10}" destId="{75685976-6FC9-4DAD-8B26-2431B3149A88}" srcOrd="0" destOrd="0" presId="urn:microsoft.com/office/officeart/2009/3/layout/HorizontalOrganizationChart"/>
    <dgm:cxn modelId="{376F48AA-5BD9-4897-B1AB-E2C8A44D47EF}" type="presParOf" srcId="{75685976-6FC9-4DAD-8B26-2431B3149A88}" destId="{441A11F4-EC55-4A15-97E4-DE52EF03C1D7}" srcOrd="0" destOrd="0" presId="urn:microsoft.com/office/officeart/2009/3/layout/HorizontalOrganizationChart"/>
    <dgm:cxn modelId="{8798D927-B5CB-463F-BA02-5D0BCB4ABA85}" type="presParOf" srcId="{75685976-6FC9-4DAD-8B26-2431B3149A88}" destId="{BA2BD402-8B3B-4C13-95E7-E068DE37F2FC}" srcOrd="1" destOrd="0" presId="urn:microsoft.com/office/officeart/2009/3/layout/HorizontalOrganizationChart"/>
    <dgm:cxn modelId="{1AE43A03-446B-4010-8E48-61E7786AF0E9}" type="presParOf" srcId="{0B4E5F6A-FC08-4F41-B851-E8819DE49A10}" destId="{D9725754-82EB-4A49-BFF8-83C4B6AB11A7}" srcOrd="1" destOrd="0" presId="urn:microsoft.com/office/officeart/2009/3/layout/HorizontalOrganizationChart"/>
    <dgm:cxn modelId="{7601FB2C-EB14-4F8F-B81D-F9E5BE1C5187}" type="presParOf" srcId="{0B4E5F6A-FC08-4F41-B851-E8819DE49A10}" destId="{FFBC81EC-A391-4EF1-8E2D-28F2678F43DC}" srcOrd="2" destOrd="0" presId="urn:microsoft.com/office/officeart/2009/3/layout/HorizontalOrganizationChart"/>
    <dgm:cxn modelId="{3079D1C0-254C-459E-9019-0C82F389A1E6}" type="presParOf" srcId="{E1D6C181-E25F-4D70-A4C7-3EE71B38A86C}" destId="{976B93E4-DB57-40BE-94CC-2EF3A40FF932}" srcOrd="2" destOrd="0" presId="urn:microsoft.com/office/officeart/2009/3/layout/HorizontalOrganizationChart"/>
    <dgm:cxn modelId="{C8A5BE0C-556C-42A5-8F83-B1713A6EB188}" type="presParOf" srcId="{E1D6C181-E25F-4D70-A4C7-3EE71B38A86C}" destId="{654B8F55-7660-461A-A05E-074DA376C483}" srcOrd="3" destOrd="0" presId="urn:microsoft.com/office/officeart/2009/3/layout/HorizontalOrganizationChart"/>
    <dgm:cxn modelId="{B48D36A5-6DD8-49DD-9B6E-EEA58BDB159E}" type="presParOf" srcId="{654B8F55-7660-461A-A05E-074DA376C483}" destId="{9695F19E-DEC0-473A-A3D3-8FCE6AE8A730}" srcOrd="0" destOrd="0" presId="urn:microsoft.com/office/officeart/2009/3/layout/HorizontalOrganizationChart"/>
    <dgm:cxn modelId="{E4CED369-2751-40C0-943D-A75F6BEB4D98}" type="presParOf" srcId="{9695F19E-DEC0-473A-A3D3-8FCE6AE8A730}" destId="{2C3B5E6C-0986-4E26-9F49-0BFD9CD4293A}" srcOrd="0" destOrd="0" presId="urn:microsoft.com/office/officeart/2009/3/layout/HorizontalOrganizationChart"/>
    <dgm:cxn modelId="{FDEDE1CF-BD9D-4F20-B61A-4699E41C0244}" type="presParOf" srcId="{9695F19E-DEC0-473A-A3D3-8FCE6AE8A730}" destId="{0B01CCE1-FF4E-408E-89FD-0FD36534917A}" srcOrd="1" destOrd="0" presId="urn:microsoft.com/office/officeart/2009/3/layout/HorizontalOrganizationChart"/>
    <dgm:cxn modelId="{B4C51CFF-59E6-43CE-A4BE-9A2B87615DF0}" type="presParOf" srcId="{654B8F55-7660-461A-A05E-074DA376C483}" destId="{2A1B707B-68CC-4FD6-A5B5-311524CE255C}" srcOrd="1" destOrd="0" presId="urn:microsoft.com/office/officeart/2009/3/layout/HorizontalOrganizationChart"/>
    <dgm:cxn modelId="{5B833D87-5838-4D04-AA75-9F4A70328A63}" type="presParOf" srcId="{654B8F55-7660-461A-A05E-074DA376C483}" destId="{198F9A37-624E-4DB3-AFD2-C9C1528BAAD8}" srcOrd="2" destOrd="0" presId="urn:microsoft.com/office/officeart/2009/3/layout/HorizontalOrganizationChart"/>
    <dgm:cxn modelId="{EBAFCB69-44BA-49B4-A7C5-76195DEB7E55}" type="presParOf" srcId="{031C9315-7CD7-4A31-A2ED-A21281ADDC8D}" destId="{BD55392F-D7DB-41C9-A279-25717088E69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561FD9B-8A7C-4B02-97E9-F3AD3B6C338A}" type="doc">
      <dgm:prSet loTypeId="urn:microsoft.com/office/officeart/2008/layout/IncreasingCircleProcess" loCatId="list" qsTypeId="urn:microsoft.com/office/officeart/2005/8/quickstyle/simple1" qsCatId="simple" csTypeId="urn:microsoft.com/office/officeart/2005/8/colors/accent6_2" csCatId="accent6" phldr="1"/>
      <dgm:spPr/>
      <dgm:t>
        <a:bodyPr/>
        <a:lstStyle/>
        <a:p>
          <a:endParaRPr lang="fr-FR"/>
        </a:p>
      </dgm:t>
    </dgm:pt>
    <dgm:pt modelId="{40D612D8-3E6B-4050-968B-2488B3E2C696}">
      <dgm:prSet phldrT="[Texte]"/>
      <dgm:spPr/>
      <dgm:t>
        <a:bodyPr/>
        <a:lstStyle/>
        <a:p>
          <a:r>
            <a:rPr lang="fr-FR" b="1" dirty="0"/>
            <a:t>Établir le contexte</a:t>
          </a:r>
        </a:p>
      </dgm:t>
    </dgm:pt>
    <dgm:pt modelId="{7EA020DB-738C-4010-A59C-8D02215A18D5}" type="parTrans" cxnId="{7667FB4F-C606-49EA-A810-08B25BA2181E}">
      <dgm:prSet/>
      <dgm:spPr/>
      <dgm:t>
        <a:bodyPr/>
        <a:lstStyle/>
        <a:p>
          <a:endParaRPr lang="fr-FR"/>
        </a:p>
      </dgm:t>
    </dgm:pt>
    <dgm:pt modelId="{73388CDA-BB42-429D-AF31-DD1F721F64D6}" type="sibTrans" cxnId="{7667FB4F-C606-49EA-A810-08B25BA2181E}">
      <dgm:prSet/>
      <dgm:spPr/>
      <dgm:t>
        <a:bodyPr/>
        <a:lstStyle/>
        <a:p>
          <a:endParaRPr lang="fr-FR"/>
        </a:p>
      </dgm:t>
    </dgm:pt>
    <dgm:pt modelId="{69327236-774B-4E2D-902B-D55F6FDC14E0}">
      <dgm:prSet phldrT="[Texte]"/>
      <dgm:spPr/>
      <dgm:t>
        <a:bodyPr/>
        <a:lstStyle/>
        <a:p>
          <a:r>
            <a:rPr lang="fr-FR" dirty="0"/>
            <a:t>1 objet d’étude</a:t>
          </a:r>
        </a:p>
      </dgm:t>
    </dgm:pt>
    <dgm:pt modelId="{73FEF59C-630F-423D-8528-CED9E1BC1969}" type="parTrans" cxnId="{71442822-3CE3-4A54-AB9E-421C94E8C64E}">
      <dgm:prSet/>
      <dgm:spPr/>
      <dgm:t>
        <a:bodyPr/>
        <a:lstStyle/>
        <a:p>
          <a:endParaRPr lang="fr-FR"/>
        </a:p>
      </dgm:t>
    </dgm:pt>
    <dgm:pt modelId="{DA0059FB-6473-4A03-A0A5-6907065C0AA8}" type="sibTrans" cxnId="{71442822-3CE3-4A54-AB9E-421C94E8C64E}">
      <dgm:prSet/>
      <dgm:spPr/>
      <dgm:t>
        <a:bodyPr/>
        <a:lstStyle/>
        <a:p>
          <a:endParaRPr lang="fr-FR"/>
        </a:p>
      </dgm:t>
    </dgm:pt>
    <dgm:pt modelId="{863D10FF-2664-4869-8D88-90605BFD633C}">
      <dgm:prSet phldrT="[Texte]"/>
      <dgm:spPr/>
      <dgm:t>
        <a:bodyPr/>
        <a:lstStyle/>
        <a:p>
          <a:r>
            <a:rPr lang="fr-FR" dirty="0"/>
            <a:t>1 valeur métier</a:t>
          </a:r>
        </a:p>
      </dgm:t>
    </dgm:pt>
    <dgm:pt modelId="{7D20AF3E-03B0-43DD-9AAB-5EA72023CB4B}" type="parTrans" cxnId="{E589768B-7B9A-422B-8551-3265A81989F0}">
      <dgm:prSet/>
      <dgm:spPr/>
      <dgm:t>
        <a:bodyPr/>
        <a:lstStyle/>
        <a:p>
          <a:endParaRPr lang="fr-FR"/>
        </a:p>
      </dgm:t>
    </dgm:pt>
    <dgm:pt modelId="{050A8561-BD15-48FD-ACB0-E6A51A01BB7C}" type="sibTrans" cxnId="{E589768B-7B9A-422B-8551-3265A81989F0}">
      <dgm:prSet/>
      <dgm:spPr/>
      <dgm:t>
        <a:bodyPr/>
        <a:lstStyle/>
        <a:p>
          <a:endParaRPr lang="fr-FR"/>
        </a:p>
      </dgm:t>
    </dgm:pt>
    <dgm:pt modelId="{827355D2-F009-4204-A1E5-7C8EF3AE6F8E}">
      <dgm:prSet phldrT="[Texte]"/>
      <dgm:spPr/>
      <dgm:t>
        <a:bodyPr/>
        <a:lstStyle/>
        <a:p>
          <a:r>
            <a:rPr lang="fr-FR" dirty="0"/>
            <a:t>1 bien support</a:t>
          </a:r>
        </a:p>
      </dgm:t>
    </dgm:pt>
    <dgm:pt modelId="{B0CDCE11-FD9F-4BEC-97E6-D1258F6C8815}" type="parTrans" cxnId="{28D8E211-4E01-4BB1-8B8B-F3B5AEE8ADEF}">
      <dgm:prSet/>
      <dgm:spPr/>
      <dgm:t>
        <a:bodyPr/>
        <a:lstStyle/>
        <a:p>
          <a:endParaRPr lang="fr-FR"/>
        </a:p>
      </dgm:t>
    </dgm:pt>
    <dgm:pt modelId="{94393D10-6B9B-4BD2-806E-695B5640E2C5}" type="sibTrans" cxnId="{28D8E211-4E01-4BB1-8B8B-F3B5AEE8ADEF}">
      <dgm:prSet/>
      <dgm:spPr/>
      <dgm:t>
        <a:bodyPr/>
        <a:lstStyle/>
        <a:p>
          <a:endParaRPr lang="fr-FR"/>
        </a:p>
      </dgm:t>
    </dgm:pt>
    <dgm:pt modelId="{AC956CD1-9252-4AF5-BF2A-3FF8B2351351}">
      <dgm:prSet phldrT="[Texte]"/>
      <dgm:spPr/>
      <dgm:t>
        <a:bodyPr/>
        <a:lstStyle/>
        <a:p>
          <a:r>
            <a:rPr lang="fr-FR" dirty="0"/>
            <a:t>1 partie prenante</a:t>
          </a:r>
        </a:p>
      </dgm:t>
    </dgm:pt>
    <dgm:pt modelId="{DEBBC99B-3ABB-45FC-AE7B-68B98A83D07F}" type="parTrans" cxnId="{5F8E82AD-0C79-4075-9309-40BB03178D45}">
      <dgm:prSet/>
      <dgm:spPr/>
      <dgm:t>
        <a:bodyPr/>
        <a:lstStyle/>
        <a:p>
          <a:endParaRPr lang="fr-FR"/>
        </a:p>
      </dgm:t>
    </dgm:pt>
    <dgm:pt modelId="{9EE5D9C3-7FC9-4D68-8CB0-CD78C060CF73}" type="sibTrans" cxnId="{5F8E82AD-0C79-4075-9309-40BB03178D45}">
      <dgm:prSet/>
      <dgm:spPr/>
      <dgm:t>
        <a:bodyPr/>
        <a:lstStyle/>
        <a:p>
          <a:endParaRPr lang="fr-FR"/>
        </a:p>
      </dgm:t>
    </dgm:pt>
    <dgm:pt modelId="{8562B649-6E13-49AC-B7FF-69A8A393FED0}">
      <dgm:prSet phldrT="[Texte]"/>
      <dgm:spPr/>
      <dgm:t>
        <a:bodyPr/>
        <a:lstStyle/>
        <a:p>
          <a:endParaRPr lang="fr-FR" dirty="0"/>
        </a:p>
      </dgm:t>
    </dgm:pt>
    <dgm:pt modelId="{FF392B38-FA2E-42E5-AA2A-D8FA2726B02E}" type="parTrans" cxnId="{AB7DD545-CB04-4623-907F-4D88D12C3EA0}">
      <dgm:prSet/>
      <dgm:spPr/>
      <dgm:t>
        <a:bodyPr/>
        <a:lstStyle/>
        <a:p>
          <a:endParaRPr lang="fr-FR"/>
        </a:p>
      </dgm:t>
    </dgm:pt>
    <dgm:pt modelId="{995F5296-D8FF-43D5-B787-F93C332925AA}" type="sibTrans" cxnId="{AB7DD545-CB04-4623-907F-4D88D12C3EA0}">
      <dgm:prSet/>
      <dgm:spPr/>
      <dgm:t>
        <a:bodyPr/>
        <a:lstStyle/>
        <a:p>
          <a:endParaRPr lang="fr-FR"/>
        </a:p>
      </dgm:t>
    </dgm:pt>
    <dgm:pt modelId="{BEF3CC0B-AC1F-480B-8407-D3AF3F1363D2}">
      <dgm:prSet phldrT="[Texte]"/>
      <dgm:spPr/>
      <dgm:t>
        <a:bodyPr/>
        <a:lstStyle/>
        <a:p>
          <a:endParaRPr lang="fr-FR" dirty="0"/>
        </a:p>
      </dgm:t>
    </dgm:pt>
    <dgm:pt modelId="{8D64EDFA-3965-4459-B9CA-4905C7BEFA90}" type="parTrans" cxnId="{1DEF353F-988E-4DB0-A9A9-932A7D736DC4}">
      <dgm:prSet/>
      <dgm:spPr/>
      <dgm:t>
        <a:bodyPr/>
        <a:lstStyle/>
        <a:p>
          <a:endParaRPr lang="fr-FR"/>
        </a:p>
      </dgm:t>
    </dgm:pt>
    <dgm:pt modelId="{962487D6-0A8C-42F5-92D6-A009326D69FA}" type="sibTrans" cxnId="{1DEF353F-988E-4DB0-A9A9-932A7D736DC4}">
      <dgm:prSet/>
      <dgm:spPr/>
      <dgm:t>
        <a:bodyPr/>
        <a:lstStyle/>
        <a:p>
          <a:endParaRPr lang="fr-FR"/>
        </a:p>
      </dgm:t>
    </dgm:pt>
    <dgm:pt modelId="{CDB2D20E-04E3-48B1-B9D6-B6A0FB5D9655}">
      <dgm:prSet phldrT="[Texte]"/>
      <dgm:spPr/>
      <dgm:t>
        <a:bodyPr/>
        <a:lstStyle/>
        <a:p>
          <a:endParaRPr lang="fr-FR" dirty="0"/>
        </a:p>
      </dgm:t>
    </dgm:pt>
    <dgm:pt modelId="{AD39EB67-0CB2-42B8-9B00-F0C3688D62FC}" type="parTrans" cxnId="{60BCEB7F-F083-4594-84D0-3BB3E5179E6C}">
      <dgm:prSet/>
      <dgm:spPr/>
      <dgm:t>
        <a:bodyPr/>
        <a:lstStyle/>
        <a:p>
          <a:endParaRPr lang="fr-FR"/>
        </a:p>
      </dgm:t>
    </dgm:pt>
    <dgm:pt modelId="{E869421C-4E77-4259-9AF0-23EEAE6DB389}" type="sibTrans" cxnId="{60BCEB7F-F083-4594-84D0-3BB3E5179E6C}">
      <dgm:prSet/>
      <dgm:spPr/>
      <dgm:t>
        <a:bodyPr/>
        <a:lstStyle/>
        <a:p>
          <a:endParaRPr lang="fr-FR"/>
        </a:p>
      </dgm:t>
    </dgm:pt>
    <dgm:pt modelId="{5E4AE180-2CF3-49E3-90D5-9C3158E814A9}" type="pres">
      <dgm:prSet presAssocID="{6561FD9B-8A7C-4B02-97E9-F3AD3B6C338A}" presName="Name0" presStyleCnt="0">
        <dgm:presLayoutVars>
          <dgm:chMax val="7"/>
          <dgm:chPref val="7"/>
          <dgm:dir/>
          <dgm:animOne val="branch"/>
          <dgm:animLvl val="lvl"/>
        </dgm:presLayoutVars>
      </dgm:prSet>
      <dgm:spPr/>
    </dgm:pt>
    <dgm:pt modelId="{6A2C3B1A-9375-42DA-ABF5-E7E1835B6681}" type="pres">
      <dgm:prSet presAssocID="{40D612D8-3E6B-4050-968B-2488B3E2C696}" presName="composite" presStyleCnt="0"/>
      <dgm:spPr/>
    </dgm:pt>
    <dgm:pt modelId="{36E98242-03D3-41C0-9390-4A51F0375BEF}" type="pres">
      <dgm:prSet presAssocID="{40D612D8-3E6B-4050-968B-2488B3E2C696}" presName="BackAccent" presStyleLbl="bgShp" presStyleIdx="0" presStyleCnt="4"/>
      <dgm:spPr/>
    </dgm:pt>
    <dgm:pt modelId="{74DBD6BA-2AFF-43ED-946F-118A45E62B33}" type="pres">
      <dgm:prSet presAssocID="{40D612D8-3E6B-4050-968B-2488B3E2C696}" presName="Accent" presStyleLbl="alignNode1" presStyleIdx="0" presStyleCnt="4"/>
      <dgm:spPr/>
    </dgm:pt>
    <dgm:pt modelId="{7E603EDC-39AA-42DF-B291-F2C167F3A1B0}" type="pres">
      <dgm:prSet presAssocID="{40D612D8-3E6B-4050-968B-2488B3E2C696}" presName="Child" presStyleLbl="revTx" presStyleIdx="0" presStyleCnt="5">
        <dgm:presLayoutVars>
          <dgm:chMax val="0"/>
          <dgm:chPref val="0"/>
          <dgm:bulletEnabled val="1"/>
        </dgm:presLayoutVars>
      </dgm:prSet>
      <dgm:spPr/>
    </dgm:pt>
    <dgm:pt modelId="{B2250889-16EC-44BC-9C81-52039955D740}" type="pres">
      <dgm:prSet presAssocID="{40D612D8-3E6B-4050-968B-2488B3E2C696}" presName="Parent" presStyleLbl="revTx" presStyleIdx="1" presStyleCnt="5">
        <dgm:presLayoutVars>
          <dgm:chMax val="1"/>
          <dgm:chPref val="1"/>
          <dgm:bulletEnabled val="1"/>
        </dgm:presLayoutVars>
      </dgm:prSet>
      <dgm:spPr/>
    </dgm:pt>
    <dgm:pt modelId="{3A110FF9-33B6-49CC-9743-24B3A0CB6566}" type="pres">
      <dgm:prSet presAssocID="{73388CDA-BB42-429D-AF31-DD1F721F64D6}" presName="sibTrans" presStyleCnt="0"/>
      <dgm:spPr/>
    </dgm:pt>
    <dgm:pt modelId="{FFE76E4B-D682-4BB8-8181-F00A19A29130}" type="pres">
      <dgm:prSet presAssocID="{BEF3CC0B-AC1F-480B-8407-D3AF3F1363D2}" presName="composite" presStyleCnt="0"/>
      <dgm:spPr/>
    </dgm:pt>
    <dgm:pt modelId="{CCAA58B4-1C85-4B50-8B43-84F430B93B8F}" type="pres">
      <dgm:prSet presAssocID="{BEF3CC0B-AC1F-480B-8407-D3AF3F1363D2}" presName="BackAccent" presStyleLbl="bgShp" presStyleIdx="1" presStyleCnt="4"/>
      <dgm:spPr/>
    </dgm:pt>
    <dgm:pt modelId="{BD1B5079-A396-44A9-8A25-3B35F76BF611}" type="pres">
      <dgm:prSet presAssocID="{BEF3CC0B-AC1F-480B-8407-D3AF3F1363D2}" presName="Accent" presStyleLbl="alignNode1" presStyleIdx="1" presStyleCnt="4"/>
      <dgm:spPr/>
    </dgm:pt>
    <dgm:pt modelId="{3195E783-96B8-4FD7-9184-B0DE728FBA51}" type="pres">
      <dgm:prSet presAssocID="{BEF3CC0B-AC1F-480B-8407-D3AF3F1363D2}" presName="Child" presStyleLbl="revTx" presStyleIdx="1" presStyleCnt="5">
        <dgm:presLayoutVars>
          <dgm:chMax val="0"/>
          <dgm:chPref val="0"/>
          <dgm:bulletEnabled val="1"/>
        </dgm:presLayoutVars>
      </dgm:prSet>
      <dgm:spPr/>
    </dgm:pt>
    <dgm:pt modelId="{E60EE4FD-EE2C-456F-BD19-3E560B6849CB}" type="pres">
      <dgm:prSet presAssocID="{BEF3CC0B-AC1F-480B-8407-D3AF3F1363D2}" presName="Parent" presStyleLbl="revTx" presStyleIdx="2" presStyleCnt="5">
        <dgm:presLayoutVars>
          <dgm:chMax val="1"/>
          <dgm:chPref val="1"/>
          <dgm:bulletEnabled val="1"/>
        </dgm:presLayoutVars>
      </dgm:prSet>
      <dgm:spPr/>
    </dgm:pt>
    <dgm:pt modelId="{AD669BCC-CAC7-454B-BF90-64001E2E945A}" type="pres">
      <dgm:prSet presAssocID="{962487D6-0A8C-42F5-92D6-A009326D69FA}" presName="sibTrans" presStyleCnt="0"/>
      <dgm:spPr/>
    </dgm:pt>
    <dgm:pt modelId="{D34E0D2C-6EA8-4BBB-BAD9-BE6527114BB6}" type="pres">
      <dgm:prSet presAssocID="{CDB2D20E-04E3-48B1-B9D6-B6A0FB5D9655}" presName="composite" presStyleCnt="0"/>
      <dgm:spPr/>
    </dgm:pt>
    <dgm:pt modelId="{B2E50AA5-6E99-4A8D-B451-8338AFC99F28}" type="pres">
      <dgm:prSet presAssocID="{CDB2D20E-04E3-48B1-B9D6-B6A0FB5D9655}" presName="BackAccent" presStyleLbl="bgShp" presStyleIdx="2" presStyleCnt="4"/>
      <dgm:spPr/>
    </dgm:pt>
    <dgm:pt modelId="{43E2BC9F-1885-40FB-950F-0C004A6515E7}" type="pres">
      <dgm:prSet presAssocID="{CDB2D20E-04E3-48B1-B9D6-B6A0FB5D9655}" presName="Accent" presStyleLbl="alignNode1" presStyleIdx="2" presStyleCnt="4"/>
      <dgm:spPr/>
    </dgm:pt>
    <dgm:pt modelId="{B1E252F6-7578-4098-A417-DC57A31ACD51}" type="pres">
      <dgm:prSet presAssocID="{CDB2D20E-04E3-48B1-B9D6-B6A0FB5D9655}" presName="Child" presStyleLbl="revTx" presStyleIdx="2" presStyleCnt="5">
        <dgm:presLayoutVars>
          <dgm:chMax val="0"/>
          <dgm:chPref val="0"/>
          <dgm:bulletEnabled val="1"/>
        </dgm:presLayoutVars>
      </dgm:prSet>
      <dgm:spPr/>
    </dgm:pt>
    <dgm:pt modelId="{35EDC56F-113A-4C1E-81CF-AC8F17D00922}" type="pres">
      <dgm:prSet presAssocID="{CDB2D20E-04E3-48B1-B9D6-B6A0FB5D9655}" presName="Parent" presStyleLbl="revTx" presStyleIdx="3" presStyleCnt="5">
        <dgm:presLayoutVars>
          <dgm:chMax val="1"/>
          <dgm:chPref val="1"/>
          <dgm:bulletEnabled val="1"/>
        </dgm:presLayoutVars>
      </dgm:prSet>
      <dgm:spPr/>
    </dgm:pt>
    <dgm:pt modelId="{09F79D74-6430-4B05-8C35-118D50AFED23}" type="pres">
      <dgm:prSet presAssocID="{E869421C-4E77-4259-9AF0-23EEAE6DB389}" presName="sibTrans" presStyleCnt="0"/>
      <dgm:spPr/>
    </dgm:pt>
    <dgm:pt modelId="{C1DDF9DF-9B43-453D-836C-45519C5EFEFC}" type="pres">
      <dgm:prSet presAssocID="{8562B649-6E13-49AC-B7FF-69A8A393FED0}" presName="composite" presStyleCnt="0"/>
      <dgm:spPr/>
    </dgm:pt>
    <dgm:pt modelId="{9CFE01AC-B3AB-47DC-8ABB-9DE3BF293AE3}" type="pres">
      <dgm:prSet presAssocID="{8562B649-6E13-49AC-B7FF-69A8A393FED0}" presName="BackAccent" presStyleLbl="bgShp" presStyleIdx="3" presStyleCnt="4"/>
      <dgm:spPr/>
    </dgm:pt>
    <dgm:pt modelId="{19313ACB-2037-43A1-BDBD-422269702D6D}" type="pres">
      <dgm:prSet presAssocID="{8562B649-6E13-49AC-B7FF-69A8A393FED0}" presName="Accent" presStyleLbl="alignNode1" presStyleIdx="3" presStyleCnt="4"/>
      <dgm:spPr/>
    </dgm:pt>
    <dgm:pt modelId="{B92857B9-7703-4CD2-B157-36BD6E79A33B}" type="pres">
      <dgm:prSet presAssocID="{8562B649-6E13-49AC-B7FF-69A8A393FED0}" presName="Child" presStyleLbl="revTx" presStyleIdx="3" presStyleCnt="5">
        <dgm:presLayoutVars>
          <dgm:chMax val="0"/>
          <dgm:chPref val="0"/>
          <dgm:bulletEnabled val="1"/>
        </dgm:presLayoutVars>
      </dgm:prSet>
      <dgm:spPr/>
    </dgm:pt>
    <dgm:pt modelId="{4410A09B-28F1-41A2-B3C3-D44C57DEC830}" type="pres">
      <dgm:prSet presAssocID="{8562B649-6E13-49AC-B7FF-69A8A393FED0}" presName="Parent" presStyleLbl="revTx" presStyleIdx="4" presStyleCnt="5">
        <dgm:presLayoutVars>
          <dgm:chMax val="1"/>
          <dgm:chPref val="1"/>
          <dgm:bulletEnabled val="1"/>
        </dgm:presLayoutVars>
      </dgm:prSet>
      <dgm:spPr/>
    </dgm:pt>
  </dgm:ptLst>
  <dgm:cxnLst>
    <dgm:cxn modelId="{28D8E211-4E01-4BB1-8B8B-F3B5AEE8ADEF}" srcId="{40D612D8-3E6B-4050-968B-2488B3E2C696}" destId="{827355D2-F009-4204-A1E5-7C8EF3AE6F8E}" srcOrd="2" destOrd="0" parTransId="{B0CDCE11-FD9F-4BEC-97E6-D1258F6C8815}" sibTransId="{94393D10-6B9B-4BD2-806E-695B5640E2C5}"/>
    <dgm:cxn modelId="{AECFB21C-D323-400C-BA22-02F88795BD3B}" type="presOf" srcId="{6561FD9B-8A7C-4B02-97E9-F3AD3B6C338A}" destId="{5E4AE180-2CF3-49E3-90D5-9C3158E814A9}" srcOrd="0" destOrd="0" presId="urn:microsoft.com/office/officeart/2008/layout/IncreasingCircleProcess"/>
    <dgm:cxn modelId="{71442822-3CE3-4A54-AB9E-421C94E8C64E}" srcId="{40D612D8-3E6B-4050-968B-2488B3E2C696}" destId="{69327236-774B-4E2D-902B-D55F6FDC14E0}" srcOrd="0" destOrd="0" parTransId="{73FEF59C-630F-423D-8528-CED9E1BC1969}" sibTransId="{DA0059FB-6473-4A03-A0A5-6907065C0AA8}"/>
    <dgm:cxn modelId="{2F77A02D-227C-4B04-B9B0-DA9E18C8B14F}" type="presOf" srcId="{AC956CD1-9252-4AF5-BF2A-3FF8B2351351}" destId="{7E603EDC-39AA-42DF-B291-F2C167F3A1B0}" srcOrd="0" destOrd="3" presId="urn:microsoft.com/office/officeart/2008/layout/IncreasingCircleProcess"/>
    <dgm:cxn modelId="{1DEF353F-988E-4DB0-A9A9-932A7D736DC4}" srcId="{6561FD9B-8A7C-4B02-97E9-F3AD3B6C338A}" destId="{BEF3CC0B-AC1F-480B-8407-D3AF3F1363D2}" srcOrd="1" destOrd="0" parTransId="{8D64EDFA-3965-4459-B9CA-4905C7BEFA90}" sibTransId="{962487D6-0A8C-42F5-92D6-A009326D69FA}"/>
    <dgm:cxn modelId="{AB7DD545-CB04-4623-907F-4D88D12C3EA0}" srcId="{6561FD9B-8A7C-4B02-97E9-F3AD3B6C338A}" destId="{8562B649-6E13-49AC-B7FF-69A8A393FED0}" srcOrd="3" destOrd="0" parTransId="{FF392B38-FA2E-42E5-AA2A-D8FA2726B02E}" sibTransId="{995F5296-D8FF-43D5-B787-F93C332925AA}"/>
    <dgm:cxn modelId="{1C846847-3366-4F68-BA18-1945EA3C45AA}" type="presOf" srcId="{863D10FF-2664-4869-8D88-90605BFD633C}" destId="{7E603EDC-39AA-42DF-B291-F2C167F3A1B0}" srcOrd="0" destOrd="1" presId="urn:microsoft.com/office/officeart/2008/layout/IncreasingCircleProcess"/>
    <dgm:cxn modelId="{7667FB4F-C606-49EA-A810-08B25BA2181E}" srcId="{6561FD9B-8A7C-4B02-97E9-F3AD3B6C338A}" destId="{40D612D8-3E6B-4050-968B-2488B3E2C696}" srcOrd="0" destOrd="0" parTransId="{7EA020DB-738C-4010-A59C-8D02215A18D5}" sibTransId="{73388CDA-BB42-429D-AF31-DD1F721F64D6}"/>
    <dgm:cxn modelId="{86682F7B-85D6-4B08-92DE-E455A825C834}" type="presOf" srcId="{69327236-774B-4E2D-902B-D55F6FDC14E0}" destId="{7E603EDC-39AA-42DF-B291-F2C167F3A1B0}" srcOrd="0" destOrd="0" presId="urn:microsoft.com/office/officeart/2008/layout/IncreasingCircleProcess"/>
    <dgm:cxn modelId="{60BCEB7F-F083-4594-84D0-3BB3E5179E6C}" srcId="{6561FD9B-8A7C-4B02-97E9-F3AD3B6C338A}" destId="{CDB2D20E-04E3-48B1-B9D6-B6A0FB5D9655}" srcOrd="2" destOrd="0" parTransId="{AD39EB67-0CB2-42B8-9B00-F0C3688D62FC}" sibTransId="{E869421C-4E77-4259-9AF0-23EEAE6DB389}"/>
    <dgm:cxn modelId="{76341684-6E8C-4BBE-8DD0-8A520A015E60}" type="presOf" srcId="{8562B649-6E13-49AC-B7FF-69A8A393FED0}" destId="{4410A09B-28F1-41A2-B3C3-D44C57DEC830}" srcOrd="0" destOrd="0" presId="urn:microsoft.com/office/officeart/2008/layout/IncreasingCircleProcess"/>
    <dgm:cxn modelId="{E589768B-7B9A-422B-8551-3265A81989F0}" srcId="{40D612D8-3E6B-4050-968B-2488B3E2C696}" destId="{863D10FF-2664-4869-8D88-90605BFD633C}" srcOrd="1" destOrd="0" parTransId="{7D20AF3E-03B0-43DD-9AAB-5EA72023CB4B}" sibTransId="{050A8561-BD15-48FD-ACB0-E6A51A01BB7C}"/>
    <dgm:cxn modelId="{7F20368E-9528-4E30-AC30-D98968F2F51A}" type="presOf" srcId="{CDB2D20E-04E3-48B1-B9D6-B6A0FB5D9655}" destId="{35EDC56F-113A-4C1E-81CF-AC8F17D00922}" srcOrd="0" destOrd="0" presId="urn:microsoft.com/office/officeart/2008/layout/IncreasingCircleProcess"/>
    <dgm:cxn modelId="{5F8E82AD-0C79-4075-9309-40BB03178D45}" srcId="{40D612D8-3E6B-4050-968B-2488B3E2C696}" destId="{AC956CD1-9252-4AF5-BF2A-3FF8B2351351}" srcOrd="3" destOrd="0" parTransId="{DEBBC99B-3ABB-45FC-AE7B-68B98A83D07F}" sibTransId="{9EE5D9C3-7FC9-4D68-8CB0-CD78C060CF73}"/>
    <dgm:cxn modelId="{0C9838C8-1001-4192-8347-F9AF612A75F4}" type="presOf" srcId="{BEF3CC0B-AC1F-480B-8407-D3AF3F1363D2}" destId="{E60EE4FD-EE2C-456F-BD19-3E560B6849CB}" srcOrd="0" destOrd="0" presId="urn:microsoft.com/office/officeart/2008/layout/IncreasingCircleProcess"/>
    <dgm:cxn modelId="{FD51E0EA-B9FA-4B07-8467-43AC9729EAD7}" type="presOf" srcId="{827355D2-F009-4204-A1E5-7C8EF3AE6F8E}" destId="{7E603EDC-39AA-42DF-B291-F2C167F3A1B0}" srcOrd="0" destOrd="2" presId="urn:microsoft.com/office/officeart/2008/layout/IncreasingCircleProcess"/>
    <dgm:cxn modelId="{D36D51EF-08B8-4A33-AAB3-B95CA3778493}" type="presOf" srcId="{40D612D8-3E6B-4050-968B-2488B3E2C696}" destId="{B2250889-16EC-44BC-9C81-52039955D740}" srcOrd="0" destOrd="0" presId="urn:microsoft.com/office/officeart/2008/layout/IncreasingCircleProcess"/>
    <dgm:cxn modelId="{D38ACBCE-8AB0-48F3-AF9E-1F63B42E2ADA}" type="presParOf" srcId="{5E4AE180-2CF3-49E3-90D5-9C3158E814A9}" destId="{6A2C3B1A-9375-42DA-ABF5-E7E1835B6681}" srcOrd="0" destOrd="0" presId="urn:microsoft.com/office/officeart/2008/layout/IncreasingCircleProcess"/>
    <dgm:cxn modelId="{F335068D-F229-4DE4-AA5B-4682628BF44A}" type="presParOf" srcId="{6A2C3B1A-9375-42DA-ABF5-E7E1835B6681}" destId="{36E98242-03D3-41C0-9390-4A51F0375BEF}" srcOrd="0" destOrd="0" presId="urn:microsoft.com/office/officeart/2008/layout/IncreasingCircleProcess"/>
    <dgm:cxn modelId="{02EBFCFF-EF42-4C44-BF79-1A3F6DC0B7CF}" type="presParOf" srcId="{6A2C3B1A-9375-42DA-ABF5-E7E1835B6681}" destId="{74DBD6BA-2AFF-43ED-946F-118A45E62B33}" srcOrd="1" destOrd="0" presId="urn:microsoft.com/office/officeart/2008/layout/IncreasingCircleProcess"/>
    <dgm:cxn modelId="{8A379730-B656-4CFF-9DE2-8ED000C0F96F}" type="presParOf" srcId="{6A2C3B1A-9375-42DA-ABF5-E7E1835B6681}" destId="{7E603EDC-39AA-42DF-B291-F2C167F3A1B0}" srcOrd="2" destOrd="0" presId="urn:microsoft.com/office/officeart/2008/layout/IncreasingCircleProcess"/>
    <dgm:cxn modelId="{09EA5F45-DA43-497A-8C69-295A849A7A33}" type="presParOf" srcId="{6A2C3B1A-9375-42DA-ABF5-E7E1835B6681}" destId="{B2250889-16EC-44BC-9C81-52039955D740}" srcOrd="3" destOrd="0" presId="urn:microsoft.com/office/officeart/2008/layout/IncreasingCircleProcess"/>
    <dgm:cxn modelId="{4BB9378E-EC2A-4D32-9A2F-648BFC969FF9}" type="presParOf" srcId="{5E4AE180-2CF3-49E3-90D5-9C3158E814A9}" destId="{3A110FF9-33B6-49CC-9743-24B3A0CB6566}" srcOrd="1" destOrd="0" presId="urn:microsoft.com/office/officeart/2008/layout/IncreasingCircleProcess"/>
    <dgm:cxn modelId="{10EA1192-0753-4468-9A57-D1240EB52BEB}" type="presParOf" srcId="{5E4AE180-2CF3-49E3-90D5-9C3158E814A9}" destId="{FFE76E4B-D682-4BB8-8181-F00A19A29130}" srcOrd="2" destOrd="0" presId="urn:microsoft.com/office/officeart/2008/layout/IncreasingCircleProcess"/>
    <dgm:cxn modelId="{2623896D-3986-4387-9693-8D5929A6D621}" type="presParOf" srcId="{FFE76E4B-D682-4BB8-8181-F00A19A29130}" destId="{CCAA58B4-1C85-4B50-8B43-84F430B93B8F}" srcOrd="0" destOrd="0" presId="urn:microsoft.com/office/officeart/2008/layout/IncreasingCircleProcess"/>
    <dgm:cxn modelId="{3F03FE1C-0653-4CCA-B371-91835B4A4B22}" type="presParOf" srcId="{FFE76E4B-D682-4BB8-8181-F00A19A29130}" destId="{BD1B5079-A396-44A9-8A25-3B35F76BF611}" srcOrd="1" destOrd="0" presId="urn:microsoft.com/office/officeart/2008/layout/IncreasingCircleProcess"/>
    <dgm:cxn modelId="{81FE36D2-C6CD-4330-B981-1EADB9F3A363}" type="presParOf" srcId="{FFE76E4B-D682-4BB8-8181-F00A19A29130}" destId="{3195E783-96B8-4FD7-9184-B0DE728FBA51}" srcOrd="2" destOrd="0" presId="urn:microsoft.com/office/officeart/2008/layout/IncreasingCircleProcess"/>
    <dgm:cxn modelId="{36F71490-B525-4129-9AB8-817C9DF48210}" type="presParOf" srcId="{FFE76E4B-D682-4BB8-8181-F00A19A29130}" destId="{E60EE4FD-EE2C-456F-BD19-3E560B6849CB}" srcOrd="3" destOrd="0" presId="urn:microsoft.com/office/officeart/2008/layout/IncreasingCircleProcess"/>
    <dgm:cxn modelId="{27CF237E-2515-4EE3-A52B-EBC0375A97E2}" type="presParOf" srcId="{5E4AE180-2CF3-49E3-90D5-9C3158E814A9}" destId="{AD669BCC-CAC7-454B-BF90-64001E2E945A}" srcOrd="3" destOrd="0" presId="urn:microsoft.com/office/officeart/2008/layout/IncreasingCircleProcess"/>
    <dgm:cxn modelId="{66F342A0-1AF3-4943-9168-8A77C88E72A8}" type="presParOf" srcId="{5E4AE180-2CF3-49E3-90D5-9C3158E814A9}" destId="{D34E0D2C-6EA8-4BBB-BAD9-BE6527114BB6}" srcOrd="4" destOrd="0" presId="urn:microsoft.com/office/officeart/2008/layout/IncreasingCircleProcess"/>
    <dgm:cxn modelId="{3EFD3B31-AA9D-4497-9F05-944D87DC4EA6}" type="presParOf" srcId="{D34E0D2C-6EA8-4BBB-BAD9-BE6527114BB6}" destId="{B2E50AA5-6E99-4A8D-B451-8338AFC99F28}" srcOrd="0" destOrd="0" presId="urn:microsoft.com/office/officeart/2008/layout/IncreasingCircleProcess"/>
    <dgm:cxn modelId="{02EA6A02-A55C-4270-B6ED-F3731DE2F25C}" type="presParOf" srcId="{D34E0D2C-6EA8-4BBB-BAD9-BE6527114BB6}" destId="{43E2BC9F-1885-40FB-950F-0C004A6515E7}" srcOrd="1" destOrd="0" presId="urn:microsoft.com/office/officeart/2008/layout/IncreasingCircleProcess"/>
    <dgm:cxn modelId="{17AD0315-D2FC-4B9C-A309-C4D57AAA7593}" type="presParOf" srcId="{D34E0D2C-6EA8-4BBB-BAD9-BE6527114BB6}" destId="{B1E252F6-7578-4098-A417-DC57A31ACD51}" srcOrd="2" destOrd="0" presId="urn:microsoft.com/office/officeart/2008/layout/IncreasingCircleProcess"/>
    <dgm:cxn modelId="{C0C9D299-ED4D-442F-B2E8-540E01CBD5C4}" type="presParOf" srcId="{D34E0D2C-6EA8-4BBB-BAD9-BE6527114BB6}" destId="{35EDC56F-113A-4C1E-81CF-AC8F17D00922}" srcOrd="3" destOrd="0" presId="urn:microsoft.com/office/officeart/2008/layout/IncreasingCircleProcess"/>
    <dgm:cxn modelId="{22194192-8924-46C0-82D7-B7FE2EC830C8}" type="presParOf" srcId="{5E4AE180-2CF3-49E3-90D5-9C3158E814A9}" destId="{09F79D74-6430-4B05-8C35-118D50AFED23}" srcOrd="5" destOrd="0" presId="urn:microsoft.com/office/officeart/2008/layout/IncreasingCircleProcess"/>
    <dgm:cxn modelId="{73303AA9-D011-4AEE-8DA9-7D6F4C953BC4}" type="presParOf" srcId="{5E4AE180-2CF3-49E3-90D5-9C3158E814A9}" destId="{C1DDF9DF-9B43-453D-836C-45519C5EFEFC}" srcOrd="6" destOrd="0" presId="urn:microsoft.com/office/officeart/2008/layout/IncreasingCircleProcess"/>
    <dgm:cxn modelId="{6CE50C00-F102-4C9A-9E1B-C25889887273}" type="presParOf" srcId="{C1DDF9DF-9B43-453D-836C-45519C5EFEFC}" destId="{9CFE01AC-B3AB-47DC-8ABB-9DE3BF293AE3}" srcOrd="0" destOrd="0" presId="urn:microsoft.com/office/officeart/2008/layout/IncreasingCircleProcess"/>
    <dgm:cxn modelId="{88E0EACA-45EC-4B74-8470-57C32258CAF0}" type="presParOf" srcId="{C1DDF9DF-9B43-453D-836C-45519C5EFEFC}" destId="{19313ACB-2037-43A1-BDBD-422269702D6D}" srcOrd="1" destOrd="0" presId="urn:microsoft.com/office/officeart/2008/layout/IncreasingCircleProcess"/>
    <dgm:cxn modelId="{A5B27F34-E190-41DA-98C3-E871862625EF}" type="presParOf" srcId="{C1DDF9DF-9B43-453D-836C-45519C5EFEFC}" destId="{B92857B9-7703-4CD2-B157-36BD6E79A33B}" srcOrd="2" destOrd="0" presId="urn:microsoft.com/office/officeart/2008/layout/IncreasingCircleProcess"/>
    <dgm:cxn modelId="{256695CA-7FE7-42B5-932B-EE9B2E009ECF}" type="presParOf" srcId="{C1DDF9DF-9B43-453D-836C-45519C5EFEFC}" destId="{4410A09B-28F1-41A2-B3C3-D44C57DEC8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97076E5-8634-41B8-B066-8E241EB8ED38}" type="doc">
      <dgm:prSet loTypeId="urn:microsoft.com/office/officeart/2005/8/layout/target3" loCatId="relationship" qsTypeId="urn:microsoft.com/office/officeart/2005/8/quickstyle/simple1" qsCatId="simple" csTypeId="urn:microsoft.com/office/officeart/2005/8/colors/colorful2" csCatId="colorful" phldr="1"/>
      <dgm:spPr/>
      <dgm:t>
        <a:bodyPr/>
        <a:lstStyle/>
        <a:p>
          <a:endParaRPr lang="fr-FR"/>
        </a:p>
      </dgm:t>
    </dgm:pt>
    <dgm:pt modelId="{4195679F-9013-4E42-94F4-1559FC5975F9}">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Audit (par un tiers)</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gm:t>
    </dgm:pt>
    <dgm:pt modelId="{2E8CB108-B854-470E-B8E8-9F4DDB1AEA51}" type="par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FAE220A-F303-4BD4-AE61-F04DAB0154CB}" type="sib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B93A4F5-50CC-4F0B-B0B2-AE51D03F2483}">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gm:t>
    </dgm:pt>
    <dgm:pt modelId="{B3A150FD-3BE9-4AA4-9512-67BEE2F5BD6C}" type="par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81692BF-5F28-495C-8F36-AA00F9C076F2}" type="sib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51D21971-AC84-4A1C-BE9E-B755240686E7}">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Contrôle interne</a:t>
          </a:r>
        </a:p>
      </dgm:t>
    </dgm:pt>
    <dgm:pt modelId="{2BA87286-0F62-43A6-8874-95E3BCA34EA4}" type="par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A085F1A-AC90-4251-858C-9D91C2E34A45}" type="sib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BCD8DB8-001C-404D-82B4-EAF87CE6CFD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gm:t>
    </dgm:pt>
    <dgm:pt modelId="{00521B62-C6C1-4BE6-9F2A-4EABDE3C37D9}" type="par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20A0AA11-A7EE-47C1-B901-8876E25E4E2F}" type="sib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6F79034D-2D7C-4898-9485-19EDA89C26E5}">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gm:t>
    </dgm:pt>
    <dgm:pt modelId="{7AF49014-9835-4E43-A8D2-8AC7EFCDA236}" type="par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3DA0FC71-4F53-4F27-B92A-8A96908CC677}" type="sib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3F16885-BB3A-42B0-A487-124878D1CD2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Assez rapide mais subjectif, valable si fait par quelqu’un qui sait (ex : le RSSI)</a:t>
          </a:r>
        </a:p>
      </dgm:t>
    </dgm:pt>
    <dgm:pt modelId="{56E582BA-B227-4A7B-B4DA-9BCEE46D05B2}" type="par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83B8161A-53D8-40E9-BE5E-A109C291BAA9}" type="sib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D6D8596-C974-4A5A-A9BB-887F928EB34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global</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gm:t>
    </dgm:pt>
    <dgm:pt modelId="{06E4822B-E1C9-49CA-A1A7-7AB47C04EBB0}" type="par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FB704F6-5033-408D-B872-F7A3F05690DF}" type="sib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AAF8A73-7BFC-474C-B69A-CA981F751402}">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gm:t>
    </dgm:pt>
    <dgm:pt modelId="{BFAEF553-E943-4619-B7AA-5A60D9C64861}" type="parTrans" cxnId="{6E8329FC-7A56-4806-9A26-A9CBC94E3E2B}">
      <dgm:prSet/>
      <dgm:spPr/>
      <dgm:t>
        <a:bodyPr/>
        <a:lstStyle/>
        <a:p>
          <a:endParaRPr lang="fr-FR" sz="1800"/>
        </a:p>
      </dgm:t>
    </dgm:pt>
    <dgm:pt modelId="{DED443DA-B736-48C4-BD66-AFADBBFBD117}" type="sibTrans" cxnId="{6E8329FC-7A56-4806-9A26-A9CBC94E3E2B}">
      <dgm:prSet/>
      <dgm:spPr/>
      <dgm:t>
        <a:bodyPr/>
        <a:lstStyle/>
        <a:p>
          <a:endParaRPr lang="fr-FR" sz="1800"/>
        </a:p>
      </dgm:t>
    </dgm:pt>
    <dgm:pt modelId="{075BD4D1-4B3F-47B3-9F87-CB1B349C3F6D}" type="pres">
      <dgm:prSet presAssocID="{A97076E5-8634-41B8-B066-8E241EB8ED38}" presName="Name0" presStyleCnt="0">
        <dgm:presLayoutVars>
          <dgm:chMax val="7"/>
          <dgm:dir/>
          <dgm:animLvl val="lvl"/>
          <dgm:resizeHandles val="exact"/>
        </dgm:presLayoutVars>
      </dgm:prSet>
      <dgm:spPr/>
    </dgm:pt>
    <dgm:pt modelId="{9C4681C3-7CA3-48D5-90BA-7FAA854AC594}" type="pres">
      <dgm:prSet presAssocID="{4195679F-9013-4E42-94F4-1559FC5975F9}" presName="circle1" presStyleLbl="node1" presStyleIdx="0" presStyleCnt="4"/>
      <dgm:spPr/>
    </dgm:pt>
    <dgm:pt modelId="{FD43F6C1-A6C0-43EE-91AB-34DD1AE5ADF3}" type="pres">
      <dgm:prSet presAssocID="{4195679F-9013-4E42-94F4-1559FC5975F9}" presName="space" presStyleCnt="0"/>
      <dgm:spPr/>
    </dgm:pt>
    <dgm:pt modelId="{ED3827B0-7F1E-4319-BD34-787CEBA0A581}" type="pres">
      <dgm:prSet presAssocID="{4195679F-9013-4E42-94F4-1559FC5975F9}" presName="rect1" presStyleLbl="alignAcc1" presStyleIdx="0" presStyleCnt="4"/>
      <dgm:spPr/>
    </dgm:pt>
    <dgm:pt modelId="{50FC93C4-A53C-4E90-BD9F-111A043BCAF3}" type="pres">
      <dgm:prSet presAssocID="{51D21971-AC84-4A1C-BE9E-B755240686E7}" presName="vertSpace2" presStyleLbl="node1" presStyleIdx="0" presStyleCnt="4"/>
      <dgm:spPr/>
    </dgm:pt>
    <dgm:pt modelId="{59295B1B-DC77-4C83-8879-3ED51ABDAAC6}" type="pres">
      <dgm:prSet presAssocID="{51D21971-AC84-4A1C-BE9E-B755240686E7}" presName="circle2" presStyleLbl="node1" presStyleIdx="1" presStyleCnt="4"/>
      <dgm:spPr/>
    </dgm:pt>
    <dgm:pt modelId="{2435BB65-D734-482B-951B-3AC4F4939810}" type="pres">
      <dgm:prSet presAssocID="{51D21971-AC84-4A1C-BE9E-B755240686E7}" presName="rect2" presStyleLbl="alignAcc1" presStyleIdx="1" presStyleCnt="4"/>
      <dgm:spPr/>
    </dgm:pt>
    <dgm:pt modelId="{764F35D8-50A8-4903-98D4-5B269E351E0A}" type="pres">
      <dgm:prSet presAssocID="{6F79034D-2D7C-4898-9485-19EDA89C26E5}" presName="vertSpace3" presStyleLbl="node1" presStyleIdx="1" presStyleCnt="4"/>
      <dgm:spPr/>
    </dgm:pt>
    <dgm:pt modelId="{946177F8-AFA6-4BBA-BB0F-2F051C53F816}" type="pres">
      <dgm:prSet presAssocID="{6F79034D-2D7C-4898-9485-19EDA89C26E5}" presName="circle3" presStyleLbl="node1" presStyleIdx="2" presStyleCnt="4"/>
      <dgm:spPr/>
    </dgm:pt>
    <dgm:pt modelId="{F421F45B-BEB4-4B28-9A1A-D1EB45FBB030}" type="pres">
      <dgm:prSet presAssocID="{6F79034D-2D7C-4898-9485-19EDA89C26E5}" presName="rect3" presStyleLbl="alignAcc1" presStyleIdx="2" presStyleCnt="4"/>
      <dgm:spPr/>
    </dgm:pt>
    <dgm:pt modelId="{857DBE0B-FD6C-4F84-A2A5-62B9A035360B}" type="pres">
      <dgm:prSet presAssocID="{1D6D8596-C974-4A5A-A9BB-887F928EB34F}" presName="vertSpace4" presStyleLbl="node1" presStyleIdx="2" presStyleCnt="4"/>
      <dgm:spPr/>
    </dgm:pt>
    <dgm:pt modelId="{AD4991C8-6D39-423A-9EEB-F18FCD2FE17C}" type="pres">
      <dgm:prSet presAssocID="{1D6D8596-C974-4A5A-A9BB-887F928EB34F}" presName="circle4" presStyleLbl="node1" presStyleIdx="3" presStyleCnt="4"/>
      <dgm:spPr/>
    </dgm:pt>
    <dgm:pt modelId="{30D2236A-8669-4B39-89AB-E148CD5D0CA6}" type="pres">
      <dgm:prSet presAssocID="{1D6D8596-C974-4A5A-A9BB-887F928EB34F}" presName="rect4" presStyleLbl="alignAcc1" presStyleIdx="3" presStyleCnt="4" custLinFactNeighborX="0"/>
      <dgm:spPr/>
    </dgm:pt>
    <dgm:pt modelId="{DCBDD68C-A6E7-4F81-AFFC-3582AFDE3F00}" type="pres">
      <dgm:prSet presAssocID="{4195679F-9013-4E42-94F4-1559FC5975F9}" presName="rect1ParTx" presStyleLbl="alignAcc1" presStyleIdx="3" presStyleCnt="4">
        <dgm:presLayoutVars>
          <dgm:chMax val="1"/>
          <dgm:bulletEnabled val="1"/>
        </dgm:presLayoutVars>
      </dgm:prSet>
      <dgm:spPr/>
    </dgm:pt>
    <dgm:pt modelId="{98AF2808-BDCE-4AAC-9C5B-8465EB00C5C7}" type="pres">
      <dgm:prSet presAssocID="{4195679F-9013-4E42-94F4-1559FC5975F9}" presName="rect1ChTx" presStyleLbl="alignAcc1" presStyleIdx="3" presStyleCnt="4">
        <dgm:presLayoutVars>
          <dgm:bulletEnabled val="1"/>
        </dgm:presLayoutVars>
      </dgm:prSet>
      <dgm:spPr/>
    </dgm:pt>
    <dgm:pt modelId="{870579E6-9FE6-4425-8D9A-3C27B8EF5966}" type="pres">
      <dgm:prSet presAssocID="{51D21971-AC84-4A1C-BE9E-B755240686E7}" presName="rect2ParTx" presStyleLbl="alignAcc1" presStyleIdx="3" presStyleCnt="4">
        <dgm:presLayoutVars>
          <dgm:chMax val="1"/>
          <dgm:bulletEnabled val="1"/>
        </dgm:presLayoutVars>
      </dgm:prSet>
      <dgm:spPr/>
    </dgm:pt>
    <dgm:pt modelId="{BD1DE19C-3358-4A38-9D88-F9E4D68D5A5D}" type="pres">
      <dgm:prSet presAssocID="{51D21971-AC84-4A1C-BE9E-B755240686E7}" presName="rect2ChTx" presStyleLbl="alignAcc1" presStyleIdx="3" presStyleCnt="4">
        <dgm:presLayoutVars>
          <dgm:bulletEnabled val="1"/>
        </dgm:presLayoutVars>
      </dgm:prSet>
      <dgm:spPr/>
    </dgm:pt>
    <dgm:pt modelId="{151D8189-411E-4998-851C-36B608ACE671}" type="pres">
      <dgm:prSet presAssocID="{6F79034D-2D7C-4898-9485-19EDA89C26E5}" presName="rect3ParTx" presStyleLbl="alignAcc1" presStyleIdx="3" presStyleCnt="4">
        <dgm:presLayoutVars>
          <dgm:chMax val="1"/>
          <dgm:bulletEnabled val="1"/>
        </dgm:presLayoutVars>
      </dgm:prSet>
      <dgm:spPr/>
    </dgm:pt>
    <dgm:pt modelId="{835D5477-A361-460A-BB65-B43695830355}" type="pres">
      <dgm:prSet presAssocID="{6F79034D-2D7C-4898-9485-19EDA89C26E5}" presName="rect3ChTx" presStyleLbl="alignAcc1" presStyleIdx="3" presStyleCnt="4">
        <dgm:presLayoutVars>
          <dgm:bulletEnabled val="1"/>
        </dgm:presLayoutVars>
      </dgm:prSet>
      <dgm:spPr/>
    </dgm:pt>
    <dgm:pt modelId="{094EC377-52DA-4D07-B655-D40A8D4E11C6}" type="pres">
      <dgm:prSet presAssocID="{1D6D8596-C974-4A5A-A9BB-887F928EB34F}" presName="rect4ParTx" presStyleLbl="alignAcc1" presStyleIdx="3" presStyleCnt="4">
        <dgm:presLayoutVars>
          <dgm:chMax val="1"/>
          <dgm:bulletEnabled val="1"/>
        </dgm:presLayoutVars>
      </dgm:prSet>
      <dgm:spPr/>
    </dgm:pt>
    <dgm:pt modelId="{9E7A3D8D-FF03-4982-AD80-D5A59BAC7F58}" type="pres">
      <dgm:prSet presAssocID="{1D6D8596-C974-4A5A-A9BB-887F928EB34F}" presName="rect4ChTx" presStyleLbl="alignAcc1" presStyleIdx="3" presStyleCnt="4">
        <dgm:presLayoutVars>
          <dgm:bulletEnabled val="1"/>
        </dgm:presLayoutVars>
      </dgm:prSet>
      <dgm:spPr/>
    </dgm:pt>
  </dgm:ptLst>
  <dgm:cxnLst>
    <dgm:cxn modelId="{EE328C11-D299-4D7B-B5AD-76624FE6053F}" srcId="{A97076E5-8634-41B8-B066-8E241EB8ED38}" destId="{4195679F-9013-4E42-94F4-1559FC5975F9}" srcOrd="0" destOrd="0" parTransId="{2E8CB108-B854-470E-B8E8-9F4DDB1AEA51}" sibTransId="{1FAE220A-F303-4BD4-AE61-F04DAB0154CB}"/>
    <dgm:cxn modelId="{CD498F11-050E-4909-8F4A-1BA28607B334}" srcId="{A97076E5-8634-41B8-B066-8E241EB8ED38}" destId="{1D6D8596-C974-4A5A-A9BB-887F928EB34F}" srcOrd="3" destOrd="0" parTransId="{06E4822B-E1C9-49CA-A1A7-7AB47C04EBB0}" sibTransId="{CFB704F6-5033-408D-B872-F7A3F05690DF}"/>
    <dgm:cxn modelId="{32914E17-2066-4AD5-AB52-94B9C0F7569A}" type="presOf" srcId="{1D6D8596-C974-4A5A-A9BB-887F928EB34F}" destId="{094EC377-52DA-4D07-B655-D40A8D4E11C6}" srcOrd="1" destOrd="0" presId="urn:microsoft.com/office/officeart/2005/8/layout/target3"/>
    <dgm:cxn modelId="{C442B024-F4AE-4A39-B562-958CFD760C2C}" type="presOf" srcId="{6F79034D-2D7C-4898-9485-19EDA89C26E5}" destId="{151D8189-411E-4998-851C-36B608ACE671}" srcOrd="1" destOrd="0" presId="urn:microsoft.com/office/officeart/2005/8/layout/target3"/>
    <dgm:cxn modelId="{2C96A730-3536-4BE4-85B5-C87E2863854A}" type="presOf" srcId="{4BCD8DB8-001C-404D-82B4-EAF87CE6CFDF}" destId="{BD1DE19C-3358-4A38-9D88-F9E4D68D5A5D}" srcOrd="0" destOrd="0" presId="urn:microsoft.com/office/officeart/2005/8/layout/target3"/>
    <dgm:cxn modelId="{8590DB46-4FCF-4142-8B5A-7B677A3460CA}" type="presOf" srcId="{4195679F-9013-4E42-94F4-1559FC5975F9}" destId="{ED3827B0-7F1E-4319-BD34-787CEBA0A581}" srcOrd="0" destOrd="0" presId="urn:microsoft.com/office/officeart/2005/8/layout/target3"/>
    <dgm:cxn modelId="{69EE4348-FCDE-4436-AC11-BC681DA19CC5}" type="presOf" srcId="{A97076E5-8634-41B8-B066-8E241EB8ED38}" destId="{075BD4D1-4B3F-47B3-9F87-CB1B349C3F6D}" srcOrd="0" destOrd="0" presId="urn:microsoft.com/office/officeart/2005/8/layout/target3"/>
    <dgm:cxn modelId="{E238F04C-C90A-4A09-BF9E-C96A9448E05A}" type="presOf" srcId="{7B93A4F5-50CC-4F0B-B0B2-AE51D03F2483}" destId="{98AF2808-BDCE-4AAC-9C5B-8465EB00C5C7}" srcOrd="0" destOrd="0" presId="urn:microsoft.com/office/officeart/2005/8/layout/target3"/>
    <dgm:cxn modelId="{6AA4984D-54BD-4D19-B167-7418310F0EA8}" type="presOf" srcId="{73F16885-BB3A-42B0-A487-124878D1CD2F}" destId="{835D5477-A361-460A-BB65-B43695830355}" srcOrd="0" destOrd="0" presId="urn:microsoft.com/office/officeart/2005/8/layout/target3"/>
    <dgm:cxn modelId="{ECE73A55-4153-4ADF-ABE3-4B0265B6A6F9}" type="presOf" srcId="{CAAF8A73-7BFC-474C-B69A-CA981F751402}" destId="{9E7A3D8D-FF03-4982-AD80-D5A59BAC7F58}" srcOrd="0" destOrd="0" presId="urn:microsoft.com/office/officeart/2005/8/layout/target3"/>
    <dgm:cxn modelId="{D0711A7E-57AD-4E7B-AEA0-505DA1BDB7A3}" type="presOf" srcId="{51D21971-AC84-4A1C-BE9E-B755240686E7}" destId="{2435BB65-D734-482B-951B-3AC4F4939810}" srcOrd="0" destOrd="0" presId="urn:microsoft.com/office/officeart/2005/8/layout/target3"/>
    <dgm:cxn modelId="{C43AA996-29B2-4CDE-AC00-C13377F42198}" srcId="{6F79034D-2D7C-4898-9485-19EDA89C26E5}" destId="{73F16885-BB3A-42B0-A487-124878D1CD2F}" srcOrd="0" destOrd="0" parTransId="{56E582BA-B227-4A7B-B4DA-9BCEE46D05B2}" sibTransId="{83B8161A-53D8-40E9-BE5E-A109C291BAA9}"/>
    <dgm:cxn modelId="{FB169EA0-A8D8-4761-B9B3-5B7598696ED8}" type="presOf" srcId="{1D6D8596-C974-4A5A-A9BB-887F928EB34F}" destId="{30D2236A-8669-4B39-89AB-E148CD5D0CA6}" srcOrd="0" destOrd="0" presId="urn:microsoft.com/office/officeart/2005/8/layout/target3"/>
    <dgm:cxn modelId="{81B86CAA-6496-4EAC-B7C0-69168BDB0679}" srcId="{51D21971-AC84-4A1C-BE9E-B755240686E7}" destId="{4BCD8DB8-001C-404D-82B4-EAF87CE6CFDF}" srcOrd="0" destOrd="0" parTransId="{00521B62-C6C1-4BE6-9F2A-4EABDE3C37D9}" sibTransId="{20A0AA11-A7EE-47C1-B901-8876E25E4E2F}"/>
    <dgm:cxn modelId="{BB890CC0-5FE4-4715-B522-93DC67EA01EE}" type="presOf" srcId="{4195679F-9013-4E42-94F4-1559FC5975F9}" destId="{DCBDD68C-A6E7-4F81-AFFC-3582AFDE3F00}" srcOrd="1" destOrd="0" presId="urn:microsoft.com/office/officeart/2005/8/layout/target3"/>
    <dgm:cxn modelId="{EF4DC3CB-53AA-4049-84D9-E564CF59ECFD}" srcId="{A97076E5-8634-41B8-B066-8E241EB8ED38}" destId="{6F79034D-2D7C-4898-9485-19EDA89C26E5}" srcOrd="2" destOrd="0" parTransId="{7AF49014-9835-4E43-A8D2-8AC7EFCDA236}" sibTransId="{3DA0FC71-4F53-4F27-B92A-8A96908CC677}"/>
    <dgm:cxn modelId="{949BE1CB-99B2-4DA7-B198-42FBBD520531}" type="presOf" srcId="{6F79034D-2D7C-4898-9485-19EDA89C26E5}" destId="{F421F45B-BEB4-4B28-9A1A-D1EB45FBB030}" srcOrd="0" destOrd="0" presId="urn:microsoft.com/office/officeart/2005/8/layout/target3"/>
    <dgm:cxn modelId="{3057F2D0-9E3F-4A0C-B9F3-CD36B1C7621A}" srcId="{A97076E5-8634-41B8-B066-8E241EB8ED38}" destId="{51D21971-AC84-4A1C-BE9E-B755240686E7}" srcOrd="1" destOrd="0" parTransId="{2BA87286-0F62-43A6-8874-95E3BCA34EA4}" sibTransId="{4A085F1A-AC90-4251-858C-9D91C2E34A45}"/>
    <dgm:cxn modelId="{53487FD1-ABFA-48FA-8171-C01F05114C1A}" srcId="{4195679F-9013-4E42-94F4-1559FC5975F9}" destId="{7B93A4F5-50CC-4F0B-B0B2-AE51D03F2483}" srcOrd="0" destOrd="0" parTransId="{B3A150FD-3BE9-4AA4-9512-67BEE2F5BD6C}" sibTransId="{C81692BF-5F28-495C-8F36-AA00F9C076F2}"/>
    <dgm:cxn modelId="{546D82D9-EDF5-4C95-9D06-EBEEC8923ED8}" type="presOf" srcId="{51D21971-AC84-4A1C-BE9E-B755240686E7}" destId="{870579E6-9FE6-4425-8D9A-3C27B8EF5966}" srcOrd="1" destOrd="0" presId="urn:microsoft.com/office/officeart/2005/8/layout/target3"/>
    <dgm:cxn modelId="{6E8329FC-7A56-4806-9A26-A9CBC94E3E2B}" srcId="{1D6D8596-C974-4A5A-A9BB-887F928EB34F}" destId="{CAAF8A73-7BFC-474C-B69A-CA981F751402}" srcOrd="0" destOrd="0" parTransId="{BFAEF553-E943-4619-B7AA-5A60D9C64861}" sibTransId="{DED443DA-B736-48C4-BD66-AFADBBFBD117}"/>
    <dgm:cxn modelId="{F005DAE0-6BFF-4706-A70F-1A5C26F6B29F}" type="presParOf" srcId="{075BD4D1-4B3F-47B3-9F87-CB1B349C3F6D}" destId="{9C4681C3-7CA3-48D5-90BA-7FAA854AC594}" srcOrd="0" destOrd="0" presId="urn:microsoft.com/office/officeart/2005/8/layout/target3"/>
    <dgm:cxn modelId="{469CE26C-D697-44D5-95E5-B771BBCE5E7D}" type="presParOf" srcId="{075BD4D1-4B3F-47B3-9F87-CB1B349C3F6D}" destId="{FD43F6C1-A6C0-43EE-91AB-34DD1AE5ADF3}" srcOrd="1" destOrd="0" presId="urn:microsoft.com/office/officeart/2005/8/layout/target3"/>
    <dgm:cxn modelId="{083280A4-1EE9-4D9D-A3E7-D0488EEA8207}" type="presParOf" srcId="{075BD4D1-4B3F-47B3-9F87-CB1B349C3F6D}" destId="{ED3827B0-7F1E-4319-BD34-787CEBA0A581}" srcOrd="2" destOrd="0" presId="urn:microsoft.com/office/officeart/2005/8/layout/target3"/>
    <dgm:cxn modelId="{CD88C5B1-92E7-455D-AF81-2DA6B5F747C3}" type="presParOf" srcId="{075BD4D1-4B3F-47B3-9F87-CB1B349C3F6D}" destId="{50FC93C4-A53C-4E90-BD9F-111A043BCAF3}" srcOrd="3" destOrd="0" presId="urn:microsoft.com/office/officeart/2005/8/layout/target3"/>
    <dgm:cxn modelId="{C93D60F0-79F7-4052-8B71-2C60CA56789C}" type="presParOf" srcId="{075BD4D1-4B3F-47B3-9F87-CB1B349C3F6D}" destId="{59295B1B-DC77-4C83-8879-3ED51ABDAAC6}" srcOrd="4" destOrd="0" presId="urn:microsoft.com/office/officeart/2005/8/layout/target3"/>
    <dgm:cxn modelId="{CC2F45D4-A5FD-4066-9FF5-739770C804D5}" type="presParOf" srcId="{075BD4D1-4B3F-47B3-9F87-CB1B349C3F6D}" destId="{2435BB65-D734-482B-951B-3AC4F4939810}" srcOrd="5" destOrd="0" presId="urn:microsoft.com/office/officeart/2005/8/layout/target3"/>
    <dgm:cxn modelId="{050D1506-9573-4CE7-8388-CE8806D91AD4}" type="presParOf" srcId="{075BD4D1-4B3F-47B3-9F87-CB1B349C3F6D}" destId="{764F35D8-50A8-4903-98D4-5B269E351E0A}" srcOrd="6" destOrd="0" presId="urn:microsoft.com/office/officeart/2005/8/layout/target3"/>
    <dgm:cxn modelId="{459CD854-03BA-4BA3-B19A-A7173CA22E2B}" type="presParOf" srcId="{075BD4D1-4B3F-47B3-9F87-CB1B349C3F6D}" destId="{946177F8-AFA6-4BBA-BB0F-2F051C53F816}" srcOrd="7" destOrd="0" presId="urn:microsoft.com/office/officeart/2005/8/layout/target3"/>
    <dgm:cxn modelId="{8F8414D7-DED3-468B-B339-138C173D897E}" type="presParOf" srcId="{075BD4D1-4B3F-47B3-9F87-CB1B349C3F6D}" destId="{F421F45B-BEB4-4B28-9A1A-D1EB45FBB030}" srcOrd="8" destOrd="0" presId="urn:microsoft.com/office/officeart/2005/8/layout/target3"/>
    <dgm:cxn modelId="{2DF429AB-94FF-4946-B03A-974EFDD563BA}" type="presParOf" srcId="{075BD4D1-4B3F-47B3-9F87-CB1B349C3F6D}" destId="{857DBE0B-FD6C-4F84-A2A5-62B9A035360B}" srcOrd="9" destOrd="0" presId="urn:microsoft.com/office/officeart/2005/8/layout/target3"/>
    <dgm:cxn modelId="{EFF47EE5-F63C-464B-9D4C-0578BBA87085}" type="presParOf" srcId="{075BD4D1-4B3F-47B3-9F87-CB1B349C3F6D}" destId="{AD4991C8-6D39-423A-9EEB-F18FCD2FE17C}" srcOrd="10" destOrd="0" presId="urn:microsoft.com/office/officeart/2005/8/layout/target3"/>
    <dgm:cxn modelId="{F7810C43-327F-4C2F-A18D-86651656D2B6}" type="presParOf" srcId="{075BD4D1-4B3F-47B3-9F87-CB1B349C3F6D}" destId="{30D2236A-8669-4B39-89AB-E148CD5D0CA6}" srcOrd="11" destOrd="0" presId="urn:microsoft.com/office/officeart/2005/8/layout/target3"/>
    <dgm:cxn modelId="{922E3161-68CD-4D03-BB7C-6A76F0D0E24D}" type="presParOf" srcId="{075BD4D1-4B3F-47B3-9F87-CB1B349C3F6D}" destId="{DCBDD68C-A6E7-4F81-AFFC-3582AFDE3F00}" srcOrd="12" destOrd="0" presId="urn:microsoft.com/office/officeart/2005/8/layout/target3"/>
    <dgm:cxn modelId="{FBB259AF-F328-4630-AEDF-7B5E31F6F6DB}" type="presParOf" srcId="{075BD4D1-4B3F-47B3-9F87-CB1B349C3F6D}" destId="{98AF2808-BDCE-4AAC-9C5B-8465EB00C5C7}" srcOrd="13" destOrd="0" presId="urn:microsoft.com/office/officeart/2005/8/layout/target3"/>
    <dgm:cxn modelId="{30767790-4FB9-4375-9B56-B3CDFCEFB7FB}" type="presParOf" srcId="{075BD4D1-4B3F-47B3-9F87-CB1B349C3F6D}" destId="{870579E6-9FE6-4425-8D9A-3C27B8EF5966}" srcOrd="14" destOrd="0" presId="urn:microsoft.com/office/officeart/2005/8/layout/target3"/>
    <dgm:cxn modelId="{9F205871-6911-4919-B661-C3CC0E3041D4}" type="presParOf" srcId="{075BD4D1-4B3F-47B3-9F87-CB1B349C3F6D}" destId="{BD1DE19C-3358-4A38-9D88-F9E4D68D5A5D}" srcOrd="15" destOrd="0" presId="urn:microsoft.com/office/officeart/2005/8/layout/target3"/>
    <dgm:cxn modelId="{F640B8FD-9940-4621-B79C-881614817484}" type="presParOf" srcId="{075BD4D1-4B3F-47B3-9F87-CB1B349C3F6D}" destId="{151D8189-411E-4998-851C-36B608ACE671}" srcOrd="16" destOrd="0" presId="urn:microsoft.com/office/officeart/2005/8/layout/target3"/>
    <dgm:cxn modelId="{1C2C7912-D747-45F7-80E5-2D149AA67070}" type="presParOf" srcId="{075BD4D1-4B3F-47B3-9F87-CB1B349C3F6D}" destId="{835D5477-A361-460A-BB65-B43695830355}" srcOrd="17" destOrd="0" presId="urn:microsoft.com/office/officeart/2005/8/layout/target3"/>
    <dgm:cxn modelId="{045CD94C-4824-4F32-B4CB-687028938C64}" type="presParOf" srcId="{075BD4D1-4B3F-47B3-9F87-CB1B349C3F6D}" destId="{094EC377-52DA-4D07-B655-D40A8D4E11C6}" srcOrd="18" destOrd="0" presId="urn:microsoft.com/office/officeart/2005/8/layout/target3"/>
    <dgm:cxn modelId="{17586C17-D31E-4946-9B3F-8695D8E9F672}" type="presParOf" srcId="{075BD4D1-4B3F-47B3-9F87-CB1B349C3F6D}" destId="{9E7A3D8D-FF03-4982-AD80-D5A59BAC7F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561FD9B-8A7C-4B02-97E9-F3AD3B6C338A}" type="doc">
      <dgm:prSet loTypeId="urn:microsoft.com/office/officeart/2008/layout/IncreasingCircleProcess" loCatId="list" qsTypeId="urn:microsoft.com/office/officeart/2005/8/quickstyle/simple1" qsCatId="simple" csTypeId="urn:microsoft.com/office/officeart/2005/8/colors/accent6_2" csCatId="accent6" phldr="1"/>
      <dgm:spPr/>
      <dgm:t>
        <a:bodyPr/>
        <a:lstStyle/>
        <a:p>
          <a:endParaRPr lang="fr-FR"/>
        </a:p>
      </dgm:t>
    </dgm:pt>
    <dgm:pt modelId="{40D612D8-3E6B-4050-968B-2488B3E2C696}">
      <dgm:prSet phldrT="[Texte]"/>
      <dgm:spPr/>
      <dgm:t>
        <a:bodyPr/>
        <a:lstStyle/>
        <a:p>
          <a:r>
            <a:rPr lang="fr-FR" b="1" dirty="0">
              <a:solidFill>
                <a:srgbClr val="7A7A7A"/>
              </a:solidFill>
            </a:rPr>
            <a:t>Établir le contexte</a:t>
          </a:r>
        </a:p>
      </dgm:t>
    </dgm:pt>
    <dgm:pt modelId="{7EA020DB-738C-4010-A59C-8D02215A18D5}" type="parTrans" cxnId="{7667FB4F-C606-49EA-A810-08B25BA2181E}">
      <dgm:prSet/>
      <dgm:spPr/>
      <dgm:t>
        <a:bodyPr/>
        <a:lstStyle/>
        <a:p>
          <a:endParaRPr lang="fr-FR"/>
        </a:p>
      </dgm:t>
    </dgm:pt>
    <dgm:pt modelId="{73388CDA-BB42-429D-AF31-DD1F721F64D6}" type="sibTrans" cxnId="{7667FB4F-C606-49EA-A810-08B25BA2181E}">
      <dgm:prSet/>
      <dgm:spPr/>
      <dgm:t>
        <a:bodyPr/>
        <a:lstStyle/>
        <a:p>
          <a:endParaRPr lang="fr-FR"/>
        </a:p>
      </dgm:t>
    </dgm:pt>
    <dgm:pt modelId="{8562B649-6E13-49AC-B7FF-69A8A393FED0}">
      <dgm:prSet phldrT="[Texte]"/>
      <dgm:spPr/>
      <dgm:t>
        <a:bodyPr/>
        <a:lstStyle/>
        <a:p>
          <a:endParaRPr lang="fr-FR" dirty="0"/>
        </a:p>
      </dgm:t>
    </dgm:pt>
    <dgm:pt modelId="{FF392B38-FA2E-42E5-AA2A-D8FA2726B02E}" type="parTrans" cxnId="{AB7DD545-CB04-4623-907F-4D88D12C3EA0}">
      <dgm:prSet/>
      <dgm:spPr/>
      <dgm:t>
        <a:bodyPr/>
        <a:lstStyle/>
        <a:p>
          <a:endParaRPr lang="fr-FR"/>
        </a:p>
      </dgm:t>
    </dgm:pt>
    <dgm:pt modelId="{995F5296-D8FF-43D5-B787-F93C332925AA}" type="sibTrans" cxnId="{AB7DD545-CB04-4623-907F-4D88D12C3EA0}">
      <dgm:prSet/>
      <dgm:spPr/>
      <dgm:t>
        <a:bodyPr/>
        <a:lstStyle/>
        <a:p>
          <a:endParaRPr lang="fr-FR"/>
        </a:p>
      </dgm:t>
    </dgm:pt>
    <dgm:pt modelId="{BEF3CC0B-AC1F-480B-8407-D3AF3F1363D2}">
      <dgm:prSet phldrT="[Texte]"/>
      <dgm:spPr/>
      <dgm:t>
        <a:bodyPr/>
        <a:lstStyle/>
        <a:p>
          <a:r>
            <a:rPr lang="fr-FR" b="1" dirty="0"/>
            <a:t>Approche par conformité</a:t>
          </a:r>
        </a:p>
      </dgm:t>
    </dgm:pt>
    <dgm:pt modelId="{8D64EDFA-3965-4459-B9CA-4905C7BEFA90}" type="parTrans" cxnId="{1DEF353F-988E-4DB0-A9A9-932A7D736DC4}">
      <dgm:prSet/>
      <dgm:spPr/>
      <dgm:t>
        <a:bodyPr/>
        <a:lstStyle/>
        <a:p>
          <a:endParaRPr lang="fr-FR"/>
        </a:p>
      </dgm:t>
    </dgm:pt>
    <dgm:pt modelId="{962487D6-0A8C-42F5-92D6-A009326D69FA}" type="sibTrans" cxnId="{1DEF353F-988E-4DB0-A9A9-932A7D736DC4}">
      <dgm:prSet/>
      <dgm:spPr/>
      <dgm:t>
        <a:bodyPr/>
        <a:lstStyle/>
        <a:p>
          <a:endParaRPr lang="fr-FR"/>
        </a:p>
      </dgm:t>
    </dgm:pt>
    <dgm:pt modelId="{CDB2D20E-04E3-48B1-B9D6-B6A0FB5D9655}">
      <dgm:prSet phldrT="[Texte]"/>
      <dgm:spPr/>
      <dgm:t>
        <a:bodyPr/>
        <a:lstStyle/>
        <a:p>
          <a:endParaRPr lang="fr-FR" dirty="0"/>
        </a:p>
      </dgm:t>
    </dgm:pt>
    <dgm:pt modelId="{AD39EB67-0CB2-42B8-9B00-F0C3688D62FC}" type="parTrans" cxnId="{60BCEB7F-F083-4594-84D0-3BB3E5179E6C}">
      <dgm:prSet/>
      <dgm:spPr/>
      <dgm:t>
        <a:bodyPr/>
        <a:lstStyle/>
        <a:p>
          <a:endParaRPr lang="fr-FR"/>
        </a:p>
      </dgm:t>
    </dgm:pt>
    <dgm:pt modelId="{E869421C-4E77-4259-9AF0-23EEAE6DB389}" type="sibTrans" cxnId="{60BCEB7F-F083-4594-84D0-3BB3E5179E6C}">
      <dgm:prSet/>
      <dgm:spPr/>
      <dgm:t>
        <a:bodyPr/>
        <a:lstStyle/>
        <a:p>
          <a:endParaRPr lang="fr-FR"/>
        </a:p>
      </dgm:t>
    </dgm:pt>
    <dgm:pt modelId="{4677C9F9-DB98-4FC5-911D-DCA540F00B88}">
      <dgm:prSet phldrT="[Texte]"/>
      <dgm:spPr/>
      <dgm:t>
        <a:bodyPr/>
        <a:lstStyle/>
        <a:p>
          <a:r>
            <a:rPr lang="fr-FR" dirty="0"/>
            <a:t>1 socle de règles</a:t>
          </a:r>
        </a:p>
      </dgm:t>
    </dgm:pt>
    <dgm:pt modelId="{CFE06714-156E-4C16-BD46-820649AB297D}" type="parTrans" cxnId="{03D6BB3F-B795-4FA5-8A20-ED72B054EA00}">
      <dgm:prSet/>
      <dgm:spPr/>
      <dgm:t>
        <a:bodyPr/>
        <a:lstStyle/>
        <a:p>
          <a:endParaRPr lang="fr-FR"/>
        </a:p>
      </dgm:t>
    </dgm:pt>
    <dgm:pt modelId="{67C9F6C2-E4A1-4D51-8E2D-7C7985B9DA04}" type="sibTrans" cxnId="{03D6BB3F-B795-4FA5-8A20-ED72B054EA00}">
      <dgm:prSet/>
      <dgm:spPr/>
      <dgm:t>
        <a:bodyPr/>
        <a:lstStyle/>
        <a:p>
          <a:endParaRPr lang="fr-FR"/>
        </a:p>
      </dgm:t>
    </dgm:pt>
    <dgm:pt modelId="{6D45E825-6D31-4B0D-A0B1-230A753C6006}">
      <dgm:prSet phldrT="[Texte]"/>
      <dgm:spPr/>
      <dgm:t>
        <a:bodyPr/>
        <a:lstStyle/>
        <a:p>
          <a:r>
            <a:rPr lang="fr-FR" dirty="0"/>
            <a:t>1 méthode d’évaluation du socle</a:t>
          </a:r>
        </a:p>
      </dgm:t>
    </dgm:pt>
    <dgm:pt modelId="{91D67C94-6321-4307-A333-0B06862D9DFC}" type="parTrans" cxnId="{AEB343C2-7655-4AEA-B13F-345603004458}">
      <dgm:prSet/>
      <dgm:spPr/>
      <dgm:t>
        <a:bodyPr/>
        <a:lstStyle/>
        <a:p>
          <a:endParaRPr lang="fr-FR"/>
        </a:p>
      </dgm:t>
    </dgm:pt>
    <dgm:pt modelId="{1F0D5951-2039-4469-AFCC-CEDE93CC859D}" type="sibTrans" cxnId="{AEB343C2-7655-4AEA-B13F-345603004458}">
      <dgm:prSet/>
      <dgm:spPr/>
      <dgm:t>
        <a:bodyPr/>
        <a:lstStyle/>
        <a:p>
          <a:endParaRPr lang="fr-FR"/>
        </a:p>
      </dgm:t>
    </dgm:pt>
    <dgm:pt modelId="{E6BD3A89-A770-4487-8CC9-022E7238BA66}">
      <dgm:prSet phldrT="[Texte]"/>
      <dgm:spPr/>
      <dgm:t>
        <a:bodyPr/>
        <a:lstStyle/>
        <a:p>
          <a:r>
            <a:rPr lang="fr-FR" dirty="0"/>
            <a:t>1 règle du socle</a:t>
          </a:r>
        </a:p>
      </dgm:t>
    </dgm:pt>
    <dgm:pt modelId="{195C9FCE-81D4-4598-B74A-793BDB6FA75B}" type="parTrans" cxnId="{A606A035-84A7-4C9A-9B59-B88A91D12875}">
      <dgm:prSet/>
      <dgm:spPr/>
      <dgm:t>
        <a:bodyPr/>
        <a:lstStyle/>
        <a:p>
          <a:endParaRPr lang="fr-FR"/>
        </a:p>
      </dgm:t>
    </dgm:pt>
    <dgm:pt modelId="{D74419D7-14B0-4400-8102-C6732B63A5E0}" type="sibTrans" cxnId="{A606A035-84A7-4C9A-9B59-B88A91D12875}">
      <dgm:prSet/>
      <dgm:spPr/>
      <dgm:t>
        <a:bodyPr/>
        <a:lstStyle/>
        <a:p>
          <a:endParaRPr lang="fr-FR"/>
        </a:p>
      </dgm:t>
    </dgm:pt>
    <dgm:pt modelId="{992B97CC-CE08-4D6E-83D2-FD601DA84C23}">
      <dgm:prSet phldrT="[Texte]"/>
      <dgm:spPr/>
      <dgm:t>
        <a:bodyPr/>
        <a:lstStyle/>
        <a:p>
          <a:r>
            <a:rPr lang="fr-FR" dirty="0"/>
            <a:t>1 évaluation</a:t>
          </a:r>
        </a:p>
      </dgm:t>
    </dgm:pt>
    <dgm:pt modelId="{95EC5CF9-007F-40E8-AF34-08A984D934CA}" type="parTrans" cxnId="{06828314-7E1F-4567-9BE2-B3019F540712}">
      <dgm:prSet/>
      <dgm:spPr/>
      <dgm:t>
        <a:bodyPr/>
        <a:lstStyle/>
        <a:p>
          <a:endParaRPr lang="fr-FR"/>
        </a:p>
      </dgm:t>
    </dgm:pt>
    <dgm:pt modelId="{4AF404C1-720C-4852-9DBE-AD87B735678E}" type="sibTrans" cxnId="{06828314-7E1F-4567-9BE2-B3019F540712}">
      <dgm:prSet/>
      <dgm:spPr/>
      <dgm:t>
        <a:bodyPr/>
        <a:lstStyle/>
        <a:p>
          <a:endParaRPr lang="fr-FR"/>
        </a:p>
      </dgm:t>
    </dgm:pt>
    <dgm:pt modelId="{016B7A71-6914-41D7-87AE-E5ACA15B9A2C}">
      <dgm:prSet phldrT="[Texte]"/>
      <dgm:spPr/>
      <dgm:t>
        <a:bodyPr/>
        <a:lstStyle/>
        <a:p>
          <a:r>
            <a:rPr lang="fr-FR" dirty="0"/>
            <a:t>1 mesure complémentaire</a:t>
          </a:r>
        </a:p>
      </dgm:t>
    </dgm:pt>
    <dgm:pt modelId="{5070707F-A0D9-437D-AAE3-8B4BC2DC234A}" type="parTrans" cxnId="{78558322-6B96-4893-B5ED-636A916B5478}">
      <dgm:prSet/>
      <dgm:spPr/>
      <dgm:t>
        <a:bodyPr/>
        <a:lstStyle/>
        <a:p>
          <a:endParaRPr lang="fr-FR"/>
        </a:p>
      </dgm:t>
    </dgm:pt>
    <dgm:pt modelId="{2D6B69CB-93F7-4629-B91E-C432F6271C1E}" type="sibTrans" cxnId="{78558322-6B96-4893-B5ED-636A916B5478}">
      <dgm:prSet/>
      <dgm:spPr/>
      <dgm:t>
        <a:bodyPr/>
        <a:lstStyle/>
        <a:p>
          <a:endParaRPr lang="fr-FR"/>
        </a:p>
      </dgm:t>
    </dgm:pt>
    <dgm:pt modelId="{B907F576-9041-4726-90E6-36D01EE55CAA}">
      <dgm:prSet phldrT="[Texte]"/>
      <dgm:spPr/>
      <dgm:t>
        <a:bodyPr/>
        <a:lstStyle/>
        <a:p>
          <a:r>
            <a:rPr lang="fr-FR" dirty="0">
              <a:solidFill>
                <a:srgbClr val="7A7A7A"/>
              </a:solidFill>
            </a:rPr>
            <a:t>1 objet d’étude</a:t>
          </a:r>
        </a:p>
      </dgm:t>
    </dgm:pt>
    <dgm:pt modelId="{9AA4ACF9-768D-4EE0-8727-ACE6D232E6E0}" type="parTrans" cxnId="{60EB16CF-68B1-4F79-9217-DF5C27196C17}">
      <dgm:prSet/>
      <dgm:spPr/>
      <dgm:t>
        <a:bodyPr/>
        <a:lstStyle/>
        <a:p>
          <a:endParaRPr lang="fr-FR"/>
        </a:p>
      </dgm:t>
    </dgm:pt>
    <dgm:pt modelId="{2E03AB01-9000-4C24-A11E-DD33827A08B7}" type="sibTrans" cxnId="{60EB16CF-68B1-4F79-9217-DF5C27196C17}">
      <dgm:prSet/>
      <dgm:spPr/>
      <dgm:t>
        <a:bodyPr/>
        <a:lstStyle/>
        <a:p>
          <a:endParaRPr lang="fr-FR"/>
        </a:p>
      </dgm:t>
    </dgm:pt>
    <dgm:pt modelId="{C5E14B2D-BEEB-4BF3-AE90-B9D19B70A658}">
      <dgm:prSet phldrT="[Texte]"/>
      <dgm:spPr/>
      <dgm:t>
        <a:bodyPr/>
        <a:lstStyle/>
        <a:p>
          <a:r>
            <a:rPr lang="fr-FR" dirty="0">
              <a:solidFill>
                <a:srgbClr val="7A7A7A"/>
              </a:solidFill>
            </a:rPr>
            <a:t>1 valeur métier</a:t>
          </a:r>
        </a:p>
      </dgm:t>
    </dgm:pt>
    <dgm:pt modelId="{4336DAB6-5889-4A6D-B992-41B4923ED6F1}" type="parTrans" cxnId="{FA76C4EB-B66F-436C-AE0C-06B2A9355D67}">
      <dgm:prSet/>
      <dgm:spPr/>
      <dgm:t>
        <a:bodyPr/>
        <a:lstStyle/>
        <a:p>
          <a:endParaRPr lang="fr-FR"/>
        </a:p>
      </dgm:t>
    </dgm:pt>
    <dgm:pt modelId="{51D33906-4964-4AA9-8D82-C23301D949C0}" type="sibTrans" cxnId="{FA76C4EB-B66F-436C-AE0C-06B2A9355D67}">
      <dgm:prSet/>
      <dgm:spPr/>
      <dgm:t>
        <a:bodyPr/>
        <a:lstStyle/>
        <a:p>
          <a:endParaRPr lang="fr-FR"/>
        </a:p>
      </dgm:t>
    </dgm:pt>
    <dgm:pt modelId="{517135B8-39E2-4488-9175-85A0FC8225E1}">
      <dgm:prSet phldrT="[Texte]"/>
      <dgm:spPr/>
      <dgm:t>
        <a:bodyPr/>
        <a:lstStyle/>
        <a:p>
          <a:r>
            <a:rPr lang="fr-FR" dirty="0">
              <a:solidFill>
                <a:srgbClr val="7A7A7A"/>
              </a:solidFill>
            </a:rPr>
            <a:t>1 bien support</a:t>
          </a:r>
        </a:p>
      </dgm:t>
    </dgm:pt>
    <dgm:pt modelId="{C670A3A0-53DE-4B0C-B832-A1AC8FFB0F93}" type="parTrans" cxnId="{F675DAED-1687-4965-91DD-5768E2341AEE}">
      <dgm:prSet/>
      <dgm:spPr/>
      <dgm:t>
        <a:bodyPr/>
        <a:lstStyle/>
        <a:p>
          <a:endParaRPr lang="fr-FR"/>
        </a:p>
      </dgm:t>
    </dgm:pt>
    <dgm:pt modelId="{9C14D07C-8EC6-488E-B003-DD4FED6A8013}" type="sibTrans" cxnId="{F675DAED-1687-4965-91DD-5768E2341AEE}">
      <dgm:prSet/>
      <dgm:spPr/>
      <dgm:t>
        <a:bodyPr/>
        <a:lstStyle/>
        <a:p>
          <a:endParaRPr lang="fr-FR"/>
        </a:p>
      </dgm:t>
    </dgm:pt>
    <dgm:pt modelId="{BDEEE874-9600-4057-A69D-A264ADCEDB82}">
      <dgm:prSet phldrT="[Texte]"/>
      <dgm:spPr/>
      <dgm:t>
        <a:bodyPr/>
        <a:lstStyle/>
        <a:p>
          <a:r>
            <a:rPr lang="fr-FR" dirty="0">
              <a:solidFill>
                <a:srgbClr val="7A7A7A"/>
              </a:solidFill>
            </a:rPr>
            <a:t>1 partie prenante</a:t>
          </a:r>
        </a:p>
      </dgm:t>
    </dgm:pt>
    <dgm:pt modelId="{0B20C3DD-99E4-4E86-A137-70B71F9D3EAF}" type="parTrans" cxnId="{4DB5254A-3313-4A1C-984F-E29DED77C25E}">
      <dgm:prSet/>
      <dgm:spPr/>
      <dgm:t>
        <a:bodyPr/>
        <a:lstStyle/>
        <a:p>
          <a:endParaRPr lang="fr-FR"/>
        </a:p>
      </dgm:t>
    </dgm:pt>
    <dgm:pt modelId="{29F016C5-F642-4F79-B21A-6CBBE49C4127}" type="sibTrans" cxnId="{4DB5254A-3313-4A1C-984F-E29DED77C25E}">
      <dgm:prSet/>
      <dgm:spPr/>
      <dgm:t>
        <a:bodyPr/>
        <a:lstStyle/>
        <a:p>
          <a:endParaRPr lang="fr-FR"/>
        </a:p>
      </dgm:t>
    </dgm:pt>
    <dgm:pt modelId="{5E4AE180-2CF3-49E3-90D5-9C3158E814A9}" type="pres">
      <dgm:prSet presAssocID="{6561FD9B-8A7C-4B02-97E9-F3AD3B6C338A}" presName="Name0" presStyleCnt="0">
        <dgm:presLayoutVars>
          <dgm:chMax val="7"/>
          <dgm:chPref val="7"/>
          <dgm:dir/>
          <dgm:animOne val="branch"/>
          <dgm:animLvl val="lvl"/>
        </dgm:presLayoutVars>
      </dgm:prSet>
      <dgm:spPr/>
    </dgm:pt>
    <dgm:pt modelId="{6A2C3B1A-9375-42DA-ABF5-E7E1835B6681}" type="pres">
      <dgm:prSet presAssocID="{40D612D8-3E6B-4050-968B-2488B3E2C696}" presName="composite" presStyleCnt="0"/>
      <dgm:spPr/>
    </dgm:pt>
    <dgm:pt modelId="{36E98242-03D3-41C0-9390-4A51F0375BEF}" type="pres">
      <dgm:prSet presAssocID="{40D612D8-3E6B-4050-968B-2488B3E2C696}" presName="BackAccent" presStyleLbl="bgShp" presStyleIdx="0" presStyleCnt="4"/>
      <dgm:spPr/>
    </dgm:pt>
    <dgm:pt modelId="{74DBD6BA-2AFF-43ED-946F-118A45E62B33}" type="pres">
      <dgm:prSet presAssocID="{40D612D8-3E6B-4050-968B-2488B3E2C696}" presName="Accent" presStyleLbl="alignNode1" presStyleIdx="0" presStyleCnt="4"/>
      <dgm:spPr/>
    </dgm:pt>
    <dgm:pt modelId="{7E603EDC-39AA-42DF-B291-F2C167F3A1B0}" type="pres">
      <dgm:prSet presAssocID="{40D612D8-3E6B-4050-968B-2488B3E2C696}" presName="Child" presStyleLbl="revTx" presStyleIdx="0" presStyleCnt="6">
        <dgm:presLayoutVars>
          <dgm:chMax val="0"/>
          <dgm:chPref val="0"/>
          <dgm:bulletEnabled val="1"/>
        </dgm:presLayoutVars>
      </dgm:prSet>
      <dgm:spPr/>
    </dgm:pt>
    <dgm:pt modelId="{B2250889-16EC-44BC-9C81-52039955D740}" type="pres">
      <dgm:prSet presAssocID="{40D612D8-3E6B-4050-968B-2488B3E2C696}" presName="Parent" presStyleLbl="revTx" presStyleIdx="1" presStyleCnt="6">
        <dgm:presLayoutVars>
          <dgm:chMax val="1"/>
          <dgm:chPref val="1"/>
          <dgm:bulletEnabled val="1"/>
        </dgm:presLayoutVars>
      </dgm:prSet>
      <dgm:spPr/>
    </dgm:pt>
    <dgm:pt modelId="{3A110FF9-33B6-49CC-9743-24B3A0CB6566}" type="pres">
      <dgm:prSet presAssocID="{73388CDA-BB42-429D-AF31-DD1F721F64D6}" presName="sibTrans" presStyleCnt="0"/>
      <dgm:spPr/>
    </dgm:pt>
    <dgm:pt modelId="{FFE76E4B-D682-4BB8-8181-F00A19A29130}" type="pres">
      <dgm:prSet presAssocID="{BEF3CC0B-AC1F-480B-8407-D3AF3F1363D2}" presName="composite" presStyleCnt="0"/>
      <dgm:spPr/>
    </dgm:pt>
    <dgm:pt modelId="{CCAA58B4-1C85-4B50-8B43-84F430B93B8F}" type="pres">
      <dgm:prSet presAssocID="{BEF3CC0B-AC1F-480B-8407-D3AF3F1363D2}" presName="BackAccent" presStyleLbl="bgShp" presStyleIdx="1" presStyleCnt="4"/>
      <dgm:spPr/>
    </dgm:pt>
    <dgm:pt modelId="{BD1B5079-A396-44A9-8A25-3B35F76BF611}" type="pres">
      <dgm:prSet presAssocID="{BEF3CC0B-AC1F-480B-8407-D3AF3F1363D2}" presName="Accent" presStyleLbl="alignNode1" presStyleIdx="1" presStyleCnt="4"/>
      <dgm:spPr/>
    </dgm:pt>
    <dgm:pt modelId="{3195E783-96B8-4FD7-9184-B0DE728FBA51}" type="pres">
      <dgm:prSet presAssocID="{BEF3CC0B-AC1F-480B-8407-D3AF3F1363D2}" presName="Child" presStyleLbl="revTx" presStyleIdx="2" presStyleCnt="6">
        <dgm:presLayoutVars>
          <dgm:chMax val="0"/>
          <dgm:chPref val="0"/>
          <dgm:bulletEnabled val="1"/>
        </dgm:presLayoutVars>
      </dgm:prSet>
      <dgm:spPr/>
    </dgm:pt>
    <dgm:pt modelId="{E60EE4FD-EE2C-456F-BD19-3E560B6849CB}" type="pres">
      <dgm:prSet presAssocID="{BEF3CC0B-AC1F-480B-8407-D3AF3F1363D2}" presName="Parent" presStyleLbl="revTx" presStyleIdx="3" presStyleCnt="6">
        <dgm:presLayoutVars>
          <dgm:chMax val="1"/>
          <dgm:chPref val="1"/>
          <dgm:bulletEnabled val="1"/>
        </dgm:presLayoutVars>
      </dgm:prSet>
      <dgm:spPr/>
    </dgm:pt>
    <dgm:pt modelId="{AD669BCC-CAC7-454B-BF90-64001E2E945A}" type="pres">
      <dgm:prSet presAssocID="{962487D6-0A8C-42F5-92D6-A009326D69FA}" presName="sibTrans" presStyleCnt="0"/>
      <dgm:spPr/>
    </dgm:pt>
    <dgm:pt modelId="{D34E0D2C-6EA8-4BBB-BAD9-BE6527114BB6}" type="pres">
      <dgm:prSet presAssocID="{CDB2D20E-04E3-48B1-B9D6-B6A0FB5D9655}" presName="composite" presStyleCnt="0"/>
      <dgm:spPr/>
    </dgm:pt>
    <dgm:pt modelId="{B2E50AA5-6E99-4A8D-B451-8338AFC99F28}" type="pres">
      <dgm:prSet presAssocID="{CDB2D20E-04E3-48B1-B9D6-B6A0FB5D9655}" presName="BackAccent" presStyleLbl="bgShp" presStyleIdx="2" presStyleCnt="4"/>
      <dgm:spPr/>
    </dgm:pt>
    <dgm:pt modelId="{43E2BC9F-1885-40FB-950F-0C004A6515E7}" type="pres">
      <dgm:prSet presAssocID="{CDB2D20E-04E3-48B1-B9D6-B6A0FB5D9655}" presName="Accent" presStyleLbl="alignNode1" presStyleIdx="2" presStyleCnt="4"/>
      <dgm:spPr/>
    </dgm:pt>
    <dgm:pt modelId="{B1E252F6-7578-4098-A417-DC57A31ACD51}" type="pres">
      <dgm:prSet presAssocID="{CDB2D20E-04E3-48B1-B9D6-B6A0FB5D9655}" presName="Child" presStyleLbl="revTx" presStyleIdx="3" presStyleCnt="6">
        <dgm:presLayoutVars>
          <dgm:chMax val="0"/>
          <dgm:chPref val="0"/>
          <dgm:bulletEnabled val="1"/>
        </dgm:presLayoutVars>
      </dgm:prSet>
      <dgm:spPr/>
    </dgm:pt>
    <dgm:pt modelId="{35EDC56F-113A-4C1E-81CF-AC8F17D00922}" type="pres">
      <dgm:prSet presAssocID="{CDB2D20E-04E3-48B1-B9D6-B6A0FB5D9655}" presName="Parent" presStyleLbl="revTx" presStyleIdx="4" presStyleCnt="6">
        <dgm:presLayoutVars>
          <dgm:chMax val="1"/>
          <dgm:chPref val="1"/>
          <dgm:bulletEnabled val="1"/>
        </dgm:presLayoutVars>
      </dgm:prSet>
      <dgm:spPr/>
    </dgm:pt>
    <dgm:pt modelId="{09F79D74-6430-4B05-8C35-118D50AFED23}" type="pres">
      <dgm:prSet presAssocID="{E869421C-4E77-4259-9AF0-23EEAE6DB389}" presName="sibTrans" presStyleCnt="0"/>
      <dgm:spPr/>
    </dgm:pt>
    <dgm:pt modelId="{C1DDF9DF-9B43-453D-836C-45519C5EFEFC}" type="pres">
      <dgm:prSet presAssocID="{8562B649-6E13-49AC-B7FF-69A8A393FED0}" presName="composite" presStyleCnt="0"/>
      <dgm:spPr/>
    </dgm:pt>
    <dgm:pt modelId="{9CFE01AC-B3AB-47DC-8ABB-9DE3BF293AE3}" type="pres">
      <dgm:prSet presAssocID="{8562B649-6E13-49AC-B7FF-69A8A393FED0}" presName="BackAccent" presStyleLbl="bgShp" presStyleIdx="3" presStyleCnt="4"/>
      <dgm:spPr/>
    </dgm:pt>
    <dgm:pt modelId="{19313ACB-2037-43A1-BDBD-422269702D6D}" type="pres">
      <dgm:prSet presAssocID="{8562B649-6E13-49AC-B7FF-69A8A393FED0}" presName="Accent" presStyleLbl="alignNode1" presStyleIdx="3" presStyleCnt="4"/>
      <dgm:spPr/>
    </dgm:pt>
    <dgm:pt modelId="{B92857B9-7703-4CD2-B157-36BD6E79A33B}" type="pres">
      <dgm:prSet presAssocID="{8562B649-6E13-49AC-B7FF-69A8A393FED0}" presName="Child" presStyleLbl="revTx" presStyleIdx="4" presStyleCnt="6">
        <dgm:presLayoutVars>
          <dgm:chMax val="0"/>
          <dgm:chPref val="0"/>
          <dgm:bulletEnabled val="1"/>
        </dgm:presLayoutVars>
      </dgm:prSet>
      <dgm:spPr/>
    </dgm:pt>
    <dgm:pt modelId="{4410A09B-28F1-41A2-B3C3-D44C57DEC830}" type="pres">
      <dgm:prSet presAssocID="{8562B649-6E13-49AC-B7FF-69A8A393FED0}" presName="Parent" presStyleLbl="revTx" presStyleIdx="5" presStyleCnt="6">
        <dgm:presLayoutVars>
          <dgm:chMax val="1"/>
          <dgm:chPref val="1"/>
          <dgm:bulletEnabled val="1"/>
        </dgm:presLayoutVars>
      </dgm:prSet>
      <dgm:spPr/>
    </dgm:pt>
  </dgm:ptLst>
  <dgm:cxnLst>
    <dgm:cxn modelId="{AA358A0F-1BE4-4AE5-A7D5-02A853AF45F1}" type="presOf" srcId="{B907F576-9041-4726-90E6-36D01EE55CAA}" destId="{7E603EDC-39AA-42DF-B291-F2C167F3A1B0}" srcOrd="0" destOrd="0" presId="urn:microsoft.com/office/officeart/2008/layout/IncreasingCircleProcess"/>
    <dgm:cxn modelId="{06828314-7E1F-4567-9BE2-B3019F540712}" srcId="{BEF3CC0B-AC1F-480B-8407-D3AF3F1363D2}" destId="{992B97CC-CE08-4D6E-83D2-FD601DA84C23}" srcOrd="3" destOrd="0" parTransId="{95EC5CF9-007F-40E8-AF34-08A984D934CA}" sibTransId="{4AF404C1-720C-4852-9DBE-AD87B735678E}"/>
    <dgm:cxn modelId="{66F3E115-4F6C-493B-935D-8859F1AABD51}" type="presOf" srcId="{BDEEE874-9600-4057-A69D-A264ADCEDB82}" destId="{7E603EDC-39AA-42DF-B291-F2C167F3A1B0}" srcOrd="0" destOrd="3" presId="urn:microsoft.com/office/officeart/2008/layout/IncreasingCircleProcess"/>
    <dgm:cxn modelId="{AECFB21C-D323-400C-BA22-02F88795BD3B}" type="presOf" srcId="{6561FD9B-8A7C-4B02-97E9-F3AD3B6C338A}" destId="{5E4AE180-2CF3-49E3-90D5-9C3158E814A9}" srcOrd="0" destOrd="0" presId="urn:microsoft.com/office/officeart/2008/layout/IncreasingCircleProcess"/>
    <dgm:cxn modelId="{78558322-6B96-4893-B5ED-636A916B5478}" srcId="{BEF3CC0B-AC1F-480B-8407-D3AF3F1363D2}" destId="{016B7A71-6914-41D7-87AE-E5ACA15B9A2C}" srcOrd="4" destOrd="0" parTransId="{5070707F-A0D9-437D-AAE3-8B4BC2DC234A}" sibTransId="{2D6B69CB-93F7-4629-B91E-C432F6271C1E}"/>
    <dgm:cxn modelId="{96510732-1DB8-4566-9525-D61262538E47}" type="presOf" srcId="{517135B8-39E2-4488-9175-85A0FC8225E1}" destId="{7E603EDC-39AA-42DF-B291-F2C167F3A1B0}" srcOrd="0" destOrd="2" presId="urn:microsoft.com/office/officeart/2008/layout/IncreasingCircleProcess"/>
    <dgm:cxn modelId="{277DFF33-6DF8-4A33-A2C0-462224E23CD8}" type="presOf" srcId="{4677C9F9-DB98-4FC5-911D-DCA540F00B88}" destId="{3195E783-96B8-4FD7-9184-B0DE728FBA51}" srcOrd="0" destOrd="0" presId="urn:microsoft.com/office/officeart/2008/layout/IncreasingCircleProcess"/>
    <dgm:cxn modelId="{8DA88A35-379C-48EB-87CD-2D0DE92B9B7C}" type="presOf" srcId="{016B7A71-6914-41D7-87AE-E5ACA15B9A2C}" destId="{3195E783-96B8-4FD7-9184-B0DE728FBA51}" srcOrd="0" destOrd="4" presId="urn:microsoft.com/office/officeart/2008/layout/IncreasingCircleProcess"/>
    <dgm:cxn modelId="{A606A035-84A7-4C9A-9B59-B88A91D12875}" srcId="{BEF3CC0B-AC1F-480B-8407-D3AF3F1363D2}" destId="{E6BD3A89-A770-4487-8CC9-022E7238BA66}" srcOrd="2" destOrd="0" parTransId="{195C9FCE-81D4-4598-B74A-793BDB6FA75B}" sibTransId="{D74419D7-14B0-4400-8102-C6732B63A5E0}"/>
    <dgm:cxn modelId="{D07E463D-15BA-4C14-951E-58A11D71E82E}" type="presOf" srcId="{E6BD3A89-A770-4487-8CC9-022E7238BA66}" destId="{3195E783-96B8-4FD7-9184-B0DE728FBA51}" srcOrd="0" destOrd="2" presId="urn:microsoft.com/office/officeart/2008/layout/IncreasingCircleProcess"/>
    <dgm:cxn modelId="{1DEF353F-988E-4DB0-A9A9-932A7D736DC4}" srcId="{6561FD9B-8A7C-4B02-97E9-F3AD3B6C338A}" destId="{BEF3CC0B-AC1F-480B-8407-D3AF3F1363D2}" srcOrd="1" destOrd="0" parTransId="{8D64EDFA-3965-4459-B9CA-4905C7BEFA90}" sibTransId="{962487D6-0A8C-42F5-92D6-A009326D69FA}"/>
    <dgm:cxn modelId="{03D6BB3F-B795-4FA5-8A20-ED72B054EA00}" srcId="{BEF3CC0B-AC1F-480B-8407-D3AF3F1363D2}" destId="{4677C9F9-DB98-4FC5-911D-DCA540F00B88}" srcOrd="0" destOrd="0" parTransId="{CFE06714-156E-4C16-BD46-820649AB297D}" sibTransId="{67C9F6C2-E4A1-4D51-8E2D-7C7985B9DA04}"/>
    <dgm:cxn modelId="{AB7DD545-CB04-4623-907F-4D88D12C3EA0}" srcId="{6561FD9B-8A7C-4B02-97E9-F3AD3B6C338A}" destId="{8562B649-6E13-49AC-B7FF-69A8A393FED0}" srcOrd="3" destOrd="0" parTransId="{FF392B38-FA2E-42E5-AA2A-D8FA2726B02E}" sibTransId="{995F5296-D8FF-43D5-B787-F93C332925AA}"/>
    <dgm:cxn modelId="{0A8A4B68-DD13-48C7-9B53-E4E058798CE5}" type="presOf" srcId="{992B97CC-CE08-4D6E-83D2-FD601DA84C23}" destId="{3195E783-96B8-4FD7-9184-B0DE728FBA51}" srcOrd="0" destOrd="3" presId="urn:microsoft.com/office/officeart/2008/layout/IncreasingCircleProcess"/>
    <dgm:cxn modelId="{4DB5254A-3313-4A1C-984F-E29DED77C25E}" srcId="{40D612D8-3E6B-4050-968B-2488B3E2C696}" destId="{BDEEE874-9600-4057-A69D-A264ADCEDB82}" srcOrd="3" destOrd="0" parTransId="{0B20C3DD-99E4-4E86-A137-70B71F9D3EAF}" sibTransId="{29F016C5-F642-4F79-B21A-6CBBE49C4127}"/>
    <dgm:cxn modelId="{2EF72A6F-0B45-4224-93AA-FA15431765B1}" type="presOf" srcId="{C5E14B2D-BEEB-4BF3-AE90-B9D19B70A658}" destId="{7E603EDC-39AA-42DF-B291-F2C167F3A1B0}" srcOrd="0" destOrd="1" presId="urn:microsoft.com/office/officeart/2008/layout/IncreasingCircleProcess"/>
    <dgm:cxn modelId="{7667FB4F-C606-49EA-A810-08B25BA2181E}" srcId="{6561FD9B-8A7C-4B02-97E9-F3AD3B6C338A}" destId="{40D612D8-3E6B-4050-968B-2488B3E2C696}" srcOrd="0" destOrd="0" parTransId="{7EA020DB-738C-4010-A59C-8D02215A18D5}" sibTransId="{73388CDA-BB42-429D-AF31-DD1F721F64D6}"/>
    <dgm:cxn modelId="{60BCEB7F-F083-4594-84D0-3BB3E5179E6C}" srcId="{6561FD9B-8A7C-4B02-97E9-F3AD3B6C338A}" destId="{CDB2D20E-04E3-48B1-B9D6-B6A0FB5D9655}" srcOrd="2" destOrd="0" parTransId="{AD39EB67-0CB2-42B8-9B00-F0C3688D62FC}" sibTransId="{E869421C-4E77-4259-9AF0-23EEAE6DB389}"/>
    <dgm:cxn modelId="{76341684-6E8C-4BBE-8DD0-8A520A015E60}" type="presOf" srcId="{8562B649-6E13-49AC-B7FF-69A8A393FED0}" destId="{4410A09B-28F1-41A2-B3C3-D44C57DEC830}" srcOrd="0" destOrd="0" presId="urn:microsoft.com/office/officeart/2008/layout/IncreasingCircleProcess"/>
    <dgm:cxn modelId="{7F20368E-9528-4E30-AC30-D98968F2F51A}" type="presOf" srcId="{CDB2D20E-04E3-48B1-B9D6-B6A0FB5D9655}" destId="{35EDC56F-113A-4C1E-81CF-AC8F17D00922}" srcOrd="0" destOrd="0" presId="urn:microsoft.com/office/officeart/2008/layout/IncreasingCircleProcess"/>
    <dgm:cxn modelId="{AEB343C2-7655-4AEA-B13F-345603004458}" srcId="{BEF3CC0B-AC1F-480B-8407-D3AF3F1363D2}" destId="{6D45E825-6D31-4B0D-A0B1-230A753C6006}" srcOrd="1" destOrd="0" parTransId="{91D67C94-6321-4307-A333-0B06862D9DFC}" sibTransId="{1F0D5951-2039-4469-AFCC-CEDE93CC859D}"/>
    <dgm:cxn modelId="{0C9838C8-1001-4192-8347-F9AF612A75F4}" type="presOf" srcId="{BEF3CC0B-AC1F-480B-8407-D3AF3F1363D2}" destId="{E60EE4FD-EE2C-456F-BD19-3E560B6849CB}" srcOrd="0" destOrd="0" presId="urn:microsoft.com/office/officeart/2008/layout/IncreasingCircleProcess"/>
    <dgm:cxn modelId="{60EB16CF-68B1-4F79-9217-DF5C27196C17}" srcId="{40D612D8-3E6B-4050-968B-2488B3E2C696}" destId="{B907F576-9041-4726-90E6-36D01EE55CAA}" srcOrd="0" destOrd="0" parTransId="{9AA4ACF9-768D-4EE0-8727-ACE6D232E6E0}" sibTransId="{2E03AB01-9000-4C24-A11E-DD33827A08B7}"/>
    <dgm:cxn modelId="{CDE8D0E5-B4E6-4A33-B6CE-B4F33B6358E7}" type="presOf" srcId="{6D45E825-6D31-4B0D-A0B1-230A753C6006}" destId="{3195E783-96B8-4FD7-9184-B0DE728FBA51}" srcOrd="0" destOrd="1" presId="urn:microsoft.com/office/officeart/2008/layout/IncreasingCircleProcess"/>
    <dgm:cxn modelId="{FA76C4EB-B66F-436C-AE0C-06B2A9355D67}" srcId="{40D612D8-3E6B-4050-968B-2488B3E2C696}" destId="{C5E14B2D-BEEB-4BF3-AE90-B9D19B70A658}" srcOrd="1" destOrd="0" parTransId="{4336DAB6-5889-4A6D-B992-41B4923ED6F1}" sibTransId="{51D33906-4964-4AA9-8D82-C23301D949C0}"/>
    <dgm:cxn modelId="{F675DAED-1687-4965-91DD-5768E2341AEE}" srcId="{40D612D8-3E6B-4050-968B-2488B3E2C696}" destId="{517135B8-39E2-4488-9175-85A0FC8225E1}" srcOrd="2" destOrd="0" parTransId="{C670A3A0-53DE-4B0C-B832-A1AC8FFB0F93}" sibTransId="{9C14D07C-8EC6-488E-B003-DD4FED6A8013}"/>
    <dgm:cxn modelId="{D36D51EF-08B8-4A33-AAB3-B95CA3778493}" type="presOf" srcId="{40D612D8-3E6B-4050-968B-2488B3E2C696}" destId="{B2250889-16EC-44BC-9C81-52039955D740}" srcOrd="0" destOrd="0" presId="urn:microsoft.com/office/officeart/2008/layout/IncreasingCircleProcess"/>
    <dgm:cxn modelId="{D38ACBCE-8AB0-48F3-AF9E-1F63B42E2ADA}" type="presParOf" srcId="{5E4AE180-2CF3-49E3-90D5-9C3158E814A9}" destId="{6A2C3B1A-9375-42DA-ABF5-E7E1835B6681}" srcOrd="0" destOrd="0" presId="urn:microsoft.com/office/officeart/2008/layout/IncreasingCircleProcess"/>
    <dgm:cxn modelId="{F335068D-F229-4DE4-AA5B-4682628BF44A}" type="presParOf" srcId="{6A2C3B1A-9375-42DA-ABF5-E7E1835B6681}" destId="{36E98242-03D3-41C0-9390-4A51F0375BEF}" srcOrd="0" destOrd="0" presId="urn:microsoft.com/office/officeart/2008/layout/IncreasingCircleProcess"/>
    <dgm:cxn modelId="{02EBFCFF-EF42-4C44-BF79-1A3F6DC0B7CF}" type="presParOf" srcId="{6A2C3B1A-9375-42DA-ABF5-E7E1835B6681}" destId="{74DBD6BA-2AFF-43ED-946F-118A45E62B33}" srcOrd="1" destOrd="0" presId="urn:microsoft.com/office/officeart/2008/layout/IncreasingCircleProcess"/>
    <dgm:cxn modelId="{8A379730-B656-4CFF-9DE2-8ED000C0F96F}" type="presParOf" srcId="{6A2C3B1A-9375-42DA-ABF5-E7E1835B6681}" destId="{7E603EDC-39AA-42DF-B291-F2C167F3A1B0}" srcOrd="2" destOrd="0" presId="urn:microsoft.com/office/officeart/2008/layout/IncreasingCircleProcess"/>
    <dgm:cxn modelId="{09EA5F45-DA43-497A-8C69-295A849A7A33}" type="presParOf" srcId="{6A2C3B1A-9375-42DA-ABF5-E7E1835B6681}" destId="{B2250889-16EC-44BC-9C81-52039955D740}" srcOrd="3" destOrd="0" presId="urn:microsoft.com/office/officeart/2008/layout/IncreasingCircleProcess"/>
    <dgm:cxn modelId="{4BB9378E-EC2A-4D32-9A2F-648BFC969FF9}" type="presParOf" srcId="{5E4AE180-2CF3-49E3-90D5-9C3158E814A9}" destId="{3A110FF9-33B6-49CC-9743-24B3A0CB6566}" srcOrd="1" destOrd="0" presId="urn:microsoft.com/office/officeart/2008/layout/IncreasingCircleProcess"/>
    <dgm:cxn modelId="{10EA1192-0753-4468-9A57-D1240EB52BEB}" type="presParOf" srcId="{5E4AE180-2CF3-49E3-90D5-9C3158E814A9}" destId="{FFE76E4B-D682-4BB8-8181-F00A19A29130}" srcOrd="2" destOrd="0" presId="urn:microsoft.com/office/officeart/2008/layout/IncreasingCircleProcess"/>
    <dgm:cxn modelId="{2623896D-3986-4387-9693-8D5929A6D621}" type="presParOf" srcId="{FFE76E4B-D682-4BB8-8181-F00A19A29130}" destId="{CCAA58B4-1C85-4B50-8B43-84F430B93B8F}" srcOrd="0" destOrd="0" presId="urn:microsoft.com/office/officeart/2008/layout/IncreasingCircleProcess"/>
    <dgm:cxn modelId="{3F03FE1C-0653-4CCA-B371-91835B4A4B22}" type="presParOf" srcId="{FFE76E4B-D682-4BB8-8181-F00A19A29130}" destId="{BD1B5079-A396-44A9-8A25-3B35F76BF611}" srcOrd="1" destOrd="0" presId="urn:microsoft.com/office/officeart/2008/layout/IncreasingCircleProcess"/>
    <dgm:cxn modelId="{81FE36D2-C6CD-4330-B981-1EADB9F3A363}" type="presParOf" srcId="{FFE76E4B-D682-4BB8-8181-F00A19A29130}" destId="{3195E783-96B8-4FD7-9184-B0DE728FBA51}" srcOrd="2" destOrd="0" presId="urn:microsoft.com/office/officeart/2008/layout/IncreasingCircleProcess"/>
    <dgm:cxn modelId="{36F71490-B525-4129-9AB8-817C9DF48210}" type="presParOf" srcId="{FFE76E4B-D682-4BB8-8181-F00A19A29130}" destId="{E60EE4FD-EE2C-456F-BD19-3E560B6849CB}" srcOrd="3" destOrd="0" presId="urn:microsoft.com/office/officeart/2008/layout/IncreasingCircleProcess"/>
    <dgm:cxn modelId="{27CF237E-2515-4EE3-A52B-EBC0375A97E2}" type="presParOf" srcId="{5E4AE180-2CF3-49E3-90D5-9C3158E814A9}" destId="{AD669BCC-CAC7-454B-BF90-64001E2E945A}" srcOrd="3" destOrd="0" presId="urn:microsoft.com/office/officeart/2008/layout/IncreasingCircleProcess"/>
    <dgm:cxn modelId="{66F342A0-1AF3-4943-9168-8A77C88E72A8}" type="presParOf" srcId="{5E4AE180-2CF3-49E3-90D5-9C3158E814A9}" destId="{D34E0D2C-6EA8-4BBB-BAD9-BE6527114BB6}" srcOrd="4" destOrd="0" presId="urn:microsoft.com/office/officeart/2008/layout/IncreasingCircleProcess"/>
    <dgm:cxn modelId="{3EFD3B31-AA9D-4497-9F05-944D87DC4EA6}" type="presParOf" srcId="{D34E0D2C-6EA8-4BBB-BAD9-BE6527114BB6}" destId="{B2E50AA5-6E99-4A8D-B451-8338AFC99F28}" srcOrd="0" destOrd="0" presId="urn:microsoft.com/office/officeart/2008/layout/IncreasingCircleProcess"/>
    <dgm:cxn modelId="{02EA6A02-A55C-4270-B6ED-F3731DE2F25C}" type="presParOf" srcId="{D34E0D2C-6EA8-4BBB-BAD9-BE6527114BB6}" destId="{43E2BC9F-1885-40FB-950F-0C004A6515E7}" srcOrd="1" destOrd="0" presId="urn:microsoft.com/office/officeart/2008/layout/IncreasingCircleProcess"/>
    <dgm:cxn modelId="{17AD0315-D2FC-4B9C-A309-C4D57AAA7593}" type="presParOf" srcId="{D34E0D2C-6EA8-4BBB-BAD9-BE6527114BB6}" destId="{B1E252F6-7578-4098-A417-DC57A31ACD51}" srcOrd="2" destOrd="0" presId="urn:microsoft.com/office/officeart/2008/layout/IncreasingCircleProcess"/>
    <dgm:cxn modelId="{C0C9D299-ED4D-442F-B2E8-540E01CBD5C4}" type="presParOf" srcId="{D34E0D2C-6EA8-4BBB-BAD9-BE6527114BB6}" destId="{35EDC56F-113A-4C1E-81CF-AC8F17D00922}" srcOrd="3" destOrd="0" presId="urn:microsoft.com/office/officeart/2008/layout/IncreasingCircleProcess"/>
    <dgm:cxn modelId="{22194192-8924-46C0-82D7-B7FE2EC830C8}" type="presParOf" srcId="{5E4AE180-2CF3-49E3-90D5-9C3158E814A9}" destId="{09F79D74-6430-4B05-8C35-118D50AFED23}" srcOrd="5" destOrd="0" presId="urn:microsoft.com/office/officeart/2008/layout/IncreasingCircleProcess"/>
    <dgm:cxn modelId="{73303AA9-D011-4AEE-8DA9-7D6F4C953BC4}" type="presParOf" srcId="{5E4AE180-2CF3-49E3-90D5-9C3158E814A9}" destId="{C1DDF9DF-9B43-453D-836C-45519C5EFEFC}" srcOrd="6" destOrd="0" presId="urn:microsoft.com/office/officeart/2008/layout/IncreasingCircleProcess"/>
    <dgm:cxn modelId="{6CE50C00-F102-4C9A-9E1B-C25889887273}" type="presParOf" srcId="{C1DDF9DF-9B43-453D-836C-45519C5EFEFC}" destId="{9CFE01AC-B3AB-47DC-8ABB-9DE3BF293AE3}" srcOrd="0" destOrd="0" presId="urn:microsoft.com/office/officeart/2008/layout/IncreasingCircleProcess"/>
    <dgm:cxn modelId="{88E0EACA-45EC-4B74-8470-57C32258CAF0}" type="presParOf" srcId="{C1DDF9DF-9B43-453D-836C-45519C5EFEFC}" destId="{19313ACB-2037-43A1-BDBD-422269702D6D}" srcOrd="1" destOrd="0" presId="urn:microsoft.com/office/officeart/2008/layout/IncreasingCircleProcess"/>
    <dgm:cxn modelId="{A5B27F34-E190-41DA-98C3-E871862625EF}" type="presParOf" srcId="{C1DDF9DF-9B43-453D-836C-45519C5EFEFC}" destId="{B92857B9-7703-4CD2-B157-36BD6E79A33B}" srcOrd="2" destOrd="0" presId="urn:microsoft.com/office/officeart/2008/layout/IncreasingCircleProcess"/>
    <dgm:cxn modelId="{256695CA-7FE7-42B5-932B-EE9B2E009ECF}" type="presParOf" srcId="{C1DDF9DF-9B43-453D-836C-45519C5EFEFC}" destId="{4410A09B-28F1-41A2-B3C3-D44C57DEC830}"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8AB5BF9-32F4-44D7-A70B-48B457C25B25}" type="doc">
      <dgm:prSet loTypeId="urn:microsoft.com/office/officeart/2005/8/layout/equation1" loCatId="relationship" qsTypeId="urn:microsoft.com/office/officeart/2005/8/quickstyle/simple1" qsCatId="simple" csTypeId="urn:microsoft.com/office/officeart/2005/8/colors/colorful1" csCatId="colorful" phldr="1"/>
      <dgm:spPr/>
      <dgm:t>
        <a:bodyPr/>
        <a:lstStyle/>
        <a:p>
          <a:endParaRPr lang="fr-FR"/>
        </a:p>
      </dgm:t>
    </dgm:pt>
    <dgm:pt modelId="{A792453A-D9AD-4B46-AC83-BEB34AC5A0E9}">
      <dgm:prSet phldrT="[Texte]"/>
      <dgm:spPr/>
      <dgm:t>
        <a:bodyPr/>
        <a:lstStyle/>
        <a:p>
          <a:r>
            <a:rPr lang="fr-FR" dirty="0"/>
            <a:t>Scénarios stratégiques</a:t>
          </a:r>
        </a:p>
      </dgm:t>
    </dgm:pt>
    <dgm:pt modelId="{4E70219F-77D6-4C8A-9F96-966B5152B2FC}" type="parTrans" cxnId="{4B540DB0-08A3-484D-8B79-32D043D4BB6A}">
      <dgm:prSet/>
      <dgm:spPr/>
      <dgm:t>
        <a:bodyPr/>
        <a:lstStyle/>
        <a:p>
          <a:endParaRPr lang="fr-FR"/>
        </a:p>
      </dgm:t>
    </dgm:pt>
    <dgm:pt modelId="{D1FF800D-BA65-4AD5-9639-D9E58F0A38CC}" type="sibTrans" cxnId="{4B540DB0-08A3-484D-8B79-32D043D4BB6A}">
      <dgm:prSet/>
      <dgm:spPr/>
      <dgm:t>
        <a:bodyPr/>
        <a:lstStyle/>
        <a:p>
          <a:endParaRPr lang="fr-FR"/>
        </a:p>
      </dgm:t>
    </dgm:pt>
    <dgm:pt modelId="{2C81CCC1-84E7-4A8E-A137-4D0727E4CFC8}">
      <dgm:prSet phldrT="[Texte]"/>
      <dgm:spPr/>
      <dgm:t>
        <a:bodyPr/>
        <a:lstStyle/>
        <a:p>
          <a:r>
            <a:rPr lang="fr-FR" dirty="0"/>
            <a:t>Scénarios opérationnels</a:t>
          </a:r>
        </a:p>
      </dgm:t>
    </dgm:pt>
    <dgm:pt modelId="{C499910D-644E-4DED-88D5-BFC4ABD7CD0C}" type="parTrans" cxnId="{E513C0DD-3639-4950-98AC-F4E6A9DD4D79}">
      <dgm:prSet/>
      <dgm:spPr/>
      <dgm:t>
        <a:bodyPr/>
        <a:lstStyle/>
        <a:p>
          <a:endParaRPr lang="fr-FR"/>
        </a:p>
      </dgm:t>
    </dgm:pt>
    <dgm:pt modelId="{0EF11873-C3C7-46F3-B1C0-BDC0B18B89BA}" type="sibTrans" cxnId="{E513C0DD-3639-4950-98AC-F4E6A9DD4D79}">
      <dgm:prSet/>
      <dgm:spPr/>
      <dgm:t>
        <a:bodyPr/>
        <a:lstStyle/>
        <a:p>
          <a:endParaRPr lang="fr-FR"/>
        </a:p>
      </dgm:t>
    </dgm:pt>
    <dgm:pt modelId="{C4D466A4-2A98-4CA5-BFD0-40A058777FC5}">
      <dgm:prSet phldrT="[Texte]"/>
      <dgm:spPr/>
      <dgm:t>
        <a:bodyPr/>
        <a:lstStyle/>
        <a:p>
          <a:r>
            <a:rPr lang="fr-FR" dirty="0"/>
            <a:t>Événements redoutés</a:t>
          </a:r>
        </a:p>
      </dgm:t>
    </dgm:pt>
    <dgm:pt modelId="{D0B6B460-FE5B-402E-B855-A624124BA00D}" type="parTrans" cxnId="{70E06178-7FBF-4E03-95D0-1754B43EED20}">
      <dgm:prSet/>
      <dgm:spPr/>
      <dgm:t>
        <a:bodyPr/>
        <a:lstStyle/>
        <a:p>
          <a:endParaRPr lang="fr-FR"/>
        </a:p>
      </dgm:t>
    </dgm:pt>
    <dgm:pt modelId="{85648568-27FD-45AA-85F4-9CE399624894}" type="sibTrans" cxnId="{70E06178-7FBF-4E03-95D0-1754B43EED20}">
      <dgm:prSet/>
      <dgm:spPr/>
      <dgm:t>
        <a:bodyPr/>
        <a:lstStyle/>
        <a:p>
          <a:endParaRPr lang="fr-FR"/>
        </a:p>
      </dgm:t>
    </dgm:pt>
    <dgm:pt modelId="{DC9F5688-D6D2-433D-8D56-4863CA9F8F68}">
      <dgm:prSet phldrT="[Texte]"/>
      <dgm:spPr/>
      <dgm:t>
        <a:bodyPr/>
        <a:lstStyle/>
        <a:p>
          <a:r>
            <a:rPr lang="fr-FR" dirty="0"/>
            <a:t>Sources de risques</a:t>
          </a:r>
        </a:p>
      </dgm:t>
    </dgm:pt>
    <dgm:pt modelId="{B7E4620E-ECF7-4309-B715-93FD393A5B0B}" type="parTrans" cxnId="{6FF52444-8ED0-48A0-AA9C-656CBE0DC82F}">
      <dgm:prSet/>
      <dgm:spPr/>
      <dgm:t>
        <a:bodyPr/>
        <a:lstStyle/>
        <a:p>
          <a:endParaRPr lang="fr-FR"/>
        </a:p>
      </dgm:t>
    </dgm:pt>
    <dgm:pt modelId="{5040C8B8-A9BA-480A-9CE1-1E1F11B50BE9}" type="sibTrans" cxnId="{6FF52444-8ED0-48A0-AA9C-656CBE0DC82F}">
      <dgm:prSet/>
      <dgm:spPr/>
      <dgm:t>
        <a:bodyPr/>
        <a:lstStyle/>
        <a:p>
          <a:endParaRPr lang="fr-FR"/>
        </a:p>
      </dgm:t>
    </dgm:pt>
    <dgm:pt modelId="{B9F7A5DC-AAAB-479F-BF33-0C47E9A306FB}">
      <dgm:prSet phldrT="[Texte]"/>
      <dgm:spPr/>
      <dgm:t>
        <a:bodyPr/>
        <a:lstStyle/>
        <a:p>
          <a:r>
            <a:rPr lang="fr-FR"/>
            <a:t>Risques</a:t>
          </a:r>
          <a:endParaRPr lang="fr-FR" dirty="0"/>
        </a:p>
      </dgm:t>
    </dgm:pt>
    <dgm:pt modelId="{99A8B979-3B33-406A-99B1-0DE70388AC78}" type="parTrans" cxnId="{F409DED8-D025-4A83-93DA-2059D346649C}">
      <dgm:prSet/>
      <dgm:spPr/>
      <dgm:t>
        <a:bodyPr/>
        <a:lstStyle/>
        <a:p>
          <a:endParaRPr lang="fr-FR"/>
        </a:p>
      </dgm:t>
    </dgm:pt>
    <dgm:pt modelId="{62428CF8-224B-41EF-A771-A8BD0C20480B}" type="sibTrans" cxnId="{F409DED8-D025-4A83-93DA-2059D346649C}">
      <dgm:prSet/>
      <dgm:spPr/>
      <dgm:t>
        <a:bodyPr/>
        <a:lstStyle/>
        <a:p>
          <a:endParaRPr lang="fr-FR"/>
        </a:p>
      </dgm:t>
    </dgm:pt>
    <dgm:pt modelId="{851B7182-8196-44C3-AA47-5C65AC5E4CE1}" type="pres">
      <dgm:prSet presAssocID="{08AB5BF9-32F4-44D7-A70B-48B457C25B25}" presName="linearFlow" presStyleCnt="0">
        <dgm:presLayoutVars>
          <dgm:dir/>
          <dgm:resizeHandles val="exact"/>
        </dgm:presLayoutVars>
      </dgm:prSet>
      <dgm:spPr/>
    </dgm:pt>
    <dgm:pt modelId="{72693B0D-8492-4E77-849F-FAA233A4EA25}" type="pres">
      <dgm:prSet presAssocID="{DC9F5688-D6D2-433D-8D56-4863CA9F8F68}" presName="node" presStyleLbl="node1" presStyleIdx="0" presStyleCnt="5">
        <dgm:presLayoutVars>
          <dgm:bulletEnabled val="1"/>
        </dgm:presLayoutVars>
      </dgm:prSet>
      <dgm:spPr/>
    </dgm:pt>
    <dgm:pt modelId="{A80A9E30-4EB2-4123-B941-22A8230EB283}" type="pres">
      <dgm:prSet presAssocID="{5040C8B8-A9BA-480A-9CE1-1E1F11B50BE9}" presName="spacerL" presStyleCnt="0"/>
      <dgm:spPr/>
    </dgm:pt>
    <dgm:pt modelId="{6A2ABA87-74E1-40AC-A33E-D3B90C983FD2}" type="pres">
      <dgm:prSet presAssocID="{5040C8B8-A9BA-480A-9CE1-1E1F11B50BE9}" presName="sibTrans" presStyleLbl="sibTrans2D1" presStyleIdx="0" presStyleCnt="4"/>
      <dgm:spPr/>
    </dgm:pt>
    <dgm:pt modelId="{3ECF54C4-6E62-478D-AD98-41C37F357A1F}" type="pres">
      <dgm:prSet presAssocID="{5040C8B8-A9BA-480A-9CE1-1E1F11B50BE9}" presName="spacerR" presStyleCnt="0"/>
      <dgm:spPr/>
    </dgm:pt>
    <dgm:pt modelId="{5264C58B-54FC-4BF4-8986-6478635E3250}" type="pres">
      <dgm:prSet presAssocID="{A792453A-D9AD-4B46-AC83-BEB34AC5A0E9}" presName="node" presStyleLbl="node1" presStyleIdx="1" presStyleCnt="5">
        <dgm:presLayoutVars>
          <dgm:bulletEnabled val="1"/>
        </dgm:presLayoutVars>
      </dgm:prSet>
      <dgm:spPr/>
    </dgm:pt>
    <dgm:pt modelId="{FCB53C8F-6BB2-4030-B005-5974D4709868}" type="pres">
      <dgm:prSet presAssocID="{D1FF800D-BA65-4AD5-9639-D9E58F0A38CC}" presName="spacerL" presStyleCnt="0"/>
      <dgm:spPr/>
    </dgm:pt>
    <dgm:pt modelId="{993AA5CE-50E7-43C8-8D05-A323897E22F2}" type="pres">
      <dgm:prSet presAssocID="{D1FF800D-BA65-4AD5-9639-D9E58F0A38CC}" presName="sibTrans" presStyleLbl="sibTrans2D1" presStyleIdx="1" presStyleCnt="4"/>
      <dgm:spPr/>
    </dgm:pt>
    <dgm:pt modelId="{813A7A2E-6BD5-413E-A89B-646110141988}" type="pres">
      <dgm:prSet presAssocID="{D1FF800D-BA65-4AD5-9639-D9E58F0A38CC}" presName="spacerR" presStyleCnt="0"/>
      <dgm:spPr/>
    </dgm:pt>
    <dgm:pt modelId="{2C19DDB2-8F92-4618-80EA-B6FF34724A89}" type="pres">
      <dgm:prSet presAssocID="{2C81CCC1-84E7-4A8E-A137-4D0727E4CFC8}" presName="node" presStyleLbl="node1" presStyleIdx="2" presStyleCnt="5">
        <dgm:presLayoutVars>
          <dgm:bulletEnabled val="1"/>
        </dgm:presLayoutVars>
      </dgm:prSet>
      <dgm:spPr/>
    </dgm:pt>
    <dgm:pt modelId="{072EDF75-60AE-4EC7-9710-9D17F984531E}" type="pres">
      <dgm:prSet presAssocID="{0EF11873-C3C7-46F3-B1C0-BDC0B18B89BA}" presName="spacerL" presStyleCnt="0"/>
      <dgm:spPr/>
    </dgm:pt>
    <dgm:pt modelId="{E311EDD1-3B08-45A0-9A7D-72A0227EA755}" type="pres">
      <dgm:prSet presAssocID="{0EF11873-C3C7-46F3-B1C0-BDC0B18B89BA}" presName="sibTrans" presStyleLbl="sibTrans2D1" presStyleIdx="2" presStyleCnt="4"/>
      <dgm:spPr/>
    </dgm:pt>
    <dgm:pt modelId="{3DB919C2-6C23-4821-8252-8AE4321A9672}" type="pres">
      <dgm:prSet presAssocID="{0EF11873-C3C7-46F3-B1C0-BDC0B18B89BA}" presName="spacerR" presStyleCnt="0"/>
      <dgm:spPr/>
    </dgm:pt>
    <dgm:pt modelId="{F67DD40B-071B-4718-A053-97E54EAD9296}" type="pres">
      <dgm:prSet presAssocID="{C4D466A4-2A98-4CA5-BFD0-40A058777FC5}" presName="node" presStyleLbl="node1" presStyleIdx="3" presStyleCnt="5">
        <dgm:presLayoutVars>
          <dgm:bulletEnabled val="1"/>
        </dgm:presLayoutVars>
      </dgm:prSet>
      <dgm:spPr/>
    </dgm:pt>
    <dgm:pt modelId="{4460AF16-10A5-4A9B-B3B4-5BCCC07D5592}" type="pres">
      <dgm:prSet presAssocID="{85648568-27FD-45AA-85F4-9CE399624894}" presName="spacerL" presStyleCnt="0"/>
      <dgm:spPr/>
    </dgm:pt>
    <dgm:pt modelId="{DDEA8A3F-2008-42C2-9641-04F829AA2C8C}" type="pres">
      <dgm:prSet presAssocID="{85648568-27FD-45AA-85F4-9CE399624894}" presName="sibTrans" presStyleLbl="sibTrans2D1" presStyleIdx="3" presStyleCnt="4"/>
      <dgm:spPr/>
    </dgm:pt>
    <dgm:pt modelId="{F494AEC4-7369-4EBB-BBDB-D50782323A62}" type="pres">
      <dgm:prSet presAssocID="{85648568-27FD-45AA-85F4-9CE399624894}" presName="spacerR" presStyleCnt="0"/>
      <dgm:spPr/>
    </dgm:pt>
    <dgm:pt modelId="{D984094A-3110-4385-852A-FDC757C82CA6}" type="pres">
      <dgm:prSet presAssocID="{B9F7A5DC-AAAB-479F-BF33-0C47E9A306FB}" presName="node" presStyleLbl="node1" presStyleIdx="4" presStyleCnt="5">
        <dgm:presLayoutVars>
          <dgm:bulletEnabled val="1"/>
        </dgm:presLayoutVars>
      </dgm:prSet>
      <dgm:spPr/>
    </dgm:pt>
  </dgm:ptLst>
  <dgm:cxnLst>
    <dgm:cxn modelId="{21FB3A21-BB65-4650-B701-0D0039D57741}" type="presOf" srcId="{08AB5BF9-32F4-44D7-A70B-48B457C25B25}" destId="{851B7182-8196-44C3-AA47-5C65AC5E4CE1}" srcOrd="0" destOrd="0" presId="urn:microsoft.com/office/officeart/2005/8/layout/equation1"/>
    <dgm:cxn modelId="{1FBD0428-DF4B-4EC0-B4A5-A5DBAD0ADC36}" type="presOf" srcId="{0EF11873-C3C7-46F3-B1C0-BDC0B18B89BA}" destId="{E311EDD1-3B08-45A0-9A7D-72A0227EA755}" srcOrd="0" destOrd="0" presId="urn:microsoft.com/office/officeart/2005/8/layout/equation1"/>
    <dgm:cxn modelId="{CF41C02B-96C1-4713-93B0-97D21DEA42CD}" type="presOf" srcId="{85648568-27FD-45AA-85F4-9CE399624894}" destId="{DDEA8A3F-2008-42C2-9641-04F829AA2C8C}" srcOrd="0" destOrd="0" presId="urn:microsoft.com/office/officeart/2005/8/layout/equation1"/>
    <dgm:cxn modelId="{7E54043B-C148-4C66-8199-8A021E1A0112}" type="presOf" srcId="{B9F7A5DC-AAAB-479F-BF33-0C47E9A306FB}" destId="{D984094A-3110-4385-852A-FDC757C82CA6}" srcOrd="0" destOrd="0" presId="urn:microsoft.com/office/officeart/2005/8/layout/equation1"/>
    <dgm:cxn modelId="{6FF52444-8ED0-48A0-AA9C-656CBE0DC82F}" srcId="{08AB5BF9-32F4-44D7-A70B-48B457C25B25}" destId="{DC9F5688-D6D2-433D-8D56-4863CA9F8F68}" srcOrd="0" destOrd="0" parTransId="{B7E4620E-ECF7-4309-B715-93FD393A5B0B}" sibTransId="{5040C8B8-A9BA-480A-9CE1-1E1F11B50BE9}"/>
    <dgm:cxn modelId="{70E06178-7FBF-4E03-95D0-1754B43EED20}" srcId="{08AB5BF9-32F4-44D7-A70B-48B457C25B25}" destId="{C4D466A4-2A98-4CA5-BFD0-40A058777FC5}" srcOrd="3" destOrd="0" parTransId="{D0B6B460-FE5B-402E-B855-A624124BA00D}" sibTransId="{85648568-27FD-45AA-85F4-9CE399624894}"/>
    <dgm:cxn modelId="{1ACFFF8F-8311-46BC-9C5D-3C3EEAC7BDFC}" type="presOf" srcId="{DC9F5688-D6D2-433D-8D56-4863CA9F8F68}" destId="{72693B0D-8492-4E77-849F-FAA233A4EA25}" srcOrd="0" destOrd="0" presId="urn:microsoft.com/office/officeart/2005/8/layout/equation1"/>
    <dgm:cxn modelId="{E58CACA6-81E1-454B-9323-FAF3673F8218}" type="presOf" srcId="{5040C8B8-A9BA-480A-9CE1-1E1F11B50BE9}" destId="{6A2ABA87-74E1-40AC-A33E-D3B90C983FD2}" srcOrd="0" destOrd="0" presId="urn:microsoft.com/office/officeart/2005/8/layout/equation1"/>
    <dgm:cxn modelId="{20D107AC-90F7-4A1F-8D62-A583315D6BC7}" type="presOf" srcId="{D1FF800D-BA65-4AD5-9639-D9E58F0A38CC}" destId="{993AA5CE-50E7-43C8-8D05-A323897E22F2}" srcOrd="0" destOrd="0" presId="urn:microsoft.com/office/officeart/2005/8/layout/equation1"/>
    <dgm:cxn modelId="{4B540DB0-08A3-484D-8B79-32D043D4BB6A}" srcId="{08AB5BF9-32F4-44D7-A70B-48B457C25B25}" destId="{A792453A-D9AD-4B46-AC83-BEB34AC5A0E9}" srcOrd="1" destOrd="0" parTransId="{4E70219F-77D6-4C8A-9F96-966B5152B2FC}" sibTransId="{D1FF800D-BA65-4AD5-9639-D9E58F0A38CC}"/>
    <dgm:cxn modelId="{E3E7A4B0-5E31-4CF1-8A78-31F042D72C6A}" type="presOf" srcId="{2C81CCC1-84E7-4A8E-A137-4D0727E4CFC8}" destId="{2C19DDB2-8F92-4618-80EA-B6FF34724A89}" srcOrd="0" destOrd="0" presId="urn:microsoft.com/office/officeart/2005/8/layout/equation1"/>
    <dgm:cxn modelId="{5A40B2BD-EE48-4EFA-96C0-131C03AE0E88}" type="presOf" srcId="{C4D466A4-2A98-4CA5-BFD0-40A058777FC5}" destId="{F67DD40B-071B-4718-A053-97E54EAD9296}" srcOrd="0" destOrd="0" presId="urn:microsoft.com/office/officeart/2005/8/layout/equation1"/>
    <dgm:cxn modelId="{67FC66C8-58C8-4032-BED2-6615E0AD0BFF}" type="presOf" srcId="{A792453A-D9AD-4B46-AC83-BEB34AC5A0E9}" destId="{5264C58B-54FC-4BF4-8986-6478635E3250}" srcOrd="0" destOrd="0" presId="urn:microsoft.com/office/officeart/2005/8/layout/equation1"/>
    <dgm:cxn modelId="{F409DED8-D025-4A83-93DA-2059D346649C}" srcId="{08AB5BF9-32F4-44D7-A70B-48B457C25B25}" destId="{B9F7A5DC-AAAB-479F-BF33-0C47E9A306FB}" srcOrd="4" destOrd="0" parTransId="{99A8B979-3B33-406A-99B1-0DE70388AC78}" sibTransId="{62428CF8-224B-41EF-A771-A8BD0C20480B}"/>
    <dgm:cxn modelId="{E513C0DD-3639-4950-98AC-F4E6A9DD4D79}" srcId="{08AB5BF9-32F4-44D7-A70B-48B457C25B25}" destId="{2C81CCC1-84E7-4A8E-A137-4D0727E4CFC8}" srcOrd="2" destOrd="0" parTransId="{C499910D-644E-4DED-88D5-BFC4ABD7CD0C}" sibTransId="{0EF11873-C3C7-46F3-B1C0-BDC0B18B89BA}"/>
    <dgm:cxn modelId="{316FA954-516D-41EA-A5D1-D303F8E95459}" type="presParOf" srcId="{851B7182-8196-44C3-AA47-5C65AC5E4CE1}" destId="{72693B0D-8492-4E77-849F-FAA233A4EA25}" srcOrd="0" destOrd="0" presId="urn:microsoft.com/office/officeart/2005/8/layout/equation1"/>
    <dgm:cxn modelId="{5CBF3A53-4F8D-457B-9032-15F485A7455C}" type="presParOf" srcId="{851B7182-8196-44C3-AA47-5C65AC5E4CE1}" destId="{A80A9E30-4EB2-4123-B941-22A8230EB283}" srcOrd="1" destOrd="0" presId="urn:microsoft.com/office/officeart/2005/8/layout/equation1"/>
    <dgm:cxn modelId="{8B7C3035-3ED4-4BA8-B7B9-2872C74BBE28}" type="presParOf" srcId="{851B7182-8196-44C3-AA47-5C65AC5E4CE1}" destId="{6A2ABA87-74E1-40AC-A33E-D3B90C983FD2}" srcOrd="2" destOrd="0" presId="urn:microsoft.com/office/officeart/2005/8/layout/equation1"/>
    <dgm:cxn modelId="{62027575-61AB-49A2-8465-C0836B44F9D3}" type="presParOf" srcId="{851B7182-8196-44C3-AA47-5C65AC5E4CE1}" destId="{3ECF54C4-6E62-478D-AD98-41C37F357A1F}" srcOrd="3" destOrd="0" presId="urn:microsoft.com/office/officeart/2005/8/layout/equation1"/>
    <dgm:cxn modelId="{17A86C39-25F6-48DB-8926-5289125057C3}" type="presParOf" srcId="{851B7182-8196-44C3-AA47-5C65AC5E4CE1}" destId="{5264C58B-54FC-4BF4-8986-6478635E3250}" srcOrd="4" destOrd="0" presId="urn:microsoft.com/office/officeart/2005/8/layout/equation1"/>
    <dgm:cxn modelId="{9C620C92-6010-455D-957A-A140E92FCE1C}" type="presParOf" srcId="{851B7182-8196-44C3-AA47-5C65AC5E4CE1}" destId="{FCB53C8F-6BB2-4030-B005-5974D4709868}" srcOrd="5" destOrd="0" presId="urn:microsoft.com/office/officeart/2005/8/layout/equation1"/>
    <dgm:cxn modelId="{6D0700B5-3881-4610-B348-5B2D3015E2F1}" type="presParOf" srcId="{851B7182-8196-44C3-AA47-5C65AC5E4CE1}" destId="{993AA5CE-50E7-43C8-8D05-A323897E22F2}" srcOrd="6" destOrd="0" presId="urn:microsoft.com/office/officeart/2005/8/layout/equation1"/>
    <dgm:cxn modelId="{8E5AA831-6BE0-4937-B15B-066E42B5C2F3}" type="presParOf" srcId="{851B7182-8196-44C3-AA47-5C65AC5E4CE1}" destId="{813A7A2E-6BD5-413E-A89B-646110141988}" srcOrd="7" destOrd="0" presId="urn:microsoft.com/office/officeart/2005/8/layout/equation1"/>
    <dgm:cxn modelId="{0C0E58D7-E32D-4B51-B437-9286B58E1A54}" type="presParOf" srcId="{851B7182-8196-44C3-AA47-5C65AC5E4CE1}" destId="{2C19DDB2-8F92-4618-80EA-B6FF34724A89}" srcOrd="8" destOrd="0" presId="urn:microsoft.com/office/officeart/2005/8/layout/equation1"/>
    <dgm:cxn modelId="{F9A9974F-D55E-46D0-B899-B314D4A4EB17}" type="presParOf" srcId="{851B7182-8196-44C3-AA47-5C65AC5E4CE1}" destId="{072EDF75-60AE-4EC7-9710-9D17F984531E}" srcOrd="9" destOrd="0" presId="urn:microsoft.com/office/officeart/2005/8/layout/equation1"/>
    <dgm:cxn modelId="{B23A3295-AB59-4BDD-8E82-AFB55C36F76F}" type="presParOf" srcId="{851B7182-8196-44C3-AA47-5C65AC5E4CE1}" destId="{E311EDD1-3B08-45A0-9A7D-72A0227EA755}" srcOrd="10" destOrd="0" presId="urn:microsoft.com/office/officeart/2005/8/layout/equation1"/>
    <dgm:cxn modelId="{B7A06317-D097-4B5B-BA10-5E2B393483DA}" type="presParOf" srcId="{851B7182-8196-44C3-AA47-5C65AC5E4CE1}" destId="{3DB919C2-6C23-4821-8252-8AE4321A9672}" srcOrd="11" destOrd="0" presId="urn:microsoft.com/office/officeart/2005/8/layout/equation1"/>
    <dgm:cxn modelId="{BF090004-1F21-4ED7-BD7F-6CF40719B584}" type="presParOf" srcId="{851B7182-8196-44C3-AA47-5C65AC5E4CE1}" destId="{F67DD40B-071B-4718-A053-97E54EAD9296}" srcOrd="12" destOrd="0" presId="urn:microsoft.com/office/officeart/2005/8/layout/equation1"/>
    <dgm:cxn modelId="{91625691-727F-4CDE-A8C4-F325FAAC8682}" type="presParOf" srcId="{851B7182-8196-44C3-AA47-5C65AC5E4CE1}" destId="{4460AF16-10A5-4A9B-B3B4-5BCCC07D5592}" srcOrd="13" destOrd="0" presId="urn:microsoft.com/office/officeart/2005/8/layout/equation1"/>
    <dgm:cxn modelId="{497873F4-2270-423C-823A-4FB2313A6EE3}" type="presParOf" srcId="{851B7182-8196-44C3-AA47-5C65AC5E4CE1}" destId="{DDEA8A3F-2008-42C2-9641-04F829AA2C8C}" srcOrd="14" destOrd="0" presId="urn:microsoft.com/office/officeart/2005/8/layout/equation1"/>
    <dgm:cxn modelId="{3350ACAF-3449-41E9-8073-6A0E0D54212D}" type="presParOf" srcId="{851B7182-8196-44C3-AA47-5C65AC5E4CE1}" destId="{F494AEC4-7369-4EBB-BBDB-D50782323A62}" srcOrd="15" destOrd="0" presId="urn:microsoft.com/office/officeart/2005/8/layout/equation1"/>
    <dgm:cxn modelId="{248CCFD0-2444-412B-A2AA-791352B03E8D}" type="presParOf" srcId="{851B7182-8196-44C3-AA47-5C65AC5E4CE1}" destId="{D984094A-3110-4385-852A-FDC757C82CA6}" srcOrd="16"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17581-D40B-48DE-B1C2-D1DE423CB3DF}">
      <dsp:nvSpPr>
        <dsp:cNvPr id="0" name=""/>
        <dsp:cNvSpPr/>
      </dsp:nvSpPr>
      <dsp:spPr>
        <a:xfrm>
          <a:off x="3609" y="80289"/>
          <a:ext cx="2170583" cy="672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L’objectif</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Pourquoi me demande-t-on de mener une étude ?</a:t>
          </a:r>
        </a:p>
      </dsp:txBody>
      <dsp:txXfrm>
        <a:off x="3609" y="80289"/>
        <a:ext cx="2170583" cy="672245"/>
      </dsp:txXfrm>
    </dsp:sp>
    <dsp:sp modelId="{B51B31EE-E6AD-476D-8F6A-846D3295874A}">
      <dsp:nvSpPr>
        <dsp:cNvPr id="0" name=""/>
        <dsp:cNvSpPr/>
      </dsp:nvSpPr>
      <dsp:spPr>
        <a:xfrm>
          <a:off x="3609" y="752535"/>
          <a:ext cx="2170583" cy="217404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Se conformer à l’ISO/IEC27001</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 dossier d’homologation d’un système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les règles de la politique de l’organisme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Rédiger des exigences pour un cahier des charges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Fournir des pistes à creuser par un test d’intrusion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Préparer une revue des partenaires</a:t>
          </a:r>
        </a:p>
      </dsp:txBody>
      <dsp:txXfrm>
        <a:off x="3609" y="752535"/>
        <a:ext cx="2170583" cy="2174040"/>
      </dsp:txXfrm>
    </dsp:sp>
    <dsp:sp modelId="{B213BEB7-2D85-42A6-B40D-6C55578F4A81}">
      <dsp:nvSpPr>
        <dsp:cNvPr id="0" name=""/>
        <dsp:cNvSpPr/>
      </dsp:nvSpPr>
      <dsp:spPr>
        <a:xfrm>
          <a:off x="2478075" y="80289"/>
          <a:ext cx="2170583" cy="67224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sujet</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Sur quel objet l’étude porte-t-elle ?</a:t>
          </a:r>
        </a:p>
      </dsp:txBody>
      <dsp:txXfrm>
        <a:off x="2478075" y="80289"/>
        <a:ext cx="2170583" cy="672245"/>
      </dsp:txXfrm>
    </dsp:sp>
    <dsp:sp modelId="{A9CFBDCA-71DF-41B1-9FD3-347A80E5CF66}">
      <dsp:nvSpPr>
        <dsp:cNvPr id="0" name=""/>
        <dsp:cNvSpPr/>
      </dsp:nvSpPr>
      <dsp:spPr>
        <a:xfrm>
          <a:off x="2478075" y="752535"/>
          <a:ext cx="2170583" cy="217404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L’organisme entier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activité organisationnelle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système en particulier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composant précis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achète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vend</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outil de sécurité</a:t>
          </a:r>
        </a:p>
      </dsp:txBody>
      <dsp:txXfrm>
        <a:off x="2478075" y="752535"/>
        <a:ext cx="2170583" cy="2174040"/>
      </dsp:txXfrm>
    </dsp:sp>
    <dsp:sp modelId="{E1F2E8F9-437C-4756-9EE6-CDE80E1A8CC9}">
      <dsp:nvSpPr>
        <dsp:cNvPr id="0" name=""/>
        <dsp:cNvSpPr/>
      </dsp:nvSpPr>
      <dsp:spPr>
        <a:xfrm>
          <a:off x="4952540" y="80289"/>
          <a:ext cx="2170583" cy="67224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Les destinataires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À qui l’étude est-elle destinée ?</a:t>
          </a:r>
        </a:p>
      </dsp:txBody>
      <dsp:txXfrm>
        <a:off x="4952540" y="80289"/>
        <a:ext cx="2170583" cy="672245"/>
      </dsp:txXfrm>
    </dsp:sp>
    <dsp:sp modelId="{9E454DD6-3C63-4D2A-9FB1-5AA948F10266}">
      <dsp:nvSpPr>
        <dsp:cNvPr id="0" name=""/>
        <dsp:cNvSpPr/>
      </dsp:nvSpPr>
      <dsp:spPr>
        <a:xfrm>
          <a:off x="4952540" y="752535"/>
          <a:ext cx="2170583" cy="2174040"/>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La Direction d’un 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responsable métier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d’homologation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responsable de la sécurité des systèmes d’information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délégué à la protection des données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tierce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techniques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organisationnels</a:t>
          </a:r>
        </a:p>
      </dsp:txBody>
      <dsp:txXfrm>
        <a:off x="4952540" y="752535"/>
        <a:ext cx="2170583" cy="2174040"/>
      </dsp:txXfrm>
    </dsp:sp>
    <dsp:sp modelId="{66A86C2B-9239-4D4A-B87C-F8A26D68AE4B}">
      <dsp:nvSpPr>
        <dsp:cNvPr id="0" name=""/>
        <dsp:cNvSpPr/>
      </dsp:nvSpPr>
      <dsp:spPr>
        <a:xfrm>
          <a:off x="7427006" y="80289"/>
          <a:ext cx="2170583" cy="672245"/>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temps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Quel est les contraintes temporelles de l’étude ?</a:t>
          </a:r>
        </a:p>
      </dsp:txBody>
      <dsp:txXfrm>
        <a:off x="7427006" y="80289"/>
        <a:ext cx="2170583" cy="672245"/>
      </dsp:txXfrm>
    </dsp:sp>
    <dsp:sp modelId="{DDF6DF86-5632-46E1-B8BD-0D17A383E838}">
      <dsp:nvSpPr>
        <dsp:cNvPr id="0" name=""/>
        <dsp:cNvSpPr/>
      </dsp:nvSpPr>
      <dsp:spPr>
        <a:xfrm>
          <a:off x="7427006" y="752535"/>
          <a:ext cx="2170583" cy="217404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a:t>
          </a:r>
          <a:r>
            <a:rPr lang="fr-FR" sz="1200" i="1" kern="1200" dirty="0">
              <a:latin typeface="Calibri Light" panose="020F0302020204030204" pitchFamily="34" charset="0"/>
              <a:cs typeface="Calibri Light" panose="020F0302020204030204" pitchFamily="34" charset="0"/>
            </a:rPr>
            <a:t>one shot</a:t>
          </a:r>
          <a:endParaRPr lang="fr-FR" sz="1200" kern="1200" dirty="0">
            <a:latin typeface="Calibri Light" panose="020F0302020204030204" pitchFamily="34" charset="0"/>
            <a:cs typeface="Calibri Light" panose="020F0302020204030204" pitchFamily="34" charset="0"/>
          </a:endParaRP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récurrente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permanente (mise à jour et enrichissement en continu)</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Fortes contraintes temporelles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Conditions de mise à jour</a:t>
          </a:r>
        </a:p>
      </dsp:txBody>
      <dsp:txXfrm>
        <a:off x="7427006" y="752535"/>
        <a:ext cx="2170583" cy="217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8242-03D3-41C0-9390-4A51F0375BEF}">
      <dsp:nvSpPr>
        <dsp:cNvPr id="0" name=""/>
        <dsp:cNvSpPr/>
      </dsp:nvSpPr>
      <dsp:spPr>
        <a:xfrm>
          <a:off x="50931"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BD6BA-2AFF-43ED-946F-118A45E62B33}">
      <dsp:nvSpPr>
        <dsp:cNvPr id="0" name=""/>
        <dsp:cNvSpPr/>
      </dsp:nvSpPr>
      <dsp:spPr>
        <a:xfrm>
          <a:off x="111155" y="60224"/>
          <a:ext cx="481792" cy="481792"/>
        </a:xfrm>
        <a:prstGeom prst="chord">
          <a:avLst>
            <a:gd name="adj1" fmla="val 1800000"/>
            <a:gd name="adj2" fmla="val 90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03EDC-39AA-42DF-B291-F2C167F3A1B0}">
      <dsp:nvSpPr>
        <dsp:cNvPr id="0" name=""/>
        <dsp:cNvSpPr/>
      </dsp:nvSpPr>
      <dsp:spPr>
        <a:xfrm>
          <a:off x="778638"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solidFill>
                <a:srgbClr val="7A7A7A"/>
              </a:solidFill>
            </a:rPr>
            <a:t>1 objet d’étude</a:t>
          </a:r>
        </a:p>
        <a:p>
          <a:pPr marL="0" lvl="0" indent="0" algn="l" defTabSz="711200">
            <a:lnSpc>
              <a:spcPct val="90000"/>
            </a:lnSpc>
            <a:spcBef>
              <a:spcPct val="0"/>
            </a:spcBef>
            <a:spcAft>
              <a:spcPct val="35000"/>
            </a:spcAft>
            <a:buNone/>
          </a:pPr>
          <a:r>
            <a:rPr lang="fr-FR" sz="1600" kern="1200" dirty="0">
              <a:solidFill>
                <a:srgbClr val="7A7A7A"/>
              </a:solidFill>
            </a:rPr>
            <a:t>1 valeur métier</a:t>
          </a:r>
        </a:p>
        <a:p>
          <a:pPr marL="0" lvl="0" indent="0" algn="l" defTabSz="711200">
            <a:lnSpc>
              <a:spcPct val="90000"/>
            </a:lnSpc>
            <a:spcBef>
              <a:spcPct val="0"/>
            </a:spcBef>
            <a:spcAft>
              <a:spcPct val="35000"/>
            </a:spcAft>
            <a:buNone/>
          </a:pPr>
          <a:r>
            <a:rPr lang="fr-FR" sz="1600" kern="1200" dirty="0">
              <a:solidFill>
                <a:srgbClr val="7A7A7A"/>
              </a:solidFill>
            </a:rPr>
            <a:t>1 bien support</a:t>
          </a:r>
        </a:p>
        <a:p>
          <a:pPr marL="0" lvl="0" indent="0" algn="l" defTabSz="711200">
            <a:lnSpc>
              <a:spcPct val="90000"/>
            </a:lnSpc>
            <a:spcBef>
              <a:spcPct val="0"/>
            </a:spcBef>
            <a:spcAft>
              <a:spcPct val="35000"/>
            </a:spcAft>
            <a:buNone/>
          </a:pPr>
          <a:r>
            <a:rPr lang="fr-FR" sz="1600" kern="1200" dirty="0">
              <a:solidFill>
                <a:srgbClr val="7A7A7A"/>
              </a:solidFill>
            </a:rPr>
            <a:t>1 partie prenante</a:t>
          </a:r>
        </a:p>
      </dsp:txBody>
      <dsp:txXfrm>
        <a:off x="778638" y="602240"/>
        <a:ext cx="1781627" cy="2534427"/>
      </dsp:txXfrm>
    </dsp:sp>
    <dsp:sp modelId="{B2250889-16EC-44BC-9C81-52039955D740}">
      <dsp:nvSpPr>
        <dsp:cNvPr id="0" name=""/>
        <dsp:cNvSpPr/>
      </dsp:nvSpPr>
      <dsp:spPr>
        <a:xfrm>
          <a:off x="778638"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a:solidFill>
                <a:srgbClr val="7A7A7A"/>
              </a:solidFill>
            </a:rPr>
            <a:t>Établir le contexte</a:t>
          </a:r>
          <a:endParaRPr lang="fr-FR" sz="1800" b="1" kern="1200" dirty="0">
            <a:solidFill>
              <a:srgbClr val="7A7A7A"/>
            </a:solidFill>
          </a:endParaRPr>
        </a:p>
      </dsp:txBody>
      <dsp:txXfrm>
        <a:off x="778638" y="0"/>
        <a:ext cx="1781627" cy="602240"/>
      </dsp:txXfrm>
    </dsp:sp>
    <dsp:sp modelId="{CCAA58B4-1C85-4B50-8B43-84F430B93B8F}">
      <dsp:nvSpPr>
        <dsp:cNvPr id="0" name=""/>
        <dsp:cNvSpPr/>
      </dsp:nvSpPr>
      <dsp:spPr>
        <a:xfrm>
          <a:off x="2685732"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B5079-A396-44A9-8A25-3B35F76BF611}">
      <dsp:nvSpPr>
        <dsp:cNvPr id="0" name=""/>
        <dsp:cNvSpPr/>
      </dsp:nvSpPr>
      <dsp:spPr>
        <a:xfrm>
          <a:off x="2745956" y="60224"/>
          <a:ext cx="481792" cy="481792"/>
        </a:xfrm>
        <a:prstGeom prst="chord">
          <a:avLst>
            <a:gd name="adj1" fmla="val 0"/>
            <a:gd name="adj2" fmla="val 108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5E783-96B8-4FD7-9184-B0DE728FBA51}">
      <dsp:nvSpPr>
        <dsp:cNvPr id="0" name=""/>
        <dsp:cNvSpPr/>
      </dsp:nvSpPr>
      <dsp:spPr>
        <a:xfrm>
          <a:off x="3413439"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solidFill>
                <a:srgbClr val="7A7A7A"/>
              </a:solidFill>
            </a:rPr>
            <a:t>1 socle de règles</a:t>
          </a:r>
        </a:p>
        <a:p>
          <a:pPr marL="0" lvl="0" indent="0" algn="l" defTabSz="711200">
            <a:lnSpc>
              <a:spcPct val="90000"/>
            </a:lnSpc>
            <a:spcBef>
              <a:spcPct val="0"/>
            </a:spcBef>
            <a:spcAft>
              <a:spcPct val="35000"/>
            </a:spcAft>
            <a:buNone/>
          </a:pPr>
          <a:r>
            <a:rPr lang="fr-FR" sz="1600" kern="1200" dirty="0">
              <a:solidFill>
                <a:srgbClr val="7A7A7A"/>
              </a:solidFill>
            </a:rPr>
            <a:t>1 méthode d’évaluation du socle</a:t>
          </a:r>
        </a:p>
        <a:p>
          <a:pPr marL="0" lvl="0" indent="0" algn="l" defTabSz="711200">
            <a:lnSpc>
              <a:spcPct val="90000"/>
            </a:lnSpc>
            <a:spcBef>
              <a:spcPct val="0"/>
            </a:spcBef>
            <a:spcAft>
              <a:spcPct val="35000"/>
            </a:spcAft>
            <a:buNone/>
          </a:pPr>
          <a:r>
            <a:rPr lang="fr-FR" sz="1600" kern="1200" dirty="0">
              <a:solidFill>
                <a:srgbClr val="7A7A7A"/>
              </a:solidFill>
            </a:rPr>
            <a:t>1 règle du socle</a:t>
          </a:r>
        </a:p>
        <a:p>
          <a:pPr marL="0" lvl="0" indent="0" algn="l" defTabSz="711200">
            <a:lnSpc>
              <a:spcPct val="90000"/>
            </a:lnSpc>
            <a:spcBef>
              <a:spcPct val="0"/>
            </a:spcBef>
            <a:spcAft>
              <a:spcPct val="35000"/>
            </a:spcAft>
            <a:buNone/>
          </a:pPr>
          <a:r>
            <a:rPr lang="fr-FR" sz="1600" kern="1200" dirty="0">
              <a:solidFill>
                <a:srgbClr val="7A7A7A"/>
              </a:solidFill>
            </a:rPr>
            <a:t>1 évaluation</a:t>
          </a:r>
        </a:p>
        <a:p>
          <a:pPr marL="0" lvl="0" indent="0" algn="l" defTabSz="711200">
            <a:lnSpc>
              <a:spcPct val="90000"/>
            </a:lnSpc>
            <a:spcBef>
              <a:spcPct val="0"/>
            </a:spcBef>
            <a:spcAft>
              <a:spcPct val="35000"/>
            </a:spcAft>
            <a:buNone/>
          </a:pPr>
          <a:r>
            <a:rPr lang="fr-FR" sz="1600" kern="1200" dirty="0">
              <a:solidFill>
                <a:srgbClr val="7A7A7A"/>
              </a:solidFill>
            </a:rPr>
            <a:t>1 mesure complémentaire</a:t>
          </a:r>
        </a:p>
      </dsp:txBody>
      <dsp:txXfrm>
        <a:off x="3413439" y="602240"/>
        <a:ext cx="1781627" cy="2534427"/>
      </dsp:txXfrm>
    </dsp:sp>
    <dsp:sp modelId="{E60EE4FD-EE2C-456F-BD19-3E560B6849CB}">
      <dsp:nvSpPr>
        <dsp:cNvPr id="0" name=""/>
        <dsp:cNvSpPr/>
      </dsp:nvSpPr>
      <dsp:spPr>
        <a:xfrm>
          <a:off x="3413439"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solidFill>
                <a:srgbClr val="7A7A7A"/>
              </a:solidFill>
            </a:rPr>
            <a:t>Approche par conformité</a:t>
          </a:r>
        </a:p>
      </dsp:txBody>
      <dsp:txXfrm>
        <a:off x="3413439" y="0"/>
        <a:ext cx="1781627" cy="602240"/>
      </dsp:txXfrm>
    </dsp:sp>
    <dsp:sp modelId="{B2E50AA5-6E99-4A8D-B451-8338AFC99F28}">
      <dsp:nvSpPr>
        <dsp:cNvPr id="0" name=""/>
        <dsp:cNvSpPr/>
      </dsp:nvSpPr>
      <dsp:spPr>
        <a:xfrm>
          <a:off x="5320533"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2BC9F-1885-40FB-950F-0C004A6515E7}">
      <dsp:nvSpPr>
        <dsp:cNvPr id="0" name=""/>
        <dsp:cNvSpPr/>
      </dsp:nvSpPr>
      <dsp:spPr>
        <a:xfrm>
          <a:off x="5380757" y="60224"/>
          <a:ext cx="481792" cy="481792"/>
        </a:xfrm>
        <a:prstGeom prst="chord">
          <a:avLst>
            <a:gd name="adj1" fmla="val 19800000"/>
            <a:gd name="adj2" fmla="val 126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252F6-7578-4098-A417-DC57A31ACD51}">
      <dsp:nvSpPr>
        <dsp:cNvPr id="0" name=""/>
        <dsp:cNvSpPr/>
      </dsp:nvSpPr>
      <dsp:spPr>
        <a:xfrm>
          <a:off x="6048240"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t>1 événement redouté</a:t>
          </a:r>
        </a:p>
        <a:p>
          <a:pPr marL="0" lvl="0" indent="0" algn="l" defTabSz="711200">
            <a:lnSpc>
              <a:spcPct val="90000"/>
            </a:lnSpc>
            <a:spcBef>
              <a:spcPct val="0"/>
            </a:spcBef>
            <a:spcAft>
              <a:spcPct val="35000"/>
            </a:spcAft>
            <a:buNone/>
          </a:pPr>
          <a:r>
            <a:rPr lang="fr-FR" sz="1600" kern="1200" dirty="0"/>
            <a:t>1 source de risques</a:t>
          </a:r>
        </a:p>
        <a:p>
          <a:pPr marL="0" lvl="0" indent="0" algn="l" defTabSz="711200">
            <a:lnSpc>
              <a:spcPct val="90000"/>
            </a:lnSpc>
            <a:spcBef>
              <a:spcPct val="0"/>
            </a:spcBef>
            <a:spcAft>
              <a:spcPct val="35000"/>
            </a:spcAft>
            <a:buNone/>
          </a:pPr>
          <a:r>
            <a:rPr lang="fr-FR" sz="1600" kern="1200" dirty="0"/>
            <a:t>1 scénario stratégique</a:t>
          </a:r>
        </a:p>
        <a:p>
          <a:pPr marL="0" lvl="0" indent="0" algn="l" defTabSz="711200">
            <a:lnSpc>
              <a:spcPct val="90000"/>
            </a:lnSpc>
            <a:spcBef>
              <a:spcPct val="0"/>
            </a:spcBef>
            <a:spcAft>
              <a:spcPct val="35000"/>
            </a:spcAft>
            <a:buNone/>
          </a:pPr>
          <a:r>
            <a:rPr lang="fr-FR" sz="1600" kern="1200" dirty="0"/>
            <a:t>1 scénario opérationnel</a:t>
          </a:r>
        </a:p>
        <a:p>
          <a:pPr marL="0" lvl="0" indent="0" algn="l" defTabSz="711200">
            <a:lnSpc>
              <a:spcPct val="90000"/>
            </a:lnSpc>
            <a:spcBef>
              <a:spcPct val="0"/>
            </a:spcBef>
            <a:spcAft>
              <a:spcPct val="35000"/>
            </a:spcAft>
            <a:buNone/>
          </a:pPr>
          <a:r>
            <a:rPr lang="fr-FR" sz="1600" kern="1200" dirty="0"/>
            <a:t>1 mesure complémentaire</a:t>
          </a:r>
        </a:p>
      </dsp:txBody>
      <dsp:txXfrm>
        <a:off x="6048240" y="602240"/>
        <a:ext cx="1781627" cy="2534427"/>
      </dsp:txXfrm>
    </dsp:sp>
    <dsp:sp modelId="{35EDC56F-113A-4C1E-81CF-AC8F17D00922}">
      <dsp:nvSpPr>
        <dsp:cNvPr id="0" name=""/>
        <dsp:cNvSpPr/>
      </dsp:nvSpPr>
      <dsp:spPr>
        <a:xfrm>
          <a:off x="6048240"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t>Approche par scénarios</a:t>
          </a:r>
        </a:p>
      </dsp:txBody>
      <dsp:txXfrm>
        <a:off x="6048240" y="0"/>
        <a:ext cx="1781627" cy="602240"/>
      </dsp:txXfrm>
    </dsp:sp>
    <dsp:sp modelId="{9CFE01AC-B3AB-47DC-8ABB-9DE3BF293AE3}">
      <dsp:nvSpPr>
        <dsp:cNvPr id="0" name=""/>
        <dsp:cNvSpPr/>
      </dsp:nvSpPr>
      <dsp:spPr>
        <a:xfrm>
          <a:off x="7955334"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13ACB-2037-43A1-BDBD-422269702D6D}">
      <dsp:nvSpPr>
        <dsp:cNvPr id="0" name=""/>
        <dsp:cNvSpPr/>
      </dsp:nvSpPr>
      <dsp:spPr>
        <a:xfrm>
          <a:off x="8015558" y="60224"/>
          <a:ext cx="481792" cy="481792"/>
        </a:xfrm>
        <a:prstGeom prst="chord">
          <a:avLst>
            <a:gd name="adj1" fmla="val 16200000"/>
            <a:gd name="adj2" fmla="val 162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0A09B-28F1-41A2-B3C3-D44C57DEC830}">
      <dsp:nvSpPr>
        <dsp:cNvPr id="0" name=""/>
        <dsp:cNvSpPr/>
      </dsp:nvSpPr>
      <dsp:spPr>
        <a:xfrm>
          <a:off x="8683041"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8683041" y="0"/>
        <a:ext cx="1781627" cy="602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F00E4-5976-4775-A517-76743D3BE812}">
      <dsp:nvSpPr>
        <dsp:cNvPr id="0" name=""/>
        <dsp:cNvSpPr/>
      </dsp:nvSpPr>
      <dsp:spPr>
        <a:xfrm>
          <a:off x="3953" y="216587"/>
          <a:ext cx="2377306" cy="5760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mj-lt"/>
            <a:buNone/>
          </a:pPr>
          <a:r>
            <a:rPr lang="fr-FR" sz="2000" b="1" kern="1200" dirty="0"/>
            <a:t>Réduire</a:t>
          </a:r>
          <a:r>
            <a:rPr lang="fr-FR" sz="2000" kern="1200" dirty="0"/>
            <a:t> le risque</a:t>
          </a:r>
        </a:p>
      </dsp:txBody>
      <dsp:txXfrm>
        <a:off x="3953" y="216587"/>
        <a:ext cx="2377306" cy="576000"/>
      </dsp:txXfrm>
    </dsp:sp>
    <dsp:sp modelId="{B3AE5F7E-70A5-47D6-AAAB-0A84735DAD6D}">
      <dsp:nvSpPr>
        <dsp:cNvPr id="0" name=""/>
        <dsp:cNvSpPr/>
      </dsp:nvSpPr>
      <dsp:spPr>
        <a:xfrm>
          <a:off x="3953" y="792587"/>
          <a:ext cx="2377306" cy="253226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fr-FR" sz="2000" kern="1200" dirty="0"/>
            <a:t>Appliquer des mesures pour réduire la vraisemblance, ou éventuellement la gravité (pas simple !) du risque</a:t>
          </a:r>
        </a:p>
      </dsp:txBody>
      <dsp:txXfrm>
        <a:off x="3953" y="792587"/>
        <a:ext cx="2377306" cy="2532262"/>
      </dsp:txXfrm>
    </dsp:sp>
    <dsp:sp modelId="{3E4DBF69-EB33-4100-AB1F-D9863651FF78}">
      <dsp:nvSpPr>
        <dsp:cNvPr id="0" name=""/>
        <dsp:cNvSpPr/>
      </dsp:nvSpPr>
      <dsp:spPr>
        <a:xfrm>
          <a:off x="2714082" y="216587"/>
          <a:ext cx="2377306" cy="5760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Refuser</a:t>
          </a:r>
          <a:r>
            <a:rPr lang="fr-FR" sz="2000" kern="1200" dirty="0"/>
            <a:t> le risque</a:t>
          </a:r>
        </a:p>
      </dsp:txBody>
      <dsp:txXfrm>
        <a:off x="2714082" y="216587"/>
        <a:ext cx="2377306" cy="576000"/>
      </dsp:txXfrm>
    </dsp:sp>
    <dsp:sp modelId="{1FB2A261-04F3-4DD0-8FA0-3A843D15AE32}">
      <dsp:nvSpPr>
        <dsp:cNvPr id="0" name=""/>
        <dsp:cNvSpPr/>
      </dsp:nvSpPr>
      <dsp:spPr>
        <a:xfrm>
          <a:off x="2714082" y="792587"/>
          <a:ext cx="2377306" cy="253226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Appliquer des mesures pour réduire, arrêter ou ne pas démarrer, l'activité porteuse du risque</a:t>
          </a:r>
        </a:p>
      </dsp:txBody>
      <dsp:txXfrm>
        <a:off x="2714082" y="792587"/>
        <a:ext cx="2377306" cy="2532262"/>
      </dsp:txXfrm>
    </dsp:sp>
    <dsp:sp modelId="{43918631-E069-4483-88A6-A3321F2FB034}">
      <dsp:nvSpPr>
        <dsp:cNvPr id="0" name=""/>
        <dsp:cNvSpPr/>
      </dsp:nvSpPr>
      <dsp:spPr>
        <a:xfrm>
          <a:off x="5424211" y="216587"/>
          <a:ext cx="2377306" cy="5760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Partager</a:t>
          </a:r>
          <a:r>
            <a:rPr lang="fr-FR" sz="2000" kern="1200" dirty="0"/>
            <a:t> le risque</a:t>
          </a:r>
        </a:p>
      </dsp:txBody>
      <dsp:txXfrm>
        <a:off x="5424211" y="216587"/>
        <a:ext cx="2377306" cy="576000"/>
      </dsp:txXfrm>
    </dsp:sp>
    <dsp:sp modelId="{F30C048F-CEAA-4EAF-A129-A79F0A470206}">
      <dsp:nvSpPr>
        <dsp:cNvPr id="0" name=""/>
        <dsp:cNvSpPr/>
      </dsp:nvSpPr>
      <dsp:spPr>
        <a:xfrm>
          <a:off x="5424211" y="792587"/>
          <a:ext cx="2377306" cy="253226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Appliquer des mesures pour transférer tout ou partie du risque à un tiers (ex : partager des conséquences via une assurance)</a:t>
          </a:r>
        </a:p>
      </dsp:txBody>
      <dsp:txXfrm>
        <a:off x="5424211" y="792587"/>
        <a:ext cx="2377306" cy="2532262"/>
      </dsp:txXfrm>
    </dsp:sp>
    <dsp:sp modelId="{79EB5F88-252F-4AED-87FC-DAD255F381F9}">
      <dsp:nvSpPr>
        <dsp:cNvPr id="0" name=""/>
        <dsp:cNvSpPr/>
      </dsp:nvSpPr>
      <dsp:spPr>
        <a:xfrm>
          <a:off x="8134340" y="216587"/>
          <a:ext cx="2377306" cy="57600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Prendre</a:t>
          </a:r>
          <a:r>
            <a:rPr lang="fr-FR" sz="2000" kern="1200" dirty="0"/>
            <a:t> le risque</a:t>
          </a:r>
        </a:p>
      </dsp:txBody>
      <dsp:txXfrm>
        <a:off x="8134340" y="216587"/>
        <a:ext cx="2377306" cy="576000"/>
      </dsp:txXfrm>
    </dsp:sp>
    <dsp:sp modelId="{CEF261AC-F192-4658-95DF-A18F88C83886}">
      <dsp:nvSpPr>
        <dsp:cNvPr id="0" name=""/>
        <dsp:cNvSpPr/>
      </dsp:nvSpPr>
      <dsp:spPr>
        <a:xfrm>
          <a:off x="8134340" y="792587"/>
          <a:ext cx="2377306" cy="253226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Maintenir le risque à son niveau</a:t>
          </a:r>
        </a:p>
      </dsp:txBody>
      <dsp:txXfrm>
        <a:off x="8134340" y="792587"/>
        <a:ext cx="2377306" cy="253226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D646B-6AEE-42FF-B335-898267653524}">
      <dsp:nvSpPr>
        <dsp:cNvPr id="0" name=""/>
        <dsp:cNvSpPr/>
      </dsp:nvSpPr>
      <dsp:spPr>
        <a:xfrm>
          <a:off x="117" y="209814"/>
          <a:ext cx="2752129" cy="1100851"/>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Partir de l’étude</a:t>
          </a:r>
        </a:p>
      </dsp:txBody>
      <dsp:txXfrm>
        <a:off x="550543" y="209814"/>
        <a:ext cx="1651278" cy="1100851"/>
      </dsp:txXfrm>
    </dsp:sp>
    <dsp:sp modelId="{7E25731F-1E2D-4872-A6DD-1E6927A3D196}">
      <dsp:nvSpPr>
        <dsp:cNvPr id="0" name=""/>
        <dsp:cNvSpPr/>
      </dsp:nvSpPr>
      <dsp:spPr>
        <a:xfrm>
          <a:off x="11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Quelles sont les mesures qui ont pu être déterminées tout au long de l’étude ?</a:t>
          </a:r>
        </a:p>
      </dsp:txBody>
      <dsp:txXfrm>
        <a:off x="117" y="1448273"/>
        <a:ext cx="2201703" cy="2693250"/>
      </dsp:txXfrm>
    </dsp:sp>
    <dsp:sp modelId="{0959C2EF-CB0A-4274-B2A2-76BBDFBD6074}">
      <dsp:nvSpPr>
        <dsp:cNvPr id="0" name=""/>
        <dsp:cNvSpPr/>
      </dsp:nvSpPr>
      <dsp:spPr>
        <a:xfrm>
          <a:off x="2536247" y="209814"/>
          <a:ext cx="2752129" cy="11008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Vérifier la cohérence</a:t>
          </a:r>
        </a:p>
      </dsp:txBody>
      <dsp:txXfrm>
        <a:off x="3086673" y="209814"/>
        <a:ext cx="1651278" cy="1100851"/>
      </dsp:txXfrm>
    </dsp:sp>
    <dsp:sp modelId="{D84EBEC1-C5B7-42AC-97B6-F7FF02E323F7}">
      <dsp:nvSpPr>
        <dsp:cNvPr id="0" name=""/>
        <dsp:cNvSpPr/>
      </dsp:nvSpPr>
      <dsp:spPr>
        <a:xfrm>
          <a:off x="253624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Sont-elles cohérentes entre elles, et avec l’organisation, en termes de fond et de forme ?</a:t>
          </a:r>
        </a:p>
      </dsp:txBody>
      <dsp:txXfrm>
        <a:off x="2536247" y="1448273"/>
        <a:ext cx="2201703" cy="2693250"/>
      </dsp:txXfrm>
    </dsp:sp>
    <dsp:sp modelId="{BCED8459-90C5-4142-958C-3ACCFC8F3F63}">
      <dsp:nvSpPr>
        <dsp:cNvPr id="0" name=""/>
        <dsp:cNvSpPr/>
      </dsp:nvSpPr>
      <dsp:spPr>
        <a:xfrm>
          <a:off x="5072377" y="209814"/>
          <a:ext cx="2752129" cy="1100851"/>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Vérifier la complétude</a:t>
          </a:r>
        </a:p>
      </dsp:txBody>
      <dsp:txXfrm>
        <a:off x="5622803" y="209814"/>
        <a:ext cx="1651278" cy="1100851"/>
      </dsp:txXfrm>
    </dsp:sp>
    <dsp:sp modelId="{BA936223-2001-4C67-BECE-40FA81876EFC}">
      <dsp:nvSpPr>
        <dsp:cNvPr id="0" name=""/>
        <dsp:cNvSpPr/>
      </dsp:nvSpPr>
      <dsp:spPr>
        <a:xfrm>
          <a:off x="507237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Sont-elles suffisantes pour traiter les risques conformément aux options de traitement choisies ?</a:t>
          </a:r>
        </a:p>
      </dsp:txBody>
      <dsp:txXfrm>
        <a:off x="5072377" y="1448273"/>
        <a:ext cx="2201703" cy="2693250"/>
      </dsp:txXfrm>
    </dsp:sp>
    <dsp:sp modelId="{40B1E412-67BE-481C-8373-23AC334133CC}">
      <dsp:nvSpPr>
        <dsp:cNvPr id="0" name=""/>
        <dsp:cNvSpPr/>
      </dsp:nvSpPr>
      <dsp:spPr>
        <a:xfrm>
          <a:off x="7763352" y="209814"/>
          <a:ext cx="2752129" cy="1100851"/>
        </a:xfrm>
        <a:prstGeom prst="chevron">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Planifier leur mise en œuvre</a:t>
          </a:r>
        </a:p>
      </dsp:txBody>
      <dsp:txXfrm>
        <a:off x="8313778" y="209814"/>
        <a:ext cx="1651278" cy="1100851"/>
      </dsp:txXfrm>
    </dsp:sp>
    <dsp:sp modelId="{7670FB3C-8805-43F9-81C5-BF19D9134845}">
      <dsp:nvSpPr>
        <dsp:cNvPr id="0" name=""/>
        <dsp:cNvSpPr/>
      </dsp:nvSpPr>
      <dsp:spPr>
        <a:xfrm>
          <a:off x="7735545" y="1448273"/>
          <a:ext cx="2511395"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Quelles ressources et quel calendrier ?</a:t>
          </a:r>
        </a:p>
      </dsp:txBody>
      <dsp:txXfrm>
        <a:off x="7735545" y="1448273"/>
        <a:ext cx="2511395" cy="269325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198F8-9DC3-4054-9FE9-4F1D6FE742F7}">
      <dsp:nvSpPr>
        <dsp:cNvPr id="0" name=""/>
        <dsp:cNvSpPr/>
      </dsp:nvSpPr>
      <dsp:spPr>
        <a:xfrm>
          <a:off x="3953" y="83878"/>
          <a:ext cx="2377306" cy="72831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Gouvernance et anticipation</a:t>
          </a:r>
          <a:endParaRPr lang="fr-FR" sz="2000" b="0" kern="1200" dirty="0"/>
        </a:p>
      </dsp:txBody>
      <dsp:txXfrm>
        <a:off x="3953" y="83878"/>
        <a:ext cx="2377306" cy="728312"/>
      </dsp:txXfrm>
    </dsp:sp>
    <dsp:sp modelId="{5A240395-4F4E-4BF6-870D-F854F3C7F886}">
      <dsp:nvSpPr>
        <dsp:cNvPr id="0" name=""/>
        <dsp:cNvSpPr/>
      </dsp:nvSpPr>
      <dsp:spPr>
        <a:xfrm>
          <a:off x="3953" y="812190"/>
          <a:ext cx="2377306" cy="345526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Organisation de management du risque et d’amélioration continue</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Processus d’homologation</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Maîtrise de l’écosystème</a:t>
          </a:r>
        </a:p>
      </dsp:txBody>
      <dsp:txXfrm>
        <a:off x="3953" y="812190"/>
        <a:ext cx="2377306" cy="3455268"/>
      </dsp:txXfrm>
    </dsp:sp>
    <dsp:sp modelId="{1C9B2E57-EB9D-4553-8989-F38B550A30A4}">
      <dsp:nvSpPr>
        <dsp:cNvPr id="0" name=""/>
        <dsp:cNvSpPr/>
      </dsp:nvSpPr>
      <dsp:spPr>
        <a:xfrm>
          <a:off x="2714082" y="83878"/>
          <a:ext cx="2377306" cy="72831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Protection</a:t>
          </a:r>
        </a:p>
      </dsp:txBody>
      <dsp:txXfrm>
        <a:off x="2714082" y="83878"/>
        <a:ext cx="2377306" cy="728312"/>
      </dsp:txXfrm>
    </dsp:sp>
    <dsp:sp modelId="{24FB2D6E-1BC0-461A-816E-A73BAEF35A78}">
      <dsp:nvSpPr>
        <dsp:cNvPr id="0" name=""/>
        <dsp:cNvSpPr/>
      </dsp:nvSpPr>
      <dsp:spPr>
        <a:xfrm>
          <a:off x="2714082" y="812190"/>
          <a:ext cx="2377306" cy="345526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Gestion de l’authentification et du contrôle d’accès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Sécurité physique et organisationnelle</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Maintien en condition de sécurité et gestion d’obsolescence</a:t>
          </a:r>
        </a:p>
      </dsp:txBody>
      <dsp:txXfrm>
        <a:off x="2714082" y="812190"/>
        <a:ext cx="2377306" cy="3455268"/>
      </dsp:txXfrm>
    </dsp:sp>
    <dsp:sp modelId="{11190446-8876-43F7-BFB4-19D7378A9E24}">
      <dsp:nvSpPr>
        <dsp:cNvPr id="0" name=""/>
        <dsp:cNvSpPr/>
      </dsp:nvSpPr>
      <dsp:spPr>
        <a:xfrm>
          <a:off x="5424211" y="83878"/>
          <a:ext cx="2377306" cy="72831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Résilience</a:t>
          </a:r>
        </a:p>
      </dsp:txBody>
      <dsp:txXfrm>
        <a:off x="5424211" y="83878"/>
        <a:ext cx="2377306" cy="728312"/>
      </dsp:txXfrm>
    </dsp:sp>
    <dsp:sp modelId="{1B640834-54A4-49BF-BE90-7DCBDD26541C}">
      <dsp:nvSpPr>
        <dsp:cNvPr id="0" name=""/>
        <dsp:cNvSpPr/>
      </dsp:nvSpPr>
      <dsp:spPr>
        <a:xfrm>
          <a:off x="5424211" y="812190"/>
          <a:ext cx="2377306" cy="3455268"/>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Continuité d’activité (sauvegarde et restauration, gestion des modes dégradés)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Reprise d’activité</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Gestion de crise cyber</a:t>
          </a:r>
        </a:p>
      </dsp:txBody>
      <dsp:txXfrm>
        <a:off x="5424211" y="812190"/>
        <a:ext cx="2377306" cy="3455268"/>
      </dsp:txXfrm>
    </dsp:sp>
    <dsp:sp modelId="{EAEE1F1C-5707-4459-B01A-F44923605365}">
      <dsp:nvSpPr>
        <dsp:cNvPr id="0" name=""/>
        <dsp:cNvSpPr/>
      </dsp:nvSpPr>
      <dsp:spPr>
        <a:xfrm>
          <a:off x="8134340" y="83878"/>
          <a:ext cx="2377306" cy="72831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Défense</a:t>
          </a:r>
        </a:p>
      </dsp:txBody>
      <dsp:txXfrm>
        <a:off x="8134340" y="83878"/>
        <a:ext cx="2377306" cy="728312"/>
      </dsp:txXfrm>
    </dsp:sp>
    <dsp:sp modelId="{832894B5-6E2C-4CA6-8ABC-9224D362B68D}">
      <dsp:nvSpPr>
        <dsp:cNvPr id="0" name=""/>
        <dsp:cNvSpPr/>
      </dsp:nvSpPr>
      <dsp:spPr>
        <a:xfrm>
          <a:off x="8134340" y="812190"/>
          <a:ext cx="2377306" cy="3455268"/>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Surveillance d’événements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Détection et classification d’incidents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Réponse à un incident cyber</a:t>
          </a:r>
        </a:p>
      </dsp:txBody>
      <dsp:txXfrm>
        <a:off x="8134340" y="812190"/>
        <a:ext cx="2377306" cy="345526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8242-03D3-41C0-9390-4A51F0375BEF}">
      <dsp:nvSpPr>
        <dsp:cNvPr id="0" name=""/>
        <dsp:cNvSpPr/>
      </dsp:nvSpPr>
      <dsp:spPr>
        <a:xfrm>
          <a:off x="50931"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BD6BA-2AFF-43ED-946F-118A45E62B33}">
      <dsp:nvSpPr>
        <dsp:cNvPr id="0" name=""/>
        <dsp:cNvSpPr/>
      </dsp:nvSpPr>
      <dsp:spPr>
        <a:xfrm>
          <a:off x="111155" y="60224"/>
          <a:ext cx="481792" cy="481792"/>
        </a:xfrm>
        <a:prstGeom prst="chord">
          <a:avLst>
            <a:gd name="adj1" fmla="val 1800000"/>
            <a:gd name="adj2" fmla="val 90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03EDC-39AA-42DF-B291-F2C167F3A1B0}">
      <dsp:nvSpPr>
        <dsp:cNvPr id="0" name=""/>
        <dsp:cNvSpPr/>
      </dsp:nvSpPr>
      <dsp:spPr>
        <a:xfrm>
          <a:off x="778638"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solidFill>
                <a:srgbClr val="7A7A7A"/>
              </a:solidFill>
            </a:rPr>
            <a:t>1 objet d’étude</a:t>
          </a:r>
        </a:p>
        <a:p>
          <a:pPr marL="0" lvl="0" indent="0" algn="l" defTabSz="711200">
            <a:lnSpc>
              <a:spcPct val="90000"/>
            </a:lnSpc>
            <a:spcBef>
              <a:spcPct val="0"/>
            </a:spcBef>
            <a:spcAft>
              <a:spcPct val="35000"/>
            </a:spcAft>
            <a:buNone/>
          </a:pPr>
          <a:r>
            <a:rPr lang="fr-FR" sz="1600" kern="1200" dirty="0">
              <a:solidFill>
                <a:srgbClr val="7A7A7A"/>
              </a:solidFill>
            </a:rPr>
            <a:t>1 valeur métier</a:t>
          </a:r>
        </a:p>
        <a:p>
          <a:pPr marL="0" lvl="0" indent="0" algn="l" defTabSz="711200">
            <a:lnSpc>
              <a:spcPct val="90000"/>
            </a:lnSpc>
            <a:spcBef>
              <a:spcPct val="0"/>
            </a:spcBef>
            <a:spcAft>
              <a:spcPct val="35000"/>
            </a:spcAft>
            <a:buNone/>
          </a:pPr>
          <a:r>
            <a:rPr lang="fr-FR" sz="1600" kern="1200" dirty="0">
              <a:solidFill>
                <a:srgbClr val="7A7A7A"/>
              </a:solidFill>
            </a:rPr>
            <a:t>1 bien support</a:t>
          </a:r>
        </a:p>
        <a:p>
          <a:pPr marL="0" lvl="0" indent="0" algn="l" defTabSz="711200">
            <a:lnSpc>
              <a:spcPct val="90000"/>
            </a:lnSpc>
            <a:spcBef>
              <a:spcPct val="0"/>
            </a:spcBef>
            <a:spcAft>
              <a:spcPct val="35000"/>
            </a:spcAft>
            <a:buNone/>
          </a:pPr>
          <a:r>
            <a:rPr lang="fr-FR" sz="1600" kern="1200" dirty="0">
              <a:solidFill>
                <a:srgbClr val="7A7A7A"/>
              </a:solidFill>
            </a:rPr>
            <a:t>1 partie prenante</a:t>
          </a:r>
        </a:p>
      </dsp:txBody>
      <dsp:txXfrm>
        <a:off x="778638" y="602240"/>
        <a:ext cx="1781627" cy="2534427"/>
      </dsp:txXfrm>
    </dsp:sp>
    <dsp:sp modelId="{B2250889-16EC-44BC-9C81-52039955D740}">
      <dsp:nvSpPr>
        <dsp:cNvPr id="0" name=""/>
        <dsp:cNvSpPr/>
      </dsp:nvSpPr>
      <dsp:spPr>
        <a:xfrm>
          <a:off x="778638"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a:solidFill>
                <a:srgbClr val="7A7A7A"/>
              </a:solidFill>
            </a:rPr>
            <a:t>Établir le contexte</a:t>
          </a:r>
          <a:endParaRPr lang="fr-FR" sz="1800" b="1" kern="1200" dirty="0">
            <a:solidFill>
              <a:srgbClr val="7A7A7A"/>
            </a:solidFill>
          </a:endParaRPr>
        </a:p>
      </dsp:txBody>
      <dsp:txXfrm>
        <a:off x="778638" y="0"/>
        <a:ext cx="1781627" cy="602240"/>
      </dsp:txXfrm>
    </dsp:sp>
    <dsp:sp modelId="{CCAA58B4-1C85-4B50-8B43-84F430B93B8F}">
      <dsp:nvSpPr>
        <dsp:cNvPr id="0" name=""/>
        <dsp:cNvSpPr/>
      </dsp:nvSpPr>
      <dsp:spPr>
        <a:xfrm>
          <a:off x="2685732"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B5079-A396-44A9-8A25-3B35F76BF611}">
      <dsp:nvSpPr>
        <dsp:cNvPr id="0" name=""/>
        <dsp:cNvSpPr/>
      </dsp:nvSpPr>
      <dsp:spPr>
        <a:xfrm>
          <a:off x="2745956" y="60224"/>
          <a:ext cx="481792" cy="481792"/>
        </a:xfrm>
        <a:prstGeom prst="chord">
          <a:avLst>
            <a:gd name="adj1" fmla="val 0"/>
            <a:gd name="adj2" fmla="val 108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5E783-96B8-4FD7-9184-B0DE728FBA51}">
      <dsp:nvSpPr>
        <dsp:cNvPr id="0" name=""/>
        <dsp:cNvSpPr/>
      </dsp:nvSpPr>
      <dsp:spPr>
        <a:xfrm>
          <a:off x="3413439"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solidFill>
                <a:srgbClr val="7A7A7A"/>
              </a:solidFill>
            </a:rPr>
            <a:t>1 socle de règles</a:t>
          </a:r>
        </a:p>
        <a:p>
          <a:pPr marL="0" lvl="0" indent="0" algn="l" defTabSz="711200">
            <a:lnSpc>
              <a:spcPct val="90000"/>
            </a:lnSpc>
            <a:spcBef>
              <a:spcPct val="0"/>
            </a:spcBef>
            <a:spcAft>
              <a:spcPct val="35000"/>
            </a:spcAft>
            <a:buNone/>
          </a:pPr>
          <a:r>
            <a:rPr lang="fr-FR" sz="1600" kern="1200" dirty="0">
              <a:solidFill>
                <a:srgbClr val="7A7A7A"/>
              </a:solidFill>
            </a:rPr>
            <a:t>1 méthode d’évaluation du socle</a:t>
          </a:r>
        </a:p>
        <a:p>
          <a:pPr marL="0" lvl="0" indent="0" algn="l" defTabSz="711200">
            <a:lnSpc>
              <a:spcPct val="90000"/>
            </a:lnSpc>
            <a:spcBef>
              <a:spcPct val="0"/>
            </a:spcBef>
            <a:spcAft>
              <a:spcPct val="35000"/>
            </a:spcAft>
            <a:buNone/>
          </a:pPr>
          <a:r>
            <a:rPr lang="fr-FR" sz="1600" kern="1200" dirty="0">
              <a:solidFill>
                <a:srgbClr val="7A7A7A"/>
              </a:solidFill>
            </a:rPr>
            <a:t>1 règle du socle</a:t>
          </a:r>
        </a:p>
        <a:p>
          <a:pPr marL="0" lvl="0" indent="0" algn="l" defTabSz="711200">
            <a:lnSpc>
              <a:spcPct val="90000"/>
            </a:lnSpc>
            <a:spcBef>
              <a:spcPct val="0"/>
            </a:spcBef>
            <a:spcAft>
              <a:spcPct val="35000"/>
            </a:spcAft>
            <a:buNone/>
          </a:pPr>
          <a:r>
            <a:rPr lang="fr-FR" sz="1600" kern="1200" dirty="0">
              <a:solidFill>
                <a:srgbClr val="7A7A7A"/>
              </a:solidFill>
            </a:rPr>
            <a:t>1 évaluation</a:t>
          </a:r>
        </a:p>
        <a:p>
          <a:pPr marL="0" lvl="0" indent="0" algn="l" defTabSz="711200">
            <a:lnSpc>
              <a:spcPct val="90000"/>
            </a:lnSpc>
            <a:spcBef>
              <a:spcPct val="0"/>
            </a:spcBef>
            <a:spcAft>
              <a:spcPct val="35000"/>
            </a:spcAft>
            <a:buNone/>
          </a:pPr>
          <a:r>
            <a:rPr lang="fr-FR" sz="1600" kern="1200" dirty="0">
              <a:solidFill>
                <a:srgbClr val="7A7A7A"/>
              </a:solidFill>
            </a:rPr>
            <a:t>1 mesure complémentaire</a:t>
          </a:r>
        </a:p>
      </dsp:txBody>
      <dsp:txXfrm>
        <a:off x="3413439" y="602240"/>
        <a:ext cx="1781627" cy="2534427"/>
      </dsp:txXfrm>
    </dsp:sp>
    <dsp:sp modelId="{E60EE4FD-EE2C-456F-BD19-3E560B6849CB}">
      <dsp:nvSpPr>
        <dsp:cNvPr id="0" name=""/>
        <dsp:cNvSpPr/>
      </dsp:nvSpPr>
      <dsp:spPr>
        <a:xfrm>
          <a:off x="3413439"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solidFill>
                <a:srgbClr val="7A7A7A"/>
              </a:solidFill>
            </a:rPr>
            <a:t>Approche par conformité</a:t>
          </a:r>
        </a:p>
      </dsp:txBody>
      <dsp:txXfrm>
        <a:off x="3413439" y="0"/>
        <a:ext cx="1781627" cy="602240"/>
      </dsp:txXfrm>
    </dsp:sp>
    <dsp:sp modelId="{B2E50AA5-6E99-4A8D-B451-8338AFC99F28}">
      <dsp:nvSpPr>
        <dsp:cNvPr id="0" name=""/>
        <dsp:cNvSpPr/>
      </dsp:nvSpPr>
      <dsp:spPr>
        <a:xfrm>
          <a:off x="5320533"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2BC9F-1885-40FB-950F-0C004A6515E7}">
      <dsp:nvSpPr>
        <dsp:cNvPr id="0" name=""/>
        <dsp:cNvSpPr/>
      </dsp:nvSpPr>
      <dsp:spPr>
        <a:xfrm>
          <a:off x="5380757" y="60224"/>
          <a:ext cx="481792" cy="481792"/>
        </a:xfrm>
        <a:prstGeom prst="chord">
          <a:avLst>
            <a:gd name="adj1" fmla="val 19800000"/>
            <a:gd name="adj2" fmla="val 126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E252F6-7578-4098-A417-DC57A31ACD51}">
      <dsp:nvSpPr>
        <dsp:cNvPr id="0" name=""/>
        <dsp:cNvSpPr/>
      </dsp:nvSpPr>
      <dsp:spPr>
        <a:xfrm>
          <a:off x="6048240"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solidFill>
                <a:srgbClr val="7A7A7A"/>
              </a:solidFill>
            </a:rPr>
            <a:t>1 événement redouté</a:t>
          </a:r>
        </a:p>
        <a:p>
          <a:pPr marL="0" lvl="0" indent="0" algn="l" defTabSz="711200">
            <a:lnSpc>
              <a:spcPct val="90000"/>
            </a:lnSpc>
            <a:spcBef>
              <a:spcPct val="0"/>
            </a:spcBef>
            <a:spcAft>
              <a:spcPct val="35000"/>
            </a:spcAft>
            <a:buNone/>
          </a:pPr>
          <a:r>
            <a:rPr lang="fr-FR" sz="1600" kern="1200" dirty="0">
              <a:solidFill>
                <a:srgbClr val="7A7A7A"/>
              </a:solidFill>
            </a:rPr>
            <a:t>1 source de risques</a:t>
          </a:r>
        </a:p>
        <a:p>
          <a:pPr marL="0" lvl="0" indent="0" algn="l" defTabSz="711200">
            <a:lnSpc>
              <a:spcPct val="90000"/>
            </a:lnSpc>
            <a:spcBef>
              <a:spcPct val="0"/>
            </a:spcBef>
            <a:spcAft>
              <a:spcPct val="35000"/>
            </a:spcAft>
            <a:buNone/>
          </a:pPr>
          <a:r>
            <a:rPr lang="fr-FR" sz="1600" kern="1200" dirty="0">
              <a:solidFill>
                <a:srgbClr val="7A7A7A"/>
              </a:solidFill>
            </a:rPr>
            <a:t>1 scénario stratégique</a:t>
          </a:r>
        </a:p>
        <a:p>
          <a:pPr marL="0" lvl="0" indent="0" algn="l" defTabSz="711200">
            <a:lnSpc>
              <a:spcPct val="90000"/>
            </a:lnSpc>
            <a:spcBef>
              <a:spcPct val="0"/>
            </a:spcBef>
            <a:spcAft>
              <a:spcPct val="35000"/>
            </a:spcAft>
            <a:buNone/>
          </a:pPr>
          <a:r>
            <a:rPr lang="fr-FR" sz="1600" kern="1200" dirty="0">
              <a:solidFill>
                <a:srgbClr val="7A7A7A"/>
              </a:solidFill>
            </a:rPr>
            <a:t>1 scénario opérationnel</a:t>
          </a:r>
        </a:p>
        <a:p>
          <a:pPr marL="0" lvl="0" indent="0" algn="l" defTabSz="711200">
            <a:lnSpc>
              <a:spcPct val="90000"/>
            </a:lnSpc>
            <a:spcBef>
              <a:spcPct val="0"/>
            </a:spcBef>
            <a:spcAft>
              <a:spcPct val="35000"/>
            </a:spcAft>
            <a:buNone/>
          </a:pPr>
          <a:r>
            <a:rPr lang="fr-FR" sz="1600" kern="1200" dirty="0">
              <a:solidFill>
                <a:srgbClr val="7A7A7A"/>
              </a:solidFill>
            </a:rPr>
            <a:t>1 mesure complémentaire</a:t>
          </a:r>
        </a:p>
      </dsp:txBody>
      <dsp:txXfrm>
        <a:off x="6048240" y="602240"/>
        <a:ext cx="1781627" cy="2534427"/>
      </dsp:txXfrm>
    </dsp:sp>
    <dsp:sp modelId="{35EDC56F-113A-4C1E-81CF-AC8F17D00922}">
      <dsp:nvSpPr>
        <dsp:cNvPr id="0" name=""/>
        <dsp:cNvSpPr/>
      </dsp:nvSpPr>
      <dsp:spPr>
        <a:xfrm>
          <a:off x="6048240"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solidFill>
                <a:srgbClr val="7A7A7A"/>
              </a:solidFill>
            </a:rPr>
            <a:t>Approche par scénarios</a:t>
          </a:r>
        </a:p>
      </dsp:txBody>
      <dsp:txXfrm>
        <a:off x="6048240" y="0"/>
        <a:ext cx="1781627" cy="602240"/>
      </dsp:txXfrm>
    </dsp:sp>
    <dsp:sp modelId="{9CFE01AC-B3AB-47DC-8ABB-9DE3BF293AE3}">
      <dsp:nvSpPr>
        <dsp:cNvPr id="0" name=""/>
        <dsp:cNvSpPr/>
      </dsp:nvSpPr>
      <dsp:spPr>
        <a:xfrm>
          <a:off x="7955334"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13ACB-2037-43A1-BDBD-422269702D6D}">
      <dsp:nvSpPr>
        <dsp:cNvPr id="0" name=""/>
        <dsp:cNvSpPr/>
      </dsp:nvSpPr>
      <dsp:spPr>
        <a:xfrm>
          <a:off x="8015558" y="60224"/>
          <a:ext cx="481792" cy="481792"/>
        </a:xfrm>
        <a:prstGeom prst="chord">
          <a:avLst>
            <a:gd name="adj1" fmla="val 16200000"/>
            <a:gd name="adj2" fmla="val 162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2857B9-7703-4CD2-B157-36BD6E79A33B}">
      <dsp:nvSpPr>
        <dsp:cNvPr id="0" name=""/>
        <dsp:cNvSpPr/>
      </dsp:nvSpPr>
      <dsp:spPr>
        <a:xfrm>
          <a:off x="8683041"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fr-FR" sz="1600" kern="1200" dirty="0"/>
            <a:t>1 mesure complémentaire</a:t>
          </a:r>
        </a:p>
        <a:p>
          <a:pPr marL="0" lvl="0" indent="0" algn="l" defTabSz="711200">
            <a:lnSpc>
              <a:spcPct val="90000"/>
            </a:lnSpc>
            <a:spcBef>
              <a:spcPct val="0"/>
            </a:spcBef>
            <a:spcAft>
              <a:spcPct val="35000"/>
            </a:spcAft>
            <a:buNone/>
          </a:pPr>
          <a:r>
            <a:rPr lang="fr-FR" sz="1600" kern="1200" dirty="0"/>
            <a:t>Composant traité</a:t>
          </a:r>
        </a:p>
        <a:p>
          <a:pPr marL="0" lvl="0" indent="0" algn="l" defTabSz="711200">
            <a:lnSpc>
              <a:spcPct val="90000"/>
            </a:lnSpc>
            <a:spcBef>
              <a:spcPct val="0"/>
            </a:spcBef>
            <a:spcAft>
              <a:spcPct val="35000"/>
            </a:spcAft>
            <a:buNone/>
          </a:pPr>
          <a:r>
            <a:rPr lang="fr-FR" sz="1600" kern="1200" dirty="0"/>
            <a:t>Option de traitement</a:t>
          </a:r>
        </a:p>
        <a:p>
          <a:pPr marL="0" lvl="0" indent="0" algn="l" defTabSz="711200">
            <a:lnSpc>
              <a:spcPct val="90000"/>
            </a:lnSpc>
            <a:spcBef>
              <a:spcPct val="0"/>
            </a:spcBef>
            <a:spcAft>
              <a:spcPct val="35000"/>
            </a:spcAft>
            <a:buNone/>
          </a:pPr>
          <a:r>
            <a:rPr lang="fr-FR" sz="1600" kern="1200" dirty="0"/>
            <a:t>Gains potentiels</a:t>
          </a:r>
        </a:p>
        <a:p>
          <a:pPr marL="0" lvl="0" indent="0" algn="l" defTabSz="711200">
            <a:lnSpc>
              <a:spcPct val="90000"/>
            </a:lnSpc>
            <a:spcBef>
              <a:spcPct val="0"/>
            </a:spcBef>
            <a:spcAft>
              <a:spcPct val="35000"/>
            </a:spcAft>
            <a:buNone/>
          </a:pPr>
          <a:r>
            <a:rPr lang="fr-FR" sz="1600" kern="1200" dirty="0"/>
            <a:t>Difficultés potentielles</a:t>
          </a:r>
        </a:p>
        <a:p>
          <a:pPr marL="0" lvl="0" indent="0" algn="l" defTabSz="711200">
            <a:lnSpc>
              <a:spcPct val="90000"/>
            </a:lnSpc>
            <a:spcBef>
              <a:spcPct val="0"/>
            </a:spcBef>
            <a:spcAft>
              <a:spcPct val="35000"/>
            </a:spcAft>
            <a:buNone/>
          </a:pPr>
          <a:r>
            <a:rPr lang="fr-FR" sz="1600" kern="1200" dirty="0"/>
            <a:t>Planification</a:t>
          </a:r>
        </a:p>
      </dsp:txBody>
      <dsp:txXfrm>
        <a:off x="8683041" y="602240"/>
        <a:ext cx="1781627" cy="2534427"/>
      </dsp:txXfrm>
    </dsp:sp>
    <dsp:sp modelId="{4410A09B-28F1-41A2-B3C3-D44C57DEC830}">
      <dsp:nvSpPr>
        <dsp:cNvPr id="0" name=""/>
        <dsp:cNvSpPr/>
      </dsp:nvSpPr>
      <dsp:spPr>
        <a:xfrm>
          <a:off x="8683041"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t>Traiter les risques</a:t>
          </a:r>
        </a:p>
      </dsp:txBody>
      <dsp:txXfrm>
        <a:off x="8683041" y="0"/>
        <a:ext cx="1781627" cy="602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0D20E-2D11-40A4-9EBE-AABDCA18493D}">
      <dsp:nvSpPr>
        <dsp:cNvPr id="0" name=""/>
        <dsp:cNvSpPr/>
      </dsp:nvSpPr>
      <dsp:spPr>
        <a:xfrm>
          <a:off x="1485123" y="288244"/>
          <a:ext cx="750673" cy="750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65CDAA-6386-4727-B44B-366CFF313101}">
      <dsp:nvSpPr>
        <dsp:cNvPr id="0" name=""/>
        <dsp:cNvSpPr/>
      </dsp:nvSpPr>
      <dsp:spPr>
        <a:xfrm>
          <a:off x="918490" y="1289214"/>
          <a:ext cx="1883941"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méthode d’analyse de risque ?</a:t>
          </a:r>
          <a:endParaRPr lang="en-US" sz="1600" kern="1200" dirty="0"/>
        </a:p>
      </dsp:txBody>
      <dsp:txXfrm>
        <a:off x="918490" y="1289214"/>
        <a:ext cx="1883941" cy="667265"/>
      </dsp:txXfrm>
    </dsp:sp>
    <dsp:sp modelId="{949062C1-8405-41E4-B213-C54D08643A82}">
      <dsp:nvSpPr>
        <dsp:cNvPr id="0" name=""/>
        <dsp:cNvSpPr/>
      </dsp:nvSpPr>
      <dsp:spPr>
        <a:xfrm>
          <a:off x="3553105" y="288244"/>
          <a:ext cx="750673" cy="750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32A7F-F21A-49BE-AFDD-B72BEE7D6B08}">
      <dsp:nvSpPr>
        <dsp:cNvPr id="0" name=""/>
        <dsp:cNvSpPr/>
      </dsp:nvSpPr>
      <dsp:spPr>
        <a:xfrm>
          <a:off x="3094360"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usine à gaz ?</a:t>
          </a:r>
          <a:endParaRPr lang="en-US" sz="1600" kern="1200" dirty="0"/>
        </a:p>
      </dsp:txBody>
      <dsp:txXfrm>
        <a:off x="3094360" y="1289214"/>
        <a:ext cx="1668164" cy="667265"/>
      </dsp:txXfrm>
    </dsp:sp>
    <dsp:sp modelId="{F2D1AD28-527B-41F9-9262-7BDD95BE94A4}">
      <dsp:nvSpPr>
        <dsp:cNvPr id="0" name=""/>
        <dsp:cNvSpPr/>
      </dsp:nvSpPr>
      <dsp:spPr>
        <a:xfrm>
          <a:off x="5513197" y="288244"/>
          <a:ext cx="750673" cy="750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084614-0139-408E-A83F-F27B1F901CD7}">
      <dsp:nvSpPr>
        <dsp:cNvPr id="0" name=""/>
        <dsp:cNvSpPr/>
      </dsp:nvSpPr>
      <dsp:spPr>
        <a:xfrm>
          <a:off x="5054452"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Des comprimés pour l’indigestion ?</a:t>
          </a:r>
          <a:endParaRPr lang="en-US" sz="1600" kern="1200" dirty="0"/>
        </a:p>
      </dsp:txBody>
      <dsp:txXfrm>
        <a:off x="5054452" y="1289214"/>
        <a:ext cx="1668164" cy="667265"/>
      </dsp:txXfrm>
    </dsp:sp>
    <dsp:sp modelId="{5A2AE221-2A16-4F0C-AEDC-B99AF04E56B5}">
      <dsp:nvSpPr>
        <dsp:cNvPr id="0" name=""/>
        <dsp:cNvSpPr/>
      </dsp:nvSpPr>
      <dsp:spPr>
        <a:xfrm>
          <a:off x="7473290" y="288244"/>
          <a:ext cx="750673" cy="750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57B39-B124-4B22-9C05-3576ED3168E2}">
      <dsp:nvSpPr>
        <dsp:cNvPr id="0" name=""/>
        <dsp:cNvSpPr/>
      </dsp:nvSpPr>
      <dsp:spPr>
        <a:xfrm>
          <a:off x="7014545"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EBIOS c’est la vie ?</a:t>
          </a:r>
          <a:endParaRPr lang="en-US" sz="1600" kern="1200" dirty="0"/>
        </a:p>
      </dsp:txBody>
      <dsp:txXfrm>
        <a:off x="7014545" y="1289214"/>
        <a:ext cx="1668164" cy="667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CF10-CA26-4179-AA31-2D1EB35974C6}">
      <dsp:nvSpPr>
        <dsp:cNvPr id="0" name=""/>
        <dsp:cNvSpPr/>
      </dsp:nvSpPr>
      <dsp:spPr>
        <a:xfrm>
          <a:off x="3298" y="230"/>
          <a:ext cx="5103275"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2976" y="59908"/>
        <a:ext cx="4983919" cy="1918209"/>
      </dsp:txXfrm>
    </dsp:sp>
    <dsp:sp modelId="{5C5C3CBC-5AE8-4310-9933-9E26B551E8C1}">
      <dsp:nvSpPr>
        <dsp:cNvPr id="0" name=""/>
        <dsp:cNvSpPr/>
      </dsp:nvSpPr>
      <dsp:spPr>
        <a:xfrm>
          <a:off x="329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8451" y="2348695"/>
        <a:ext cx="1129899" cy="1967259"/>
      </dsp:txXfrm>
    </dsp:sp>
    <dsp:sp modelId="{60E4803E-582C-4C7E-8FA3-2A744A03FB81}">
      <dsp:nvSpPr>
        <dsp:cNvPr id="0" name=""/>
        <dsp:cNvSpPr/>
      </dsp:nvSpPr>
      <dsp:spPr>
        <a:xfrm>
          <a:off x="130432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1339475" y="2348695"/>
        <a:ext cx="1129899" cy="1967259"/>
      </dsp:txXfrm>
    </dsp:sp>
    <dsp:sp modelId="{DE7599A0-6763-4ABA-AB22-A98FD6FE561C}">
      <dsp:nvSpPr>
        <dsp:cNvPr id="0" name=""/>
        <dsp:cNvSpPr/>
      </dsp:nvSpPr>
      <dsp:spPr>
        <a:xfrm>
          <a:off x="260534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640498" y="2348695"/>
        <a:ext cx="1129899" cy="1967259"/>
      </dsp:txXfrm>
    </dsp:sp>
    <dsp:sp modelId="{6CA76088-2B26-463A-9064-BB0B228C151F}">
      <dsp:nvSpPr>
        <dsp:cNvPr id="0" name=""/>
        <dsp:cNvSpPr/>
      </dsp:nvSpPr>
      <dsp:spPr>
        <a:xfrm>
          <a:off x="390636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941521" y="2348695"/>
        <a:ext cx="1129899" cy="1967259"/>
      </dsp:txXfrm>
    </dsp:sp>
    <dsp:sp modelId="{E20D0F32-C86C-4599-9950-1550ADA8A59C}">
      <dsp:nvSpPr>
        <dsp:cNvPr id="0" name=""/>
        <dsp:cNvSpPr/>
      </dsp:nvSpPr>
      <dsp:spPr>
        <a:xfrm>
          <a:off x="5308208"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67886" y="59908"/>
        <a:ext cx="2381872" cy="1918209"/>
      </dsp:txXfrm>
    </dsp:sp>
    <dsp:sp modelId="{32DB35E5-97D8-4E9D-A990-24042482923D}">
      <dsp:nvSpPr>
        <dsp:cNvPr id="0" name=""/>
        <dsp:cNvSpPr/>
      </dsp:nvSpPr>
      <dsp:spPr>
        <a:xfrm>
          <a:off x="530820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43361" y="2348695"/>
        <a:ext cx="1129899" cy="1967259"/>
      </dsp:txXfrm>
    </dsp:sp>
    <dsp:sp modelId="{455E4D5E-3F8C-44C0-9736-47D0D63D4884}">
      <dsp:nvSpPr>
        <dsp:cNvPr id="0" name=""/>
        <dsp:cNvSpPr/>
      </dsp:nvSpPr>
      <dsp:spPr>
        <a:xfrm>
          <a:off x="6609231"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644384" y="2348695"/>
        <a:ext cx="1129899" cy="1967259"/>
      </dsp:txXfrm>
    </dsp:sp>
    <dsp:sp modelId="{24B8FE3A-EE48-4E5B-887C-5FD925BB1F5C}">
      <dsp:nvSpPr>
        <dsp:cNvPr id="0" name=""/>
        <dsp:cNvSpPr/>
      </dsp:nvSpPr>
      <dsp:spPr>
        <a:xfrm>
          <a:off x="8011072"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070750" y="59908"/>
        <a:ext cx="2381872" cy="1918209"/>
      </dsp:txXfrm>
    </dsp:sp>
    <dsp:sp modelId="{41587758-071B-4368-9288-E387B2310A06}">
      <dsp:nvSpPr>
        <dsp:cNvPr id="0" name=""/>
        <dsp:cNvSpPr/>
      </dsp:nvSpPr>
      <dsp:spPr>
        <a:xfrm>
          <a:off x="801107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046225" y="2348695"/>
        <a:ext cx="1129899" cy="1967259"/>
      </dsp:txXfrm>
    </dsp:sp>
    <dsp:sp modelId="{96246CE3-80FC-40A8-A71B-5F9FC33A330A}">
      <dsp:nvSpPr>
        <dsp:cNvPr id="0" name=""/>
        <dsp:cNvSpPr/>
      </dsp:nvSpPr>
      <dsp:spPr>
        <a:xfrm>
          <a:off x="931209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9347248" y="2348695"/>
        <a:ext cx="1129899" cy="1967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2C4D0-6717-4228-8D41-1FF48B15CAF9}">
      <dsp:nvSpPr>
        <dsp:cNvPr id="0" name=""/>
        <dsp:cNvSpPr/>
      </dsp:nvSpPr>
      <dsp:spPr>
        <a:xfrm>
          <a:off x="3298" y="230"/>
          <a:ext cx="5103275"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sp:txBody>
      <dsp:txXfrm>
        <a:off x="62976" y="59908"/>
        <a:ext cx="4983919" cy="1918209"/>
      </dsp:txXfrm>
    </dsp:sp>
    <dsp:sp modelId="{D48A2A85-1496-4EAB-9E7F-1AD0626D42EB}">
      <dsp:nvSpPr>
        <dsp:cNvPr id="0" name=""/>
        <dsp:cNvSpPr/>
      </dsp:nvSpPr>
      <dsp:spPr>
        <a:xfrm>
          <a:off x="329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sp:txBody>
      <dsp:txXfrm>
        <a:off x="38451" y="2348695"/>
        <a:ext cx="1129899" cy="1967259"/>
      </dsp:txXfrm>
    </dsp:sp>
    <dsp:sp modelId="{715CF90C-C886-410E-B0C1-CD5741FEC4D0}">
      <dsp:nvSpPr>
        <dsp:cNvPr id="0" name=""/>
        <dsp:cNvSpPr/>
      </dsp:nvSpPr>
      <dsp:spPr>
        <a:xfrm>
          <a:off x="130432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sp:txBody>
      <dsp:txXfrm>
        <a:off x="1339475" y="2348695"/>
        <a:ext cx="1129899" cy="1967259"/>
      </dsp:txXfrm>
    </dsp:sp>
    <dsp:sp modelId="{905145DF-567A-4694-AED1-14010F0B1CB3}">
      <dsp:nvSpPr>
        <dsp:cNvPr id="0" name=""/>
        <dsp:cNvSpPr/>
      </dsp:nvSpPr>
      <dsp:spPr>
        <a:xfrm>
          <a:off x="260534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sp:txBody>
      <dsp:txXfrm>
        <a:off x="2640498" y="2348695"/>
        <a:ext cx="1129899" cy="1967259"/>
      </dsp:txXfrm>
    </dsp:sp>
    <dsp:sp modelId="{841764A3-689D-46C8-9E36-3E43CA27B0C3}">
      <dsp:nvSpPr>
        <dsp:cNvPr id="0" name=""/>
        <dsp:cNvSpPr/>
      </dsp:nvSpPr>
      <dsp:spPr>
        <a:xfrm>
          <a:off x="390636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3941521" y="2348695"/>
        <a:ext cx="1129899" cy="1967259"/>
      </dsp:txXfrm>
    </dsp:sp>
    <dsp:sp modelId="{03DA151D-4FBC-474E-8AF5-22C1CDF2445D}">
      <dsp:nvSpPr>
        <dsp:cNvPr id="0" name=""/>
        <dsp:cNvSpPr/>
      </dsp:nvSpPr>
      <dsp:spPr>
        <a:xfrm>
          <a:off x="5308208"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67886" y="59908"/>
        <a:ext cx="2381872" cy="1918209"/>
      </dsp:txXfrm>
    </dsp:sp>
    <dsp:sp modelId="{D6718BDB-C7DD-44E7-B092-6B208809CE43}">
      <dsp:nvSpPr>
        <dsp:cNvPr id="0" name=""/>
        <dsp:cNvSpPr/>
      </dsp:nvSpPr>
      <dsp:spPr>
        <a:xfrm>
          <a:off x="530820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sp:txBody>
      <dsp:txXfrm>
        <a:off x="5343361" y="2348695"/>
        <a:ext cx="1129899" cy="1967259"/>
      </dsp:txXfrm>
    </dsp:sp>
    <dsp:sp modelId="{81171A07-60B3-4D9C-B991-2EDB71692F9C}">
      <dsp:nvSpPr>
        <dsp:cNvPr id="0" name=""/>
        <dsp:cNvSpPr/>
      </dsp:nvSpPr>
      <dsp:spPr>
        <a:xfrm>
          <a:off x="6609231"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6644384" y="2348695"/>
        <a:ext cx="1129899" cy="1967259"/>
      </dsp:txXfrm>
    </dsp:sp>
    <dsp:sp modelId="{20238311-4B7E-41C6-8B3B-BC5D6C2142D0}">
      <dsp:nvSpPr>
        <dsp:cNvPr id="0" name=""/>
        <dsp:cNvSpPr/>
      </dsp:nvSpPr>
      <dsp:spPr>
        <a:xfrm>
          <a:off x="8011072"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sp:txBody>
      <dsp:txXfrm>
        <a:off x="8070750" y="59908"/>
        <a:ext cx="2381872" cy="1918209"/>
      </dsp:txXfrm>
    </dsp:sp>
    <dsp:sp modelId="{7C39F49A-3473-4A94-AF45-6B9F9DFF99F5}">
      <dsp:nvSpPr>
        <dsp:cNvPr id="0" name=""/>
        <dsp:cNvSpPr/>
      </dsp:nvSpPr>
      <dsp:spPr>
        <a:xfrm>
          <a:off x="801107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kern="1200" dirty="0">
              <a:latin typeface="Calibri Light" panose="020F0302020204030204" pitchFamily="34" charset="0"/>
              <a:ea typeface="Calibri Light" panose="020F0302020204030204" pitchFamily="34" charset="0"/>
              <a:cs typeface="Calibri Light" panose="020F0302020204030204" pitchFamily="34" charset="0"/>
            </a:rPr>
          </a:b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sp:txBody>
      <dsp:txXfrm>
        <a:off x="8046225" y="2348695"/>
        <a:ext cx="1129899" cy="1967259"/>
      </dsp:txXfrm>
    </dsp:sp>
    <dsp:sp modelId="{A9D646A6-1BF8-4A61-B19E-61DCCFD5216F}">
      <dsp:nvSpPr>
        <dsp:cNvPr id="0" name=""/>
        <dsp:cNvSpPr/>
      </dsp:nvSpPr>
      <dsp:spPr>
        <a:xfrm>
          <a:off x="931209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9347248" y="2348695"/>
        <a:ext cx="1129899" cy="1967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58695-3A4A-4CD9-88D9-00E9BE333828}">
      <dsp:nvSpPr>
        <dsp:cNvPr id="0" name=""/>
        <dsp:cNvSpPr/>
      </dsp:nvSpPr>
      <dsp:spPr>
        <a:xfrm>
          <a:off x="1308391" y="1396"/>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1308391" y="1396"/>
        <a:ext cx="2726360" cy="831539"/>
      </dsp:txXfrm>
    </dsp:sp>
    <dsp:sp modelId="{D9B90268-EB57-4EEC-BDA6-D80D2E9B66A2}">
      <dsp:nvSpPr>
        <dsp:cNvPr id="0" name=""/>
        <dsp:cNvSpPr/>
      </dsp:nvSpPr>
      <dsp:spPr>
        <a:xfrm>
          <a:off x="1308391" y="1173731"/>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1308391" y="1173731"/>
        <a:ext cx="2726360" cy="831539"/>
      </dsp:txXfrm>
    </dsp:sp>
    <dsp:sp modelId="{696779BF-2320-405E-8437-F2BA1198AEC4}">
      <dsp:nvSpPr>
        <dsp:cNvPr id="0" name=""/>
        <dsp:cNvSpPr/>
      </dsp:nvSpPr>
      <dsp:spPr>
        <a:xfrm>
          <a:off x="1308391" y="2346066"/>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1308391" y="2346066"/>
        <a:ext cx="2726360" cy="831539"/>
      </dsp:txXfrm>
    </dsp:sp>
    <dsp:sp modelId="{FB5B879A-43E3-4EFD-8006-10A76AD10BE5}">
      <dsp:nvSpPr>
        <dsp:cNvPr id="0" name=""/>
        <dsp:cNvSpPr/>
      </dsp:nvSpPr>
      <dsp:spPr>
        <a:xfrm>
          <a:off x="1308391" y="3518401"/>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1308391" y="3518401"/>
        <a:ext cx="2726360" cy="831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B93E4-DB57-40BE-94CC-2EF3A40FF932}">
      <dsp:nvSpPr>
        <dsp:cNvPr id="0" name=""/>
        <dsp:cNvSpPr/>
      </dsp:nvSpPr>
      <dsp:spPr>
        <a:xfrm>
          <a:off x="3922482" y="3924022"/>
          <a:ext cx="232339" cy="249764"/>
        </a:xfrm>
        <a:custGeom>
          <a:avLst/>
          <a:gdLst/>
          <a:ahLst/>
          <a:cxnLst/>
          <a:rect l="0" t="0" r="0" b="0"/>
          <a:pathLst>
            <a:path>
              <a:moveTo>
                <a:pt x="0" y="0"/>
              </a:moveTo>
              <a:lnTo>
                <a:pt x="116169" y="0"/>
              </a:lnTo>
              <a:lnTo>
                <a:pt x="116169" y="249764"/>
              </a:lnTo>
              <a:lnTo>
                <a:pt x="232339" y="249764"/>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58399-B047-4A7A-B8EB-2595B403AD4F}">
      <dsp:nvSpPr>
        <dsp:cNvPr id="0" name=""/>
        <dsp:cNvSpPr/>
      </dsp:nvSpPr>
      <dsp:spPr>
        <a:xfrm>
          <a:off x="3922482" y="3674257"/>
          <a:ext cx="232339" cy="249764"/>
        </a:xfrm>
        <a:custGeom>
          <a:avLst/>
          <a:gdLst/>
          <a:ahLst/>
          <a:cxnLst/>
          <a:rect l="0" t="0" r="0" b="0"/>
          <a:pathLst>
            <a:path>
              <a:moveTo>
                <a:pt x="0" y="249764"/>
              </a:moveTo>
              <a:lnTo>
                <a:pt x="116169" y="249764"/>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1B13B9-2836-4928-AF9B-BECE450B402E}">
      <dsp:nvSpPr>
        <dsp:cNvPr id="0" name=""/>
        <dsp:cNvSpPr/>
      </dsp:nvSpPr>
      <dsp:spPr>
        <a:xfrm>
          <a:off x="3922482" y="3129008"/>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AAB56-9138-4E47-BDFC-3A31039154CA}">
      <dsp:nvSpPr>
        <dsp:cNvPr id="0" name=""/>
        <dsp:cNvSpPr/>
      </dsp:nvSpPr>
      <dsp:spPr>
        <a:xfrm>
          <a:off x="3922482" y="2175669"/>
          <a:ext cx="232339" cy="499529"/>
        </a:xfrm>
        <a:custGeom>
          <a:avLst/>
          <a:gdLst/>
          <a:ahLst/>
          <a:cxnLst/>
          <a:rect l="0" t="0" r="0" b="0"/>
          <a:pathLst>
            <a:path>
              <a:moveTo>
                <a:pt x="0" y="0"/>
              </a:moveTo>
              <a:lnTo>
                <a:pt x="116169" y="0"/>
              </a:lnTo>
              <a:lnTo>
                <a:pt x="116169" y="499529"/>
              </a:lnTo>
              <a:lnTo>
                <a:pt x="232339" y="499529"/>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9C930A-BCA0-45F0-B9C2-F4793AA85A9C}">
      <dsp:nvSpPr>
        <dsp:cNvPr id="0" name=""/>
        <dsp:cNvSpPr/>
      </dsp:nvSpPr>
      <dsp:spPr>
        <a:xfrm>
          <a:off x="3922482" y="2129949"/>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19CDF-235E-41C9-9F2F-BC482BAC10E5}">
      <dsp:nvSpPr>
        <dsp:cNvPr id="0" name=""/>
        <dsp:cNvSpPr/>
      </dsp:nvSpPr>
      <dsp:spPr>
        <a:xfrm>
          <a:off x="3922482" y="1676139"/>
          <a:ext cx="232339" cy="499529"/>
        </a:xfrm>
        <a:custGeom>
          <a:avLst/>
          <a:gdLst/>
          <a:ahLst/>
          <a:cxnLst/>
          <a:rect l="0" t="0" r="0" b="0"/>
          <a:pathLst>
            <a:path>
              <a:moveTo>
                <a:pt x="0" y="499529"/>
              </a:moveTo>
              <a:lnTo>
                <a:pt x="116169" y="499529"/>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B8D5F-25D4-47B7-A7BE-99D4D7C47DEE}">
      <dsp:nvSpPr>
        <dsp:cNvPr id="0" name=""/>
        <dsp:cNvSpPr/>
      </dsp:nvSpPr>
      <dsp:spPr>
        <a:xfrm>
          <a:off x="3922482" y="677080"/>
          <a:ext cx="232339" cy="499529"/>
        </a:xfrm>
        <a:custGeom>
          <a:avLst/>
          <a:gdLst/>
          <a:ahLst/>
          <a:cxnLst/>
          <a:rect l="0" t="0" r="0" b="0"/>
          <a:pathLst>
            <a:path>
              <a:moveTo>
                <a:pt x="0" y="0"/>
              </a:moveTo>
              <a:lnTo>
                <a:pt x="116169" y="0"/>
              </a:lnTo>
              <a:lnTo>
                <a:pt x="116169" y="499529"/>
              </a:lnTo>
              <a:lnTo>
                <a:pt x="232339" y="499529"/>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BB4897-60FD-4DC3-A1DD-FCE0707D5359}">
      <dsp:nvSpPr>
        <dsp:cNvPr id="0" name=""/>
        <dsp:cNvSpPr/>
      </dsp:nvSpPr>
      <dsp:spPr>
        <a:xfrm>
          <a:off x="3922482" y="631360"/>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A0C4A4-412A-4480-B08A-681DACA8C25F}">
      <dsp:nvSpPr>
        <dsp:cNvPr id="0" name=""/>
        <dsp:cNvSpPr/>
      </dsp:nvSpPr>
      <dsp:spPr>
        <a:xfrm>
          <a:off x="3922482" y="177550"/>
          <a:ext cx="232339" cy="499529"/>
        </a:xfrm>
        <a:custGeom>
          <a:avLst/>
          <a:gdLst/>
          <a:ahLst/>
          <a:cxnLst/>
          <a:rect l="0" t="0" r="0" b="0"/>
          <a:pathLst>
            <a:path>
              <a:moveTo>
                <a:pt x="0" y="499529"/>
              </a:moveTo>
              <a:lnTo>
                <a:pt x="116169" y="499529"/>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58695-3A4A-4CD9-88D9-00E9BE333828}">
      <dsp:nvSpPr>
        <dsp:cNvPr id="0" name=""/>
        <dsp:cNvSpPr/>
      </dsp:nvSpPr>
      <dsp:spPr>
        <a:xfrm>
          <a:off x="2760785" y="499921"/>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2760785" y="499921"/>
        <a:ext cx="1161696" cy="354317"/>
      </dsp:txXfrm>
    </dsp:sp>
    <dsp:sp modelId="{BB1E4401-F22C-49FC-BFA4-8BD64C267B55}">
      <dsp:nvSpPr>
        <dsp:cNvPr id="0" name=""/>
        <dsp:cNvSpPr/>
      </dsp:nvSpPr>
      <dsp:spPr>
        <a:xfrm>
          <a:off x="4154821" y="392"/>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sp:txBody>
      <dsp:txXfrm>
        <a:off x="4154821" y="392"/>
        <a:ext cx="3599993" cy="354317"/>
      </dsp:txXfrm>
    </dsp:sp>
    <dsp:sp modelId="{539405C0-5B2C-485A-BB0C-BDDF902120D1}">
      <dsp:nvSpPr>
        <dsp:cNvPr id="0" name=""/>
        <dsp:cNvSpPr/>
      </dsp:nvSpPr>
      <dsp:spPr>
        <a:xfrm>
          <a:off x="4154821" y="499921"/>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Pharmacies</a:t>
          </a:r>
        </a:p>
      </dsp:txBody>
      <dsp:txXfrm>
        <a:off x="4154821" y="499921"/>
        <a:ext cx="3599993" cy="354317"/>
      </dsp:txXfrm>
    </dsp:sp>
    <dsp:sp modelId="{7889DDAD-B678-4032-9BE9-72AF73BB82CE}">
      <dsp:nvSpPr>
        <dsp:cNvPr id="0" name=""/>
        <dsp:cNvSpPr/>
      </dsp:nvSpPr>
      <dsp:spPr>
        <a:xfrm>
          <a:off x="4154821" y="999451"/>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sp:txBody>
      <dsp:txXfrm>
        <a:off x="4154821" y="999451"/>
        <a:ext cx="3599993" cy="354317"/>
      </dsp:txXfrm>
    </dsp:sp>
    <dsp:sp modelId="{D9B90268-EB57-4EEC-BDA6-D80D2E9B66A2}">
      <dsp:nvSpPr>
        <dsp:cNvPr id="0" name=""/>
        <dsp:cNvSpPr/>
      </dsp:nvSpPr>
      <dsp:spPr>
        <a:xfrm>
          <a:off x="2760785" y="1998510"/>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2760785" y="1998510"/>
        <a:ext cx="1161696" cy="354317"/>
      </dsp:txXfrm>
    </dsp:sp>
    <dsp:sp modelId="{79DEF705-34C5-4B37-ADD3-636A646E6355}">
      <dsp:nvSpPr>
        <dsp:cNvPr id="0" name=""/>
        <dsp:cNvSpPr/>
      </dsp:nvSpPr>
      <dsp:spPr>
        <a:xfrm>
          <a:off x="4154821" y="1498980"/>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Universités</a:t>
          </a:r>
        </a:p>
      </dsp:txBody>
      <dsp:txXfrm>
        <a:off x="4154821" y="1498980"/>
        <a:ext cx="3599993" cy="354317"/>
      </dsp:txXfrm>
    </dsp:sp>
    <dsp:sp modelId="{39DD274C-E065-4349-83BD-3975FB96A15D}">
      <dsp:nvSpPr>
        <dsp:cNvPr id="0" name=""/>
        <dsp:cNvSpPr/>
      </dsp:nvSpPr>
      <dsp:spPr>
        <a:xfrm>
          <a:off x="4154821" y="1998510"/>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sp:txBody>
      <dsp:txXfrm>
        <a:off x="4154821" y="1998510"/>
        <a:ext cx="3599993" cy="354317"/>
      </dsp:txXfrm>
    </dsp:sp>
    <dsp:sp modelId="{8D6085E1-877C-4D19-9812-F2B633A2B5E3}">
      <dsp:nvSpPr>
        <dsp:cNvPr id="0" name=""/>
        <dsp:cNvSpPr/>
      </dsp:nvSpPr>
      <dsp:spPr>
        <a:xfrm>
          <a:off x="4154821" y="2498039"/>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Laboratoires</a:t>
          </a:r>
        </a:p>
      </dsp:txBody>
      <dsp:txXfrm>
        <a:off x="4154821" y="2498039"/>
        <a:ext cx="3599993" cy="354317"/>
      </dsp:txXfrm>
    </dsp:sp>
    <dsp:sp modelId="{696779BF-2320-405E-8437-F2BA1198AEC4}">
      <dsp:nvSpPr>
        <dsp:cNvPr id="0" name=""/>
        <dsp:cNvSpPr/>
      </dsp:nvSpPr>
      <dsp:spPr>
        <a:xfrm>
          <a:off x="2760785" y="2997569"/>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2760785" y="2997569"/>
        <a:ext cx="1161696" cy="354317"/>
      </dsp:txXfrm>
    </dsp:sp>
    <dsp:sp modelId="{62F4ABFE-C6A9-44C3-926D-1C542517D6CB}">
      <dsp:nvSpPr>
        <dsp:cNvPr id="0" name=""/>
        <dsp:cNvSpPr/>
      </dsp:nvSpPr>
      <dsp:spPr>
        <a:xfrm>
          <a:off x="4154821" y="2997569"/>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sp:txBody>
      <dsp:txXfrm>
        <a:off x="4154821" y="2997569"/>
        <a:ext cx="3599993" cy="354317"/>
      </dsp:txXfrm>
    </dsp:sp>
    <dsp:sp modelId="{FB5B879A-43E3-4EFD-8006-10A76AD10BE5}">
      <dsp:nvSpPr>
        <dsp:cNvPr id="0" name=""/>
        <dsp:cNvSpPr/>
      </dsp:nvSpPr>
      <dsp:spPr>
        <a:xfrm>
          <a:off x="2760785" y="3746863"/>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2760785" y="3746863"/>
        <a:ext cx="1161696" cy="354317"/>
      </dsp:txXfrm>
    </dsp:sp>
    <dsp:sp modelId="{441A11F4-EC55-4A15-97E4-DE52EF03C1D7}">
      <dsp:nvSpPr>
        <dsp:cNvPr id="0" name=""/>
        <dsp:cNvSpPr/>
      </dsp:nvSpPr>
      <dsp:spPr>
        <a:xfrm>
          <a:off x="4154821" y="3497098"/>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sp:txBody>
      <dsp:txXfrm>
        <a:off x="4154821" y="3497098"/>
        <a:ext cx="3599993" cy="354317"/>
      </dsp:txXfrm>
    </dsp:sp>
    <dsp:sp modelId="{2C3B5E6C-0986-4E26-9F49-0BFD9CD4293A}">
      <dsp:nvSpPr>
        <dsp:cNvPr id="0" name=""/>
        <dsp:cNvSpPr/>
      </dsp:nvSpPr>
      <dsp:spPr>
        <a:xfrm>
          <a:off x="4154821" y="3996628"/>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sp:txBody>
      <dsp:txXfrm>
        <a:off x="4154821" y="3996628"/>
        <a:ext cx="3599993" cy="354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8242-03D3-41C0-9390-4A51F0375BEF}">
      <dsp:nvSpPr>
        <dsp:cNvPr id="0" name=""/>
        <dsp:cNvSpPr/>
      </dsp:nvSpPr>
      <dsp:spPr>
        <a:xfrm>
          <a:off x="50931"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BD6BA-2AFF-43ED-946F-118A45E62B33}">
      <dsp:nvSpPr>
        <dsp:cNvPr id="0" name=""/>
        <dsp:cNvSpPr/>
      </dsp:nvSpPr>
      <dsp:spPr>
        <a:xfrm>
          <a:off x="111155" y="60224"/>
          <a:ext cx="481792" cy="481792"/>
        </a:xfrm>
        <a:prstGeom prst="chord">
          <a:avLst>
            <a:gd name="adj1" fmla="val 1800000"/>
            <a:gd name="adj2" fmla="val 90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03EDC-39AA-42DF-B291-F2C167F3A1B0}">
      <dsp:nvSpPr>
        <dsp:cNvPr id="0" name=""/>
        <dsp:cNvSpPr/>
      </dsp:nvSpPr>
      <dsp:spPr>
        <a:xfrm>
          <a:off x="778638"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fr-FR" sz="1800" kern="1200" dirty="0"/>
            <a:t>1 objet d’étude</a:t>
          </a:r>
        </a:p>
        <a:p>
          <a:pPr marL="0" lvl="0" indent="0" algn="l" defTabSz="800100">
            <a:lnSpc>
              <a:spcPct val="90000"/>
            </a:lnSpc>
            <a:spcBef>
              <a:spcPct val="0"/>
            </a:spcBef>
            <a:spcAft>
              <a:spcPct val="35000"/>
            </a:spcAft>
            <a:buNone/>
          </a:pPr>
          <a:r>
            <a:rPr lang="fr-FR" sz="1800" kern="1200" dirty="0"/>
            <a:t>1 valeur métier</a:t>
          </a:r>
        </a:p>
        <a:p>
          <a:pPr marL="0" lvl="0" indent="0" algn="l" defTabSz="800100">
            <a:lnSpc>
              <a:spcPct val="90000"/>
            </a:lnSpc>
            <a:spcBef>
              <a:spcPct val="0"/>
            </a:spcBef>
            <a:spcAft>
              <a:spcPct val="35000"/>
            </a:spcAft>
            <a:buNone/>
          </a:pPr>
          <a:r>
            <a:rPr lang="fr-FR" sz="1800" kern="1200" dirty="0"/>
            <a:t>1 bien support</a:t>
          </a:r>
        </a:p>
        <a:p>
          <a:pPr marL="0" lvl="0" indent="0" algn="l" defTabSz="800100">
            <a:lnSpc>
              <a:spcPct val="90000"/>
            </a:lnSpc>
            <a:spcBef>
              <a:spcPct val="0"/>
            </a:spcBef>
            <a:spcAft>
              <a:spcPct val="35000"/>
            </a:spcAft>
            <a:buNone/>
          </a:pPr>
          <a:r>
            <a:rPr lang="fr-FR" sz="1800" kern="1200" dirty="0"/>
            <a:t>1 partie prenante</a:t>
          </a:r>
        </a:p>
      </dsp:txBody>
      <dsp:txXfrm>
        <a:off x="778638" y="602240"/>
        <a:ext cx="1781627" cy="2534427"/>
      </dsp:txXfrm>
    </dsp:sp>
    <dsp:sp modelId="{B2250889-16EC-44BC-9C81-52039955D740}">
      <dsp:nvSpPr>
        <dsp:cNvPr id="0" name=""/>
        <dsp:cNvSpPr/>
      </dsp:nvSpPr>
      <dsp:spPr>
        <a:xfrm>
          <a:off x="778638"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t>Établir le contexte</a:t>
          </a:r>
        </a:p>
      </dsp:txBody>
      <dsp:txXfrm>
        <a:off x="778638" y="0"/>
        <a:ext cx="1781627" cy="602240"/>
      </dsp:txXfrm>
    </dsp:sp>
    <dsp:sp modelId="{CCAA58B4-1C85-4B50-8B43-84F430B93B8F}">
      <dsp:nvSpPr>
        <dsp:cNvPr id="0" name=""/>
        <dsp:cNvSpPr/>
      </dsp:nvSpPr>
      <dsp:spPr>
        <a:xfrm>
          <a:off x="2685732"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B5079-A396-44A9-8A25-3B35F76BF611}">
      <dsp:nvSpPr>
        <dsp:cNvPr id="0" name=""/>
        <dsp:cNvSpPr/>
      </dsp:nvSpPr>
      <dsp:spPr>
        <a:xfrm>
          <a:off x="2745956" y="60224"/>
          <a:ext cx="481792" cy="481792"/>
        </a:xfrm>
        <a:prstGeom prst="chord">
          <a:avLst>
            <a:gd name="adj1" fmla="val 0"/>
            <a:gd name="adj2" fmla="val 108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0EE4FD-EE2C-456F-BD19-3E560B6849CB}">
      <dsp:nvSpPr>
        <dsp:cNvPr id="0" name=""/>
        <dsp:cNvSpPr/>
      </dsp:nvSpPr>
      <dsp:spPr>
        <a:xfrm>
          <a:off x="3413439"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3413439" y="0"/>
        <a:ext cx="1781627" cy="602240"/>
      </dsp:txXfrm>
    </dsp:sp>
    <dsp:sp modelId="{B2E50AA5-6E99-4A8D-B451-8338AFC99F28}">
      <dsp:nvSpPr>
        <dsp:cNvPr id="0" name=""/>
        <dsp:cNvSpPr/>
      </dsp:nvSpPr>
      <dsp:spPr>
        <a:xfrm>
          <a:off x="5320533"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2BC9F-1885-40FB-950F-0C004A6515E7}">
      <dsp:nvSpPr>
        <dsp:cNvPr id="0" name=""/>
        <dsp:cNvSpPr/>
      </dsp:nvSpPr>
      <dsp:spPr>
        <a:xfrm>
          <a:off x="5380757" y="60224"/>
          <a:ext cx="481792" cy="481792"/>
        </a:xfrm>
        <a:prstGeom prst="chord">
          <a:avLst>
            <a:gd name="adj1" fmla="val 19800000"/>
            <a:gd name="adj2" fmla="val 126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DC56F-113A-4C1E-81CF-AC8F17D00922}">
      <dsp:nvSpPr>
        <dsp:cNvPr id="0" name=""/>
        <dsp:cNvSpPr/>
      </dsp:nvSpPr>
      <dsp:spPr>
        <a:xfrm>
          <a:off x="6048240"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6048240" y="0"/>
        <a:ext cx="1781627" cy="602240"/>
      </dsp:txXfrm>
    </dsp:sp>
    <dsp:sp modelId="{9CFE01AC-B3AB-47DC-8ABB-9DE3BF293AE3}">
      <dsp:nvSpPr>
        <dsp:cNvPr id="0" name=""/>
        <dsp:cNvSpPr/>
      </dsp:nvSpPr>
      <dsp:spPr>
        <a:xfrm>
          <a:off x="7955334"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13ACB-2037-43A1-BDBD-422269702D6D}">
      <dsp:nvSpPr>
        <dsp:cNvPr id="0" name=""/>
        <dsp:cNvSpPr/>
      </dsp:nvSpPr>
      <dsp:spPr>
        <a:xfrm>
          <a:off x="8015558" y="60224"/>
          <a:ext cx="481792" cy="481792"/>
        </a:xfrm>
        <a:prstGeom prst="chord">
          <a:avLst>
            <a:gd name="adj1" fmla="val 16200000"/>
            <a:gd name="adj2" fmla="val 162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0A09B-28F1-41A2-B3C3-D44C57DEC830}">
      <dsp:nvSpPr>
        <dsp:cNvPr id="0" name=""/>
        <dsp:cNvSpPr/>
      </dsp:nvSpPr>
      <dsp:spPr>
        <a:xfrm>
          <a:off x="8683041"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8683041" y="0"/>
        <a:ext cx="1781627" cy="602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681C3-7CA3-48D5-90BA-7FAA854AC594}">
      <dsp:nvSpPr>
        <dsp:cNvPr id="0" name=""/>
        <dsp:cNvSpPr/>
      </dsp:nvSpPr>
      <dsp:spPr>
        <a:xfrm>
          <a:off x="0" y="0"/>
          <a:ext cx="4351338" cy="4351338"/>
        </a:xfrm>
        <a:prstGeom prst="pie">
          <a:avLst>
            <a:gd name="adj1" fmla="val 5400000"/>
            <a:gd name="adj2" fmla="val 1620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3827B0-7F1E-4319-BD34-787CEBA0A581}">
      <dsp:nvSpPr>
        <dsp:cNvPr id="0" name=""/>
        <dsp:cNvSpPr/>
      </dsp:nvSpPr>
      <dsp:spPr>
        <a:xfrm>
          <a:off x="2175669" y="0"/>
          <a:ext cx="8339931" cy="4351338"/>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Audit (par un tiers)</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sp:txBody>
      <dsp:txXfrm>
        <a:off x="2175669" y="0"/>
        <a:ext cx="4169965" cy="924659"/>
      </dsp:txXfrm>
    </dsp:sp>
    <dsp:sp modelId="{59295B1B-DC77-4C83-8879-3ED51ABDAAC6}">
      <dsp:nvSpPr>
        <dsp:cNvPr id="0" name=""/>
        <dsp:cNvSpPr/>
      </dsp:nvSpPr>
      <dsp:spPr>
        <a:xfrm>
          <a:off x="571113" y="924659"/>
          <a:ext cx="3209111" cy="3209111"/>
        </a:xfrm>
        <a:prstGeom prst="pie">
          <a:avLst>
            <a:gd name="adj1" fmla="val 5400000"/>
            <a:gd name="adj2" fmla="val 16200000"/>
          </a:avLst>
        </a:prstGeom>
        <a:solidFill>
          <a:schemeClr val="accent2">
            <a:hueOff val="-477861"/>
            <a:satOff val="-11515"/>
            <a:lumOff val="-692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5BB65-D734-482B-951B-3AC4F4939810}">
      <dsp:nvSpPr>
        <dsp:cNvPr id="0" name=""/>
        <dsp:cNvSpPr/>
      </dsp:nvSpPr>
      <dsp:spPr>
        <a:xfrm>
          <a:off x="2175669" y="924659"/>
          <a:ext cx="8339931" cy="3209111"/>
        </a:xfrm>
        <a:prstGeom prst="rect">
          <a:avLst/>
        </a:prstGeom>
        <a:solidFill>
          <a:schemeClr val="lt1">
            <a:alpha val="90000"/>
            <a:hueOff val="0"/>
            <a:satOff val="0"/>
            <a:lumOff val="0"/>
            <a:alphaOff val="0"/>
          </a:schemeClr>
        </a:solidFill>
        <a:ln w="19050" cap="flat" cmpd="sng" algn="ctr">
          <a:solidFill>
            <a:schemeClr val="accent2">
              <a:hueOff val="-477861"/>
              <a:satOff val="-11515"/>
              <a:lumOff val="-6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Contrôle interne</a:t>
          </a:r>
        </a:p>
      </dsp:txBody>
      <dsp:txXfrm>
        <a:off x="2175669" y="924659"/>
        <a:ext cx="4169965" cy="924659"/>
      </dsp:txXfrm>
    </dsp:sp>
    <dsp:sp modelId="{946177F8-AFA6-4BBA-BB0F-2F051C53F816}">
      <dsp:nvSpPr>
        <dsp:cNvPr id="0" name=""/>
        <dsp:cNvSpPr/>
      </dsp:nvSpPr>
      <dsp:spPr>
        <a:xfrm>
          <a:off x="1142226" y="1849318"/>
          <a:ext cx="2066885" cy="2066885"/>
        </a:xfrm>
        <a:prstGeom prst="pie">
          <a:avLst>
            <a:gd name="adj1" fmla="val 5400000"/>
            <a:gd name="adj2" fmla="val 16200000"/>
          </a:avLst>
        </a:prstGeom>
        <a:solidFill>
          <a:schemeClr val="accent2">
            <a:hueOff val="-955721"/>
            <a:satOff val="-23029"/>
            <a:lumOff val="-138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1F45B-BEB4-4B28-9A1A-D1EB45FBB030}">
      <dsp:nvSpPr>
        <dsp:cNvPr id="0" name=""/>
        <dsp:cNvSpPr/>
      </dsp:nvSpPr>
      <dsp:spPr>
        <a:xfrm>
          <a:off x="2175669" y="1849318"/>
          <a:ext cx="8339931" cy="2066885"/>
        </a:xfrm>
        <a:prstGeom prst="rect">
          <a:avLst/>
        </a:prstGeom>
        <a:solidFill>
          <a:schemeClr val="lt1">
            <a:alpha val="90000"/>
            <a:hueOff val="0"/>
            <a:satOff val="0"/>
            <a:lumOff val="0"/>
            <a:alphaOff val="0"/>
          </a:schemeClr>
        </a:solidFill>
        <a:ln w="19050" cap="flat" cmpd="sng" algn="ctr">
          <a:solidFill>
            <a:schemeClr val="accent2">
              <a:hueOff val="-955721"/>
              <a:satOff val="-23029"/>
              <a:lumOff val="-138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sp:txBody>
      <dsp:txXfrm>
        <a:off x="2175669" y="1849318"/>
        <a:ext cx="4169965" cy="924659"/>
      </dsp:txXfrm>
    </dsp:sp>
    <dsp:sp modelId="{AD4991C8-6D39-423A-9EEB-F18FCD2FE17C}">
      <dsp:nvSpPr>
        <dsp:cNvPr id="0" name=""/>
        <dsp:cNvSpPr/>
      </dsp:nvSpPr>
      <dsp:spPr>
        <a:xfrm>
          <a:off x="1713339" y="2773977"/>
          <a:ext cx="924659" cy="924659"/>
        </a:xfrm>
        <a:prstGeom prst="pie">
          <a:avLst>
            <a:gd name="adj1" fmla="val 5400000"/>
            <a:gd name="adj2" fmla="val 16200000"/>
          </a:avLst>
        </a:prstGeom>
        <a:solidFill>
          <a:schemeClr val="accent2">
            <a:hueOff val="-1433582"/>
            <a:satOff val="-34544"/>
            <a:lumOff val="-2078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2236A-8669-4B39-89AB-E148CD5D0CA6}">
      <dsp:nvSpPr>
        <dsp:cNvPr id="0" name=""/>
        <dsp:cNvSpPr/>
      </dsp:nvSpPr>
      <dsp:spPr>
        <a:xfrm>
          <a:off x="2175669" y="2773977"/>
          <a:ext cx="8339931" cy="924659"/>
        </a:xfrm>
        <a:prstGeom prst="rect">
          <a:avLst/>
        </a:prstGeom>
        <a:solidFill>
          <a:schemeClr val="lt1">
            <a:alpha val="90000"/>
            <a:hueOff val="0"/>
            <a:satOff val="0"/>
            <a:lumOff val="0"/>
            <a:alphaOff val="0"/>
          </a:schemeClr>
        </a:solidFill>
        <a:ln w="19050" cap="flat" cmpd="sng" algn="ctr">
          <a:solidFill>
            <a:schemeClr val="accent2">
              <a:hueOff val="-1433582"/>
              <a:satOff val="-34544"/>
              <a:lumOff val="-20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global</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sp:txBody>
      <dsp:txXfrm>
        <a:off x="2175669" y="2773977"/>
        <a:ext cx="4169965" cy="924659"/>
      </dsp:txXfrm>
    </dsp:sp>
    <dsp:sp modelId="{98AF2808-BDCE-4AAC-9C5B-8465EB00C5C7}">
      <dsp:nvSpPr>
        <dsp:cNvPr id="0" name=""/>
        <dsp:cNvSpPr/>
      </dsp:nvSpPr>
      <dsp:spPr>
        <a:xfrm>
          <a:off x="6345634" y="0"/>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sp:txBody>
      <dsp:txXfrm>
        <a:off x="6345634" y="0"/>
        <a:ext cx="4169965" cy="924659"/>
      </dsp:txXfrm>
    </dsp:sp>
    <dsp:sp modelId="{BD1DE19C-3358-4A38-9D88-F9E4D68D5A5D}">
      <dsp:nvSpPr>
        <dsp:cNvPr id="0" name=""/>
        <dsp:cNvSpPr/>
      </dsp:nvSpPr>
      <dsp:spPr>
        <a:xfrm>
          <a:off x="6345634" y="924659"/>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sp:txBody>
      <dsp:txXfrm>
        <a:off x="6345634" y="924659"/>
        <a:ext cx="4169965" cy="924659"/>
      </dsp:txXfrm>
    </dsp:sp>
    <dsp:sp modelId="{835D5477-A361-460A-BB65-B43695830355}">
      <dsp:nvSpPr>
        <dsp:cNvPr id="0" name=""/>
        <dsp:cNvSpPr/>
      </dsp:nvSpPr>
      <dsp:spPr>
        <a:xfrm>
          <a:off x="6345634" y="1849318"/>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Assez rapide mais subjectif, valable si fait par quelqu’un qui sait (ex : le RSSI)</a:t>
          </a:r>
        </a:p>
      </dsp:txBody>
      <dsp:txXfrm>
        <a:off x="6345634" y="1849318"/>
        <a:ext cx="4169965" cy="924659"/>
      </dsp:txXfrm>
    </dsp:sp>
    <dsp:sp modelId="{9E7A3D8D-FF03-4982-AD80-D5A59BAC7F58}">
      <dsp:nvSpPr>
        <dsp:cNvPr id="0" name=""/>
        <dsp:cNvSpPr/>
      </dsp:nvSpPr>
      <dsp:spPr>
        <a:xfrm>
          <a:off x="6345634" y="2773977"/>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sp:txBody>
      <dsp:txXfrm>
        <a:off x="6345634" y="2773977"/>
        <a:ext cx="4169965" cy="9246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E98242-03D3-41C0-9390-4A51F0375BEF}">
      <dsp:nvSpPr>
        <dsp:cNvPr id="0" name=""/>
        <dsp:cNvSpPr/>
      </dsp:nvSpPr>
      <dsp:spPr>
        <a:xfrm>
          <a:off x="50931"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DBD6BA-2AFF-43ED-946F-118A45E62B33}">
      <dsp:nvSpPr>
        <dsp:cNvPr id="0" name=""/>
        <dsp:cNvSpPr/>
      </dsp:nvSpPr>
      <dsp:spPr>
        <a:xfrm>
          <a:off x="111155" y="60224"/>
          <a:ext cx="481792" cy="481792"/>
        </a:xfrm>
        <a:prstGeom prst="chord">
          <a:avLst>
            <a:gd name="adj1" fmla="val 1800000"/>
            <a:gd name="adj2" fmla="val 90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603EDC-39AA-42DF-B291-F2C167F3A1B0}">
      <dsp:nvSpPr>
        <dsp:cNvPr id="0" name=""/>
        <dsp:cNvSpPr/>
      </dsp:nvSpPr>
      <dsp:spPr>
        <a:xfrm>
          <a:off x="778638"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fr-FR" sz="1800" kern="1200" dirty="0">
              <a:solidFill>
                <a:srgbClr val="7A7A7A"/>
              </a:solidFill>
            </a:rPr>
            <a:t>1 objet d’étude</a:t>
          </a:r>
        </a:p>
        <a:p>
          <a:pPr marL="0" lvl="0" indent="0" algn="l" defTabSz="800100">
            <a:lnSpc>
              <a:spcPct val="90000"/>
            </a:lnSpc>
            <a:spcBef>
              <a:spcPct val="0"/>
            </a:spcBef>
            <a:spcAft>
              <a:spcPct val="35000"/>
            </a:spcAft>
            <a:buNone/>
          </a:pPr>
          <a:r>
            <a:rPr lang="fr-FR" sz="1800" kern="1200" dirty="0">
              <a:solidFill>
                <a:srgbClr val="7A7A7A"/>
              </a:solidFill>
            </a:rPr>
            <a:t>1 valeur métier</a:t>
          </a:r>
        </a:p>
        <a:p>
          <a:pPr marL="0" lvl="0" indent="0" algn="l" defTabSz="800100">
            <a:lnSpc>
              <a:spcPct val="90000"/>
            </a:lnSpc>
            <a:spcBef>
              <a:spcPct val="0"/>
            </a:spcBef>
            <a:spcAft>
              <a:spcPct val="35000"/>
            </a:spcAft>
            <a:buNone/>
          </a:pPr>
          <a:r>
            <a:rPr lang="fr-FR" sz="1800" kern="1200" dirty="0">
              <a:solidFill>
                <a:srgbClr val="7A7A7A"/>
              </a:solidFill>
            </a:rPr>
            <a:t>1 bien support</a:t>
          </a:r>
        </a:p>
        <a:p>
          <a:pPr marL="0" lvl="0" indent="0" algn="l" defTabSz="800100">
            <a:lnSpc>
              <a:spcPct val="90000"/>
            </a:lnSpc>
            <a:spcBef>
              <a:spcPct val="0"/>
            </a:spcBef>
            <a:spcAft>
              <a:spcPct val="35000"/>
            </a:spcAft>
            <a:buNone/>
          </a:pPr>
          <a:r>
            <a:rPr lang="fr-FR" sz="1800" kern="1200" dirty="0">
              <a:solidFill>
                <a:srgbClr val="7A7A7A"/>
              </a:solidFill>
            </a:rPr>
            <a:t>1 partie prenante</a:t>
          </a:r>
        </a:p>
      </dsp:txBody>
      <dsp:txXfrm>
        <a:off x="778638" y="602240"/>
        <a:ext cx="1781627" cy="2534427"/>
      </dsp:txXfrm>
    </dsp:sp>
    <dsp:sp modelId="{B2250889-16EC-44BC-9C81-52039955D740}">
      <dsp:nvSpPr>
        <dsp:cNvPr id="0" name=""/>
        <dsp:cNvSpPr/>
      </dsp:nvSpPr>
      <dsp:spPr>
        <a:xfrm>
          <a:off x="778638"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solidFill>
                <a:srgbClr val="7A7A7A"/>
              </a:solidFill>
            </a:rPr>
            <a:t>Établir le contexte</a:t>
          </a:r>
        </a:p>
      </dsp:txBody>
      <dsp:txXfrm>
        <a:off x="778638" y="0"/>
        <a:ext cx="1781627" cy="602240"/>
      </dsp:txXfrm>
    </dsp:sp>
    <dsp:sp modelId="{CCAA58B4-1C85-4B50-8B43-84F430B93B8F}">
      <dsp:nvSpPr>
        <dsp:cNvPr id="0" name=""/>
        <dsp:cNvSpPr/>
      </dsp:nvSpPr>
      <dsp:spPr>
        <a:xfrm>
          <a:off x="2685732"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1B5079-A396-44A9-8A25-3B35F76BF611}">
      <dsp:nvSpPr>
        <dsp:cNvPr id="0" name=""/>
        <dsp:cNvSpPr/>
      </dsp:nvSpPr>
      <dsp:spPr>
        <a:xfrm>
          <a:off x="2745956" y="60224"/>
          <a:ext cx="481792" cy="481792"/>
        </a:xfrm>
        <a:prstGeom prst="chord">
          <a:avLst>
            <a:gd name="adj1" fmla="val 0"/>
            <a:gd name="adj2" fmla="val 108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95E783-96B8-4FD7-9184-B0DE728FBA51}">
      <dsp:nvSpPr>
        <dsp:cNvPr id="0" name=""/>
        <dsp:cNvSpPr/>
      </dsp:nvSpPr>
      <dsp:spPr>
        <a:xfrm>
          <a:off x="3413439" y="602240"/>
          <a:ext cx="1781627" cy="25344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800100">
            <a:lnSpc>
              <a:spcPct val="90000"/>
            </a:lnSpc>
            <a:spcBef>
              <a:spcPct val="0"/>
            </a:spcBef>
            <a:spcAft>
              <a:spcPct val="35000"/>
            </a:spcAft>
            <a:buNone/>
          </a:pPr>
          <a:r>
            <a:rPr lang="fr-FR" sz="1800" kern="1200" dirty="0"/>
            <a:t>1 socle de règles</a:t>
          </a:r>
        </a:p>
        <a:p>
          <a:pPr marL="0" lvl="0" indent="0" algn="l" defTabSz="800100">
            <a:lnSpc>
              <a:spcPct val="90000"/>
            </a:lnSpc>
            <a:spcBef>
              <a:spcPct val="0"/>
            </a:spcBef>
            <a:spcAft>
              <a:spcPct val="35000"/>
            </a:spcAft>
            <a:buNone/>
          </a:pPr>
          <a:r>
            <a:rPr lang="fr-FR" sz="1800" kern="1200" dirty="0"/>
            <a:t>1 méthode d’évaluation du socle</a:t>
          </a:r>
        </a:p>
        <a:p>
          <a:pPr marL="0" lvl="0" indent="0" algn="l" defTabSz="800100">
            <a:lnSpc>
              <a:spcPct val="90000"/>
            </a:lnSpc>
            <a:spcBef>
              <a:spcPct val="0"/>
            </a:spcBef>
            <a:spcAft>
              <a:spcPct val="35000"/>
            </a:spcAft>
            <a:buNone/>
          </a:pPr>
          <a:r>
            <a:rPr lang="fr-FR" sz="1800" kern="1200" dirty="0"/>
            <a:t>1 règle du socle</a:t>
          </a:r>
        </a:p>
        <a:p>
          <a:pPr marL="0" lvl="0" indent="0" algn="l" defTabSz="800100">
            <a:lnSpc>
              <a:spcPct val="90000"/>
            </a:lnSpc>
            <a:spcBef>
              <a:spcPct val="0"/>
            </a:spcBef>
            <a:spcAft>
              <a:spcPct val="35000"/>
            </a:spcAft>
            <a:buNone/>
          </a:pPr>
          <a:r>
            <a:rPr lang="fr-FR" sz="1800" kern="1200" dirty="0"/>
            <a:t>1 évaluation</a:t>
          </a:r>
        </a:p>
        <a:p>
          <a:pPr marL="0" lvl="0" indent="0" algn="l" defTabSz="800100">
            <a:lnSpc>
              <a:spcPct val="90000"/>
            </a:lnSpc>
            <a:spcBef>
              <a:spcPct val="0"/>
            </a:spcBef>
            <a:spcAft>
              <a:spcPct val="35000"/>
            </a:spcAft>
            <a:buNone/>
          </a:pPr>
          <a:r>
            <a:rPr lang="fr-FR" sz="1800" kern="1200" dirty="0"/>
            <a:t>1 mesure complémentaire</a:t>
          </a:r>
        </a:p>
      </dsp:txBody>
      <dsp:txXfrm>
        <a:off x="3413439" y="602240"/>
        <a:ext cx="1781627" cy="2534427"/>
      </dsp:txXfrm>
    </dsp:sp>
    <dsp:sp modelId="{E60EE4FD-EE2C-456F-BD19-3E560B6849CB}">
      <dsp:nvSpPr>
        <dsp:cNvPr id="0" name=""/>
        <dsp:cNvSpPr/>
      </dsp:nvSpPr>
      <dsp:spPr>
        <a:xfrm>
          <a:off x="3413439"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r>
            <a:rPr lang="fr-FR" sz="1800" b="1" kern="1200" dirty="0"/>
            <a:t>Approche par conformité</a:t>
          </a:r>
        </a:p>
      </dsp:txBody>
      <dsp:txXfrm>
        <a:off x="3413439" y="0"/>
        <a:ext cx="1781627" cy="602240"/>
      </dsp:txXfrm>
    </dsp:sp>
    <dsp:sp modelId="{B2E50AA5-6E99-4A8D-B451-8338AFC99F28}">
      <dsp:nvSpPr>
        <dsp:cNvPr id="0" name=""/>
        <dsp:cNvSpPr/>
      </dsp:nvSpPr>
      <dsp:spPr>
        <a:xfrm>
          <a:off x="5320533"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E2BC9F-1885-40FB-950F-0C004A6515E7}">
      <dsp:nvSpPr>
        <dsp:cNvPr id="0" name=""/>
        <dsp:cNvSpPr/>
      </dsp:nvSpPr>
      <dsp:spPr>
        <a:xfrm>
          <a:off x="5380757" y="60224"/>
          <a:ext cx="481792" cy="481792"/>
        </a:xfrm>
        <a:prstGeom prst="chord">
          <a:avLst>
            <a:gd name="adj1" fmla="val 19800000"/>
            <a:gd name="adj2" fmla="val 126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DC56F-113A-4C1E-81CF-AC8F17D00922}">
      <dsp:nvSpPr>
        <dsp:cNvPr id="0" name=""/>
        <dsp:cNvSpPr/>
      </dsp:nvSpPr>
      <dsp:spPr>
        <a:xfrm>
          <a:off x="6048240"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6048240" y="0"/>
        <a:ext cx="1781627" cy="602240"/>
      </dsp:txXfrm>
    </dsp:sp>
    <dsp:sp modelId="{9CFE01AC-B3AB-47DC-8ABB-9DE3BF293AE3}">
      <dsp:nvSpPr>
        <dsp:cNvPr id="0" name=""/>
        <dsp:cNvSpPr/>
      </dsp:nvSpPr>
      <dsp:spPr>
        <a:xfrm>
          <a:off x="7955334" y="0"/>
          <a:ext cx="602240" cy="602240"/>
        </a:xfrm>
        <a:prstGeom prst="ellipse">
          <a:avLst/>
        </a:prstGeom>
        <a:solidFill>
          <a:schemeClr val="accent6">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313ACB-2037-43A1-BDBD-422269702D6D}">
      <dsp:nvSpPr>
        <dsp:cNvPr id="0" name=""/>
        <dsp:cNvSpPr/>
      </dsp:nvSpPr>
      <dsp:spPr>
        <a:xfrm>
          <a:off x="8015558" y="60224"/>
          <a:ext cx="481792" cy="481792"/>
        </a:xfrm>
        <a:prstGeom prst="chord">
          <a:avLst>
            <a:gd name="adj1" fmla="val 16200000"/>
            <a:gd name="adj2" fmla="val 16200000"/>
          </a:avLst>
        </a:prstGeom>
        <a:solidFill>
          <a:schemeClr val="accent6">
            <a:hueOff val="0"/>
            <a:satOff val="0"/>
            <a:lumOff val="0"/>
            <a:alphaOff val="0"/>
          </a:schemeClr>
        </a:solidFill>
        <a:ln w="1905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10A09B-28F1-41A2-B3C3-D44C57DEC830}">
      <dsp:nvSpPr>
        <dsp:cNvPr id="0" name=""/>
        <dsp:cNvSpPr/>
      </dsp:nvSpPr>
      <dsp:spPr>
        <a:xfrm>
          <a:off x="8683041" y="0"/>
          <a:ext cx="1781627" cy="6022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b" anchorCtr="0">
          <a:noAutofit/>
        </a:bodyPr>
        <a:lstStyle/>
        <a:p>
          <a:pPr marL="0" lvl="0" indent="0" algn="l" defTabSz="800100">
            <a:lnSpc>
              <a:spcPct val="90000"/>
            </a:lnSpc>
            <a:spcBef>
              <a:spcPct val="0"/>
            </a:spcBef>
            <a:spcAft>
              <a:spcPct val="35000"/>
            </a:spcAft>
            <a:buNone/>
          </a:pPr>
          <a:endParaRPr lang="fr-FR" sz="1800" kern="1200" dirty="0"/>
        </a:p>
      </dsp:txBody>
      <dsp:txXfrm>
        <a:off x="8683041" y="0"/>
        <a:ext cx="1781627" cy="602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93B0D-8492-4E77-849F-FAA233A4EA25}">
      <dsp:nvSpPr>
        <dsp:cNvPr id="0" name=""/>
        <dsp:cNvSpPr/>
      </dsp:nvSpPr>
      <dsp:spPr>
        <a:xfrm>
          <a:off x="9749" y="1517160"/>
          <a:ext cx="1317017" cy="13170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Sources de risques</a:t>
          </a:r>
        </a:p>
      </dsp:txBody>
      <dsp:txXfrm>
        <a:off x="202622" y="1710033"/>
        <a:ext cx="931271" cy="931271"/>
      </dsp:txXfrm>
    </dsp:sp>
    <dsp:sp modelId="{6A2ABA87-74E1-40AC-A33E-D3B90C983FD2}">
      <dsp:nvSpPr>
        <dsp:cNvPr id="0" name=""/>
        <dsp:cNvSpPr/>
      </dsp:nvSpPr>
      <dsp:spPr>
        <a:xfrm>
          <a:off x="1433708" y="1793733"/>
          <a:ext cx="763870" cy="763870"/>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534959" y="2085837"/>
        <a:ext cx="561368" cy="179662"/>
      </dsp:txXfrm>
    </dsp:sp>
    <dsp:sp modelId="{5264C58B-54FC-4BF4-8986-6478635E3250}">
      <dsp:nvSpPr>
        <dsp:cNvPr id="0" name=""/>
        <dsp:cNvSpPr/>
      </dsp:nvSpPr>
      <dsp:spPr>
        <a:xfrm>
          <a:off x="2304520" y="1517160"/>
          <a:ext cx="1317017" cy="13170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Scénarios stratégiques</a:t>
          </a:r>
        </a:p>
      </dsp:txBody>
      <dsp:txXfrm>
        <a:off x="2497393" y="1710033"/>
        <a:ext cx="931271" cy="931271"/>
      </dsp:txXfrm>
    </dsp:sp>
    <dsp:sp modelId="{993AA5CE-50E7-43C8-8D05-A323897E22F2}">
      <dsp:nvSpPr>
        <dsp:cNvPr id="0" name=""/>
        <dsp:cNvSpPr/>
      </dsp:nvSpPr>
      <dsp:spPr>
        <a:xfrm>
          <a:off x="3728479" y="1793733"/>
          <a:ext cx="763870" cy="763870"/>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829730" y="2085837"/>
        <a:ext cx="561368" cy="179662"/>
      </dsp:txXfrm>
    </dsp:sp>
    <dsp:sp modelId="{2C19DDB2-8F92-4618-80EA-B6FF34724A89}">
      <dsp:nvSpPr>
        <dsp:cNvPr id="0" name=""/>
        <dsp:cNvSpPr/>
      </dsp:nvSpPr>
      <dsp:spPr>
        <a:xfrm>
          <a:off x="4599291" y="1517160"/>
          <a:ext cx="1317017" cy="13170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Scénarios opérationnels</a:t>
          </a:r>
        </a:p>
      </dsp:txBody>
      <dsp:txXfrm>
        <a:off x="4792164" y="1710033"/>
        <a:ext cx="931271" cy="931271"/>
      </dsp:txXfrm>
    </dsp:sp>
    <dsp:sp modelId="{E311EDD1-3B08-45A0-9A7D-72A0227EA755}">
      <dsp:nvSpPr>
        <dsp:cNvPr id="0" name=""/>
        <dsp:cNvSpPr/>
      </dsp:nvSpPr>
      <dsp:spPr>
        <a:xfrm>
          <a:off x="6023250" y="1793733"/>
          <a:ext cx="763870" cy="763870"/>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4501" y="2085837"/>
        <a:ext cx="561368" cy="179662"/>
      </dsp:txXfrm>
    </dsp:sp>
    <dsp:sp modelId="{F67DD40B-071B-4718-A053-97E54EAD9296}">
      <dsp:nvSpPr>
        <dsp:cNvPr id="0" name=""/>
        <dsp:cNvSpPr/>
      </dsp:nvSpPr>
      <dsp:spPr>
        <a:xfrm>
          <a:off x="6894062" y="1517160"/>
          <a:ext cx="1317017" cy="1317017"/>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Événements redoutés</a:t>
          </a:r>
        </a:p>
      </dsp:txBody>
      <dsp:txXfrm>
        <a:off x="7086935" y="1710033"/>
        <a:ext cx="931271" cy="931271"/>
      </dsp:txXfrm>
    </dsp:sp>
    <dsp:sp modelId="{DDEA8A3F-2008-42C2-9641-04F829AA2C8C}">
      <dsp:nvSpPr>
        <dsp:cNvPr id="0" name=""/>
        <dsp:cNvSpPr/>
      </dsp:nvSpPr>
      <dsp:spPr>
        <a:xfrm>
          <a:off x="8318021" y="1793733"/>
          <a:ext cx="763870" cy="763870"/>
        </a:xfrm>
        <a:prstGeom prst="mathEqual">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19272" y="1951090"/>
        <a:ext cx="561368" cy="449156"/>
      </dsp:txXfrm>
    </dsp:sp>
    <dsp:sp modelId="{D984094A-3110-4385-852A-FDC757C82CA6}">
      <dsp:nvSpPr>
        <dsp:cNvPr id="0" name=""/>
        <dsp:cNvSpPr/>
      </dsp:nvSpPr>
      <dsp:spPr>
        <a:xfrm>
          <a:off x="9188833" y="1517160"/>
          <a:ext cx="1317017" cy="1317017"/>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a:t>Risques</a:t>
          </a:r>
          <a:endParaRPr lang="fr-FR" sz="1200" kern="1200" dirty="0"/>
        </a:p>
      </dsp:txBody>
      <dsp:txXfrm>
        <a:off x="9381706" y="1710033"/>
        <a:ext cx="931271" cy="931271"/>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01/07/2025</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01/07/2025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a:t>
            </a:fld>
            <a:endParaRPr lang="fr-FR"/>
          </a:p>
        </p:txBody>
      </p:sp>
    </p:spTree>
    <p:extLst>
      <p:ext uri="{BB962C8B-B14F-4D97-AF65-F5344CB8AC3E}">
        <p14:creationId xmlns:p14="http://schemas.microsoft.com/office/powerpoint/2010/main" val="135991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39</a:t>
            </a:fld>
            <a:endParaRPr lang="fr-FR" noProof="0"/>
          </a:p>
        </p:txBody>
      </p:sp>
    </p:spTree>
    <p:extLst>
      <p:ext uri="{BB962C8B-B14F-4D97-AF65-F5344CB8AC3E}">
        <p14:creationId xmlns:p14="http://schemas.microsoft.com/office/powerpoint/2010/main" val="3941002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40</a:t>
            </a:fld>
            <a:endParaRPr lang="fr-FR" noProof="0"/>
          </a:p>
        </p:txBody>
      </p:sp>
    </p:spTree>
    <p:extLst>
      <p:ext uri="{BB962C8B-B14F-4D97-AF65-F5344CB8AC3E}">
        <p14:creationId xmlns:p14="http://schemas.microsoft.com/office/powerpoint/2010/main" val="122625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42</a:t>
            </a:fld>
            <a:endParaRPr lang="fr-FR" noProof="0"/>
          </a:p>
        </p:txBody>
      </p:sp>
    </p:spTree>
    <p:extLst>
      <p:ext uri="{BB962C8B-B14F-4D97-AF65-F5344CB8AC3E}">
        <p14:creationId xmlns:p14="http://schemas.microsoft.com/office/powerpoint/2010/main" val="67416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l’application de ces outils d’EBIOS dans le cadre du SMSI d’une grosse PME :</a:t>
            </a:r>
          </a:p>
          <a:p>
            <a:pPr marL="171450" indent="-171450">
              <a:buFontTx/>
              <a:buChar char="-"/>
            </a:pPr>
            <a:r>
              <a:rPr lang="fr-FR" dirty="0"/>
              <a:t>recensement exhaustif des centaines de parties prenantes externes via l’ERP ;</a:t>
            </a:r>
          </a:p>
          <a:p>
            <a:pPr marL="171450" indent="-171450">
              <a:buFontTx/>
              <a:buChar char="-"/>
            </a:pPr>
            <a:r>
              <a:rPr lang="fr-FR" dirty="0"/>
              <a:t>estimation de la dépendance et de la pénétration par la direction administrative et financière (DAF) ;</a:t>
            </a:r>
          </a:p>
          <a:p>
            <a:pPr marL="171450" indent="-171450">
              <a:buFontTx/>
              <a:buChar char="-"/>
            </a:pPr>
            <a:r>
              <a:rPr lang="fr-FR" dirty="0"/>
              <a:t>estimation de la maturité cyber et de la confiance par le RSSI ;</a:t>
            </a:r>
          </a:p>
          <a:p>
            <a:pPr marL="171450" indent="-171450">
              <a:buFontTx/>
              <a:buChar char="-"/>
            </a:pPr>
            <a:r>
              <a:rPr lang="fr-FR" dirty="0"/>
              <a:t>si zone de danger, alors certification ISO/IEC 27001 ou audit ou au moins questionnaire ;</a:t>
            </a:r>
          </a:p>
          <a:p>
            <a:pPr marL="171450" indent="-171450">
              <a:buFontTx/>
              <a:buChar char="-"/>
            </a:pPr>
            <a:r>
              <a:rPr lang="fr-FR" dirty="0"/>
              <a:t>si zone de contrôle, alors clauses types dans les contrats ;</a:t>
            </a:r>
          </a:p>
          <a:p>
            <a:pPr marL="171450" indent="-171450">
              <a:buFontTx/>
              <a:buChar char="-"/>
            </a:pPr>
            <a:r>
              <a:rPr lang="fr-FR" dirty="0"/>
              <a:t>si zone de veille, alors rien de particulier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règles de gestion formalisées dans la politique SSI ;</a:t>
            </a:r>
          </a:p>
          <a:p>
            <a:pPr marL="171450" indent="-171450">
              <a:buFontTx/>
              <a:buChar char="-"/>
            </a:pPr>
            <a:r>
              <a:rPr lang="fr-FR" dirty="0"/>
              <a:t>revue annuelle.</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91</a:t>
            </a:fld>
            <a:endParaRPr lang="fr-FR" noProof="0"/>
          </a:p>
        </p:txBody>
      </p:sp>
    </p:spTree>
    <p:extLst>
      <p:ext uri="{BB962C8B-B14F-4D97-AF65-F5344CB8AC3E}">
        <p14:creationId xmlns:p14="http://schemas.microsoft.com/office/powerpoint/2010/main" val="4095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en arrive-t-on à une vraisemblance de « 3. Importante » ?</a:t>
            </a:r>
          </a:p>
          <a:p>
            <a:r>
              <a:rPr lang="fr-FR" dirty="0"/>
              <a:t>On emploie une technique de mathématiques avancée : le bon sens !</a:t>
            </a:r>
          </a:p>
          <a:p>
            <a:r>
              <a:rPr lang="fr-FR" dirty="0"/>
              <a:t>Si on a plusieurs modes opératoires qui mènent à l’objectif, alors on retient la valeur maximale, car le mode opératoire ayant la valeur maximale pourra arriver.</a:t>
            </a:r>
          </a:p>
          <a:p>
            <a:r>
              <a:rPr lang="fr-FR" dirty="0"/>
              <a:t>Si on a plusieurs actions élémentaires concurrentes au sein d’un mode opératoire, alors on retient la valeur maximale, pour la même raison.</a:t>
            </a:r>
          </a:p>
          <a:p>
            <a:r>
              <a:rPr lang="fr-FR" dirty="0"/>
              <a:t>Si on a plusieurs actions élémentaires concourantes au sein d’un mode opératoire, alors on retient la valeur minimale : l’action élémentaire la moins vraisemblable devra tout de même être menée.</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108</a:t>
            </a:fld>
            <a:endParaRPr lang="fr-FR" noProof="0"/>
          </a:p>
        </p:txBody>
      </p:sp>
    </p:spTree>
    <p:extLst>
      <p:ext uri="{BB962C8B-B14F-4D97-AF65-F5344CB8AC3E}">
        <p14:creationId xmlns:p14="http://schemas.microsoft.com/office/powerpoint/2010/main" val="143229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Présentation de la formation.</a:t>
            </a:r>
          </a:p>
          <a:p>
            <a:endParaRPr lang="fr-FR" dirty="0"/>
          </a:p>
          <a:p>
            <a:r>
              <a:rPr lang="fr-FR" dirty="0"/>
              <a:t>Le tour de table peut être l’occasion de cerner des besoins précis / des attentes vis-à-vis de la méthode et de sa mise en œuvre opérationnelle.</a:t>
            </a:r>
          </a:p>
          <a:p>
            <a:endParaRPr lang="fr-FR" dirty="0"/>
          </a:p>
          <a:p>
            <a:r>
              <a:rPr lang="fr-FR" dirty="0"/>
              <a:t>Message : ce n’est pas un cours sur les guides, mais une formation à la méthode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a:t>
            </a:fld>
            <a:endParaRPr lang="fr-FR" dirty="0"/>
          </a:p>
        </p:txBody>
      </p:sp>
    </p:spTree>
    <p:extLst>
      <p:ext uri="{BB962C8B-B14F-4D97-AF65-F5344CB8AC3E}">
        <p14:creationId xmlns:p14="http://schemas.microsoft.com/office/powerpoint/2010/main" val="34153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premier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a:t>
            </a:fld>
            <a:endParaRPr lang="fr-FR" dirty="0"/>
          </a:p>
        </p:txBody>
      </p:sp>
    </p:spTree>
    <p:extLst>
      <p:ext uri="{BB962C8B-B14F-4D97-AF65-F5344CB8AC3E}">
        <p14:creationId xmlns:p14="http://schemas.microsoft.com/office/powerpoint/2010/main" val="175845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r>
              <a:rPr lang="fr-FR" b="1" dirty="0">
                <a:latin typeface="Calibri" panose="020F0502020204030204" pitchFamily="34" charset="0"/>
                <a:sym typeface="Wingdings" panose="05000000000000000000" pitchFamily="2" charset="2"/>
              </a:rPr>
              <a:t>Scénario stratégique</a:t>
            </a:r>
          </a:p>
          <a:p>
            <a:pPr marL="0" lvl="1"/>
            <a:r>
              <a:rPr lang="fr-FR" dirty="0">
                <a:latin typeface="Calibri" panose="020F0502020204030204" pitchFamily="34" charset="0"/>
                <a:sym typeface="Wingdings" panose="05000000000000000000" pitchFamily="2" charset="2"/>
              </a:rPr>
              <a:t>Il prend le contrôle via un site de partenaire piraté</a:t>
            </a:r>
          </a:p>
          <a:p>
            <a:pPr marL="0" lvl="1"/>
            <a:r>
              <a:rPr lang="fr-FR" b="1" dirty="0">
                <a:latin typeface="Calibri" panose="020F0502020204030204" pitchFamily="34" charset="0"/>
                <a:sym typeface="Wingdings" panose="05000000000000000000" pitchFamily="2" charset="2"/>
              </a:rPr>
              <a:t>Scénario opérationnel</a:t>
            </a:r>
          </a:p>
          <a:p>
            <a:pPr marL="0" lvl="1"/>
            <a:r>
              <a:rPr lang="fr-FR" dirty="0">
                <a:latin typeface="Calibri" panose="020F0502020204030204" pitchFamily="34" charset="0"/>
                <a:sym typeface="Wingdings" panose="05000000000000000000" pitchFamily="2" charset="2"/>
              </a:rPr>
              <a:t>Il pirate le site qui permet de trouver les stations de recharge, infecte le navigateur web du véhicule, et prend le contrôle du système qui interconnecte tous les équipements informatiques du véhicule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pPr/>
              <a:t>12</a:t>
            </a:fld>
            <a:endParaRPr lang="fr-FR"/>
          </a:p>
        </p:txBody>
      </p:sp>
    </p:spTree>
    <p:extLst>
      <p:ext uri="{BB962C8B-B14F-4D97-AF65-F5344CB8AC3E}">
        <p14:creationId xmlns:p14="http://schemas.microsoft.com/office/powerpoint/2010/main" val="158570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a:t>
            </a:fld>
            <a:endParaRPr lang="fr-FR" dirty="0"/>
          </a:p>
        </p:txBody>
      </p:sp>
    </p:spTree>
    <p:extLst>
      <p:ext uri="{BB962C8B-B14F-4D97-AF65-F5344CB8AC3E}">
        <p14:creationId xmlns:p14="http://schemas.microsoft.com/office/powerpoint/2010/main" val="206814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a:t>
            </a:fld>
            <a:endParaRPr lang="fr-FR" dirty="0"/>
          </a:p>
        </p:txBody>
      </p:sp>
    </p:spTree>
    <p:extLst>
      <p:ext uri="{BB962C8B-B14F-4D97-AF65-F5344CB8AC3E}">
        <p14:creationId xmlns:p14="http://schemas.microsoft.com/office/powerpoint/2010/main" val="198885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 visuel » de la méthode d'évaluation du niveau d'un risque</a:t>
            </a:r>
          </a:p>
          <a:p>
            <a:pPr marL="171450" indent="-171450">
              <a:buFont typeface="Arial" panose="020B0604020202020204" pitchFamily="34" charset="0"/>
              <a:buChar char="•"/>
            </a:pPr>
            <a:r>
              <a:rPr lang="fr-FR" dirty="0"/>
              <a:t>Présentation de la notion d’échelle</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Comme évoqué à la page précédente, le niveau de risque s’évalue grâce à deux éléments, la gravité et la vraisemblance.</a:t>
            </a:r>
          </a:p>
          <a:p>
            <a:pPr marL="171450" indent="-171450">
              <a:buFont typeface="Arial" panose="020B0604020202020204" pitchFamily="34" charset="0"/>
              <a:buChar char="•"/>
            </a:pPr>
            <a:r>
              <a:rPr lang="fr-FR" dirty="0"/>
              <a:t>Afin de bien évaluer le niveau de risque, il est donc important que ces deux valeurs soient bien évaluées.</a:t>
            </a:r>
          </a:p>
          <a:p>
            <a:pPr marL="171450" indent="-171450">
              <a:buFont typeface="Arial" panose="020B0604020202020204" pitchFamily="34" charset="0"/>
              <a:buChar char="•"/>
            </a:pPr>
            <a:r>
              <a:rPr lang="fr-FR" dirty="0"/>
              <a:t>Pour cela il est nécessaire de disposer de bonnes échelles.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notion d’échelle est abordée dès l’introduction et non (plus) après avoir présenté l’échelle de gravité (atelier 1) car la notion échelle est commune à toutes les échelles utilisées lors de l’analyse de risque (vraisemblance, niveau de risque, gravité, etc.) et au-delà, par exemple DIC.</a:t>
            </a:r>
          </a:p>
          <a:p>
            <a:pPr marL="171450" indent="-171450">
              <a:buFont typeface="Arial" panose="020B0604020202020204" pitchFamily="34" charset="0"/>
              <a:buChar char="•"/>
            </a:pPr>
            <a:r>
              <a:rPr lang="fr-FR" dirty="0"/>
              <a:t>La définition des métriques peut être réalisé en amont de l’analyse de risque lors d’ateliers dédiés.</a:t>
            </a:r>
          </a:p>
          <a:p>
            <a:pPr marL="171450" indent="-171450">
              <a:buFont typeface="Arial" panose="020B0604020202020204" pitchFamily="34" charset="0"/>
              <a:buChar char="•"/>
            </a:pPr>
            <a:r>
              <a:rPr lang="fr-FR" dirty="0"/>
              <a:t>Il est important que plusieurs parties prenantes soient présentes pour ce travail pour éviter d’avoir uniquement une vision métier ou technique des différentes échelles.</a:t>
            </a:r>
          </a:p>
          <a:p>
            <a:pPr marL="171450" indent="-171450">
              <a:buFont typeface="Arial" panose="020B0604020202020204" pitchFamily="34" charset="0"/>
              <a:buChar char="•"/>
            </a:pPr>
            <a:r>
              <a:rPr lang="fr-FR" dirty="0"/>
              <a:t>Il est conseillé que </a:t>
            </a:r>
            <a:r>
              <a:rPr lang="fr-FR" i="1" dirty="0"/>
              <a:t>a minima </a:t>
            </a:r>
            <a:r>
              <a:rPr lang="fr-FR" dirty="0"/>
              <a:t>l’animateur de ces ateliers ait déjà réalisé des analyses de risques pour mieux expliquer chaque échelle [dans le contexte d’une analyse de risque</a:t>
            </a:r>
            <a:r>
              <a:rPr lang="fr-FR"/>
              <a:t>] ;</a:t>
            </a:r>
            <a:endParaRPr lang="fr-FR" dirty="0"/>
          </a:p>
          <a:p>
            <a:pPr marL="171450" indent="-171450">
              <a:buFont typeface="Arial" panose="020B0604020202020204" pitchFamily="34" charset="0"/>
              <a:buChar char="•"/>
            </a:pPr>
            <a:r>
              <a:rPr lang="fr-FR" dirty="0"/>
              <a:t>Il n’est pas conseillé de « créer » une échelle au moment où l’on en a besoin pour éviter des influences fortes du métier (par exemple) qui pourrait voir sa réflexion biaisée sur un sujet </a:t>
            </a:r>
            <a:r>
              <a:rPr lang="fr-FR"/>
              <a:t>particulier ;</a:t>
            </a:r>
            <a:endParaRPr lang="fr-FR" dirty="0"/>
          </a:p>
          <a:p>
            <a:pPr marL="171450" indent="-171450">
              <a:buFont typeface="Arial" panose="020B0604020202020204" pitchFamily="34" charset="0"/>
              <a:buChar char="•"/>
            </a:pPr>
            <a:r>
              <a:rPr lang="fr-FR" dirty="0"/>
              <a:t>Si possible, définir des métriques pour l’organisation et les réutiliser lors de chaque analyse de risque.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 autre avantage d’avoir des métriques communes à l’organisation réside aussi dans le fait de pouvoir réaliser des « méta analyses » des analyses de risques effectuées. Ceci afin de pouvoir en tirer des tendances sur les risques pesant sur l’organisation. Cette analyse transverse ne donnera des résultats efficaces que si les mêmes échelles sont utilisées.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Cependant, il faut aussi garder à l’esprit que des échelles groupes peuvent ne pas être applicables à un projet. Ainsi de manière très spécifique, il peut arriver de devoir définir des échelles dédiées à un projet, car nécessitant plus des intervalles plus larges ou plus fins, plus précis, etc. Il n’y a pas de règles absolues, c’est vraiment le projet qui va définir cet aspect là.</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a:t>
            </a:fld>
            <a:endParaRPr lang="fr-FR" dirty="0"/>
          </a:p>
        </p:txBody>
      </p:sp>
    </p:spTree>
    <p:extLst>
      <p:ext uri="{BB962C8B-B14F-4D97-AF65-F5344CB8AC3E}">
        <p14:creationId xmlns:p14="http://schemas.microsoft.com/office/powerpoint/2010/main" val="2220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a:t>
            </a:fld>
            <a:endParaRPr lang="fr-FR" dirty="0"/>
          </a:p>
        </p:txBody>
      </p:sp>
    </p:spTree>
    <p:extLst>
      <p:ext uri="{BB962C8B-B14F-4D97-AF65-F5344CB8AC3E}">
        <p14:creationId xmlns:p14="http://schemas.microsoft.com/office/powerpoint/2010/main" val="211646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a:t>
            </a:fld>
            <a:endParaRPr lang="fr-FR" dirty="0"/>
          </a:p>
        </p:txBody>
      </p:sp>
    </p:spTree>
    <p:extLst>
      <p:ext uri="{BB962C8B-B14F-4D97-AF65-F5344CB8AC3E}">
        <p14:creationId xmlns:p14="http://schemas.microsoft.com/office/powerpoint/2010/main" val="3550655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sa/4.0/deed.fr"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G - Couverture">
    <p:spTree>
      <p:nvGrpSpPr>
        <p:cNvPr id="1" name=""/>
        <p:cNvGrpSpPr/>
        <p:nvPr/>
      </p:nvGrpSpPr>
      <p:grpSpPr>
        <a:xfrm>
          <a:off x="0" y="0"/>
          <a:ext cx="0" cy="0"/>
          <a:chOff x="0" y="0"/>
          <a:chExt cx="0" cy="0"/>
        </a:xfrm>
      </p:grpSpPr>
      <p:pic>
        <p:nvPicPr>
          <p:cNvPr id="6" name="Image 5" descr="Une image contenant motif, blanc, conception, noir et blanc&#10;&#10;Le contenu généré par l’IA peut être incorrect.">
            <a:extLst>
              <a:ext uri="{FF2B5EF4-FFF2-40B4-BE49-F238E27FC236}">
                <a16:creationId xmlns:a16="http://schemas.microsoft.com/office/drawing/2014/main" id="{C1C11B71-70FD-3FA4-FED8-1976A7E0E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5" y="0"/>
            <a:ext cx="12798425" cy="7199630"/>
          </a:xfrm>
          <a:prstGeom prst="rect">
            <a:avLst/>
          </a:prstGeom>
        </p:spPr>
      </p:pic>
      <p:sp>
        <p:nvSpPr>
          <p:cNvPr id="2" name="Titre 1">
            <a:extLst>
              <a:ext uri="{FF2B5EF4-FFF2-40B4-BE49-F238E27FC236}">
                <a16:creationId xmlns:a16="http://schemas.microsoft.com/office/drawing/2014/main" id="{7E4180E6-AF13-C580-50DF-6B75D0CAC645}"/>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Modifiez le style du sous-titre</a:t>
            </a:r>
          </a:p>
        </p:txBody>
      </p:sp>
      <p:sp>
        <p:nvSpPr>
          <p:cNvPr id="3" name="Espace réservé de la date 2">
            <a:extLst>
              <a:ext uri="{FF2B5EF4-FFF2-40B4-BE49-F238E27FC236}">
                <a16:creationId xmlns:a16="http://schemas.microsoft.com/office/drawing/2014/main" id="{7927F731-030A-657F-709A-2C78DC1A87F9}"/>
              </a:ext>
            </a:extLst>
          </p:cNvPr>
          <p:cNvSpPr>
            <a:spLocks noGrp="1"/>
          </p:cNvSpPr>
          <p:nvPr>
            <p:ph type="dt" sz="half" idx="10"/>
          </p:nvPr>
        </p:nvSpPr>
        <p:spPr>
          <a:xfrm>
            <a:off x="838200" y="5571259"/>
            <a:ext cx="936000" cy="365125"/>
          </a:xfrm>
        </p:spPr>
        <p:txBody>
          <a:bodyPr/>
          <a:lstStyle>
            <a:lvl1pPr algn="ctr">
              <a:defRPr>
                <a:solidFill>
                  <a:schemeClr val="tx1"/>
                </a:solidFill>
              </a:defRPr>
            </a:lvl1pPr>
          </a:lstStyle>
          <a:p>
            <a:r>
              <a:rPr lang="fr-FR"/>
              <a:t>01/07/2025</a:t>
            </a:r>
            <a:endParaRPr lang="fr-FR" dirty="0"/>
          </a:p>
        </p:txBody>
      </p:sp>
      <p:sp>
        <p:nvSpPr>
          <p:cNvPr id="4" name="Espace réservé du pied de page 3">
            <a:extLst>
              <a:ext uri="{FF2B5EF4-FFF2-40B4-BE49-F238E27FC236}">
                <a16:creationId xmlns:a16="http://schemas.microsoft.com/office/drawing/2014/main" id="{1E85BF56-A17F-46A1-4B82-A0FD5C49FE23}"/>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a:t>EBIOS Risk Manager - Formation</a:t>
            </a:r>
            <a:endParaRPr lang="fr-FR" dirty="0"/>
          </a:p>
        </p:txBody>
      </p:sp>
      <p:pic>
        <p:nvPicPr>
          <p:cNvPr id="7" name="Picture 2" descr="Résultat de recherche d'images pour &quot;cc by sa png&quot;&quot;">
            <a:hlinkClick r:id="rId3"/>
            <a:extLst>
              <a:ext uri="{FF2B5EF4-FFF2-40B4-BE49-F238E27FC236}">
                <a16:creationId xmlns:a16="http://schemas.microsoft.com/office/drawing/2014/main" id="{7F9C48D4-BBE0-F4F1-C192-B290D76EC6C7}"/>
              </a:ext>
            </a:extLst>
          </p:cNvPr>
          <p:cNvPicPr>
            <a:picLocks noChangeAspect="1" noChangeArrowheads="1"/>
          </p:cNvPicPr>
          <p:nvPr userDrawn="1"/>
        </p:nvPicPr>
        <p:blipFill>
          <a:blip r:embed="rId4" cstate="print"/>
          <a:srcRect/>
          <a:stretch>
            <a:fillRect/>
          </a:stretch>
        </p:blipFill>
        <p:spPr bwMode="auto">
          <a:xfrm>
            <a:off x="4524695" y="5571259"/>
            <a:ext cx="1021730" cy="360000"/>
          </a:xfrm>
          <a:prstGeom prst="rect">
            <a:avLst/>
          </a:prstGeom>
          <a:noFill/>
        </p:spPr>
      </p:pic>
      <p:pic>
        <p:nvPicPr>
          <p:cNvPr id="9" name="Image 8" descr="Une image contenant art, capture d’écran, Rectangle, motif&#10;&#10;Description générée automatiquement">
            <a:extLst>
              <a:ext uri="{FF2B5EF4-FFF2-40B4-BE49-F238E27FC236}">
                <a16:creationId xmlns:a16="http://schemas.microsoft.com/office/drawing/2014/main" id="{9F640D87-18A9-EADF-6742-379B518B36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10" name="Espace réservé du texte 12">
            <a:extLst>
              <a:ext uri="{FF2B5EF4-FFF2-40B4-BE49-F238E27FC236}">
                <a16:creationId xmlns:a16="http://schemas.microsoft.com/office/drawing/2014/main" id="{033FFCB1-0C56-C159-1416-E8F8E2314BF6}"/>
              </a:ext>
            </a:extLst>
          </p:cNvPr>
          <p:cNvSpPr>
            <a:spLocks noGrp="1"/>
          </p:cNvSpPr>
          <p:nvPr>
            <p:ph type="body" sz="quarter" idx="14" hasCustomPrompt="1"/>
          </p:nvPr>
        </p:nvSpPr>
        <p:spPr>
          <a:xfrm>
            <a:off x="2091032" y="5561099"/>
            <a:ext cx="900000" cy="360000"/>
          </a:xfrm>
          <a:solidFill>
            <a:schemeClr val="tx1"/>
          </a:solidFill>
        </p:spPr>
        <p:txBody>
          <a:bodyPr vert="horz" lIns="91440" tIns="45720" rIns="91440" bIns="45720" rtlCol="0" anchor="ctr"/>
          <a:lstStyle>
            <a:lvl1pPr marL="0" indent="0" algn="ctr">
              <a:buNone/>
              <a:defRPr lang="fr-FR" sz="1200" b="1" dirty="0">
                <a:solidFill>
                  <a:schemeClr val="bg1"/>
                </a:solidFill>
              </a:defRPr>
            </a:lvl1pPr>
          </a:lstStyle>
          <a:p>
            <a:pPr marL="0" lvl="0"/>
            <a:r>
              <a:rPr lang="fr-FR" dirty="0"/>
              <a:t>TLP:{Diffusion}</a:t>
            </a:r>
          </a:p>
        </p:txBody>
      </p:sp>
      <p:sp>
        <p:nvSpPr>
          <p:cNvPr id="8" name="Espace réservé du texte 7">
            <a:extLst>
              <a:ext uri="{FF2B5EF4-FFF2-40B4-BE49-F238E27FC236}">
                <a16:creationId xmlns:a16="http://schemas.microsoft.com/office/drawing/2014/main" id="{73484C75-F096-3044-1BA7-B51CE813DE0A}"/>
              </a:ext>
            </a:extLst>
          </p:cNvPr>
          <p:cNvSpPr>
            <a:spLocks noGrp="1"/>
          </p:cNvSpPr>
          <p:nvPr>
            <p:ph type="body" sz="quarter" idx="15" hasCustomPrompt="1"/>
          </p:nvPr>
        </p:nvSpPr>
        <p:spPr>
          <a:xfrm>
            <a:off x="3307864" y="5561099"/>
            <a:ext cx="900000" cy="360000"/>
          </a:xfrm>
          <a:solidFill>
            <a:schemeClr val="tx1"/>
          </a:solidFill>
        </p:spPr>
        <p:txBody>
          <a:bodyPr anchor="ctr" anchorCtr="0">
            <a:normAutofit/>
          </a:bodyPr>
          <a:lstStyle>
            <a:lvl1pPr marL="0" indent="0" algn="ctr">
              <a:buNone/>
              <a:defRPr sz="1200" b="1">
                <a:solidFill>
                  <a:schemeClr val="bg1"/>
                </a:solidFill>
              </a:defRPr>
            </a:lvl1pPr>
          </a:lstStyle>
          <a:p>
            <a:pPr lvl="0"/>
            <a:r>
              <a:rPr lang="fr-FR" dirty="0"/>
              <a:t>PAP:{Utilisation}</a:t>
            </a:r>
          </a:p>
        </p:txBody>
      </p:sp>
    </p:spTree>
    <p:extLst>
      <p:ext uri="{BB962C8B-B14F-4D97-AF65-F5344CB8AC3E}">
        <p14:creationId xmlns:p14="http://schemas.microsoft.com/office/powerpoint/2010/main" val="131849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G - Plan">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
        <p:nvSpPr>
          <p:cNvPr id="20" name="Titre 1">
            <a:extLst>
              <a:ext uri="{FF2B5EF4-FFF2-40B4-BE49-F238E27FC236}">
                <a16:creationId xmlns:a16="http://schemas.microsoft.com/office/drawing/2014/main" id="{245CB617-4828-4840-6A97-8C23899AA5FF}"/>
              </a:ext>
            </a:extLst>
          </p:cNvPr>
          <p:cNvSpPr>
            <a:spLocks noGrp="1"/>
          </p:cNvSpPr>
          <p:nvPr>
            <p:ph type="title"/>
          </p:nvPr>
        </p:nvSpPr>
        <p:spPr>
          <a:xfrm>
            <a:off x="1237674" y="365126"/>
            <a:ext cx="10116126" cy="669348"/>
          </a:xfrm>
        </p:spPr>
        <p:txBody>
          <a:bodyPr/>
          <a:lstStyle/>
          <a:p>
            <a:r>
              <a:rPr lang="fr-FR" dirty="0"/>
              <a:t>Modifiez le style du titre</a:t>
            </a:r>
          </a:p>
        </p:txBody>
      </p:sp>
      <p:sp>
        <p:nvSpPr>
          <p:cNvPr id="22" name="Espace réservé du contenu 3">
            <a:extLst>
              <a:ext uri="{FF2B5EF4-FFF2-40B4-BE49-F238E27FC236}">
                <a16:creationId xmlns:a16="http://schemas.microsoft.com/office/drawing/2014/main" id="{67A9DC0C-15D6-E581-9905-E272E3FB7652}"/>
              </a:ext>
            </a:extLst>
          </p:cNvPr>
          <p:cNvSpPr>
            <a:spLocks noGrp="1"/>
          </p:cNvSpPr>
          <p:nvPr>
            <p:ph sz="half" idx="2"/>
          </p:nvPr>
        </p:nvSpPr>
        <p:spPr>
          <a:xfrm>
            <a:off x="6172200" y="1825625"/>
            <a:ext cx="5181600" cy="4351338"/>
          </a:xfrm>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Arial" panose="020B0604020202020204" pitchFamily="34" charset="0"/>
              <a:buChar char="•"/>
              <a:defRPr/>
            </a:lvl3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Espace réservé du texte 10">
            <a:extLst>
              <a:ext uri="{FF2B5EF4-FFF2-40B4-BE49-F238E27FC236}">
                <a16:creationId xmlns:a16="http://schemas.microsoft.com/office/drawing/2014/main" id="{AF18782F-2B7D-B440-E1F0-F54B3BFA7B4F}"/>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
        <p:nvSpPr>
          <p:cNvPr id="26" name="Espace réservé pour une image  24">
            <a:extLst>
              <a:ext uri="{FF2B5EF4-FFF2-40B4-BE49-F238E27FC236}">
                <a16:creationId xmlns:a16="http://schemas.microsoft.com/office/drawing/2014/main" id="{D9169370-3270-1D65-8A09-589FDD1D6BE4}"/>
              </a:ext>
            </a:extLst>
          </p:cNvPr>
          <p:cNvSpPr>
            <a:spLocks noGrp="1"/>
          </p:cNvSpPr>
          <p:nvPr>
            <p:ph type="pic" sz="quarter" idx="14"/>
          </p:nvPr>
        </p:nvSpPr>
        <p:spPr>
          <a:xfrm>
            <a:off x="838200" y="1825625"/>
            <a:ext cx="5181600" cy="4351338"/>
          </a:xfrm>
        </p:spPr>
        <p:txBody>
          <a:bodyPr/>
          <a:lstStyle/>
          <a:p>
            <a:endParaRPr lang="fr-FR"/>
          </a:p>
        </p:txBody>
      </p:sp>
    </p:spTree>
    <p:extLst>
      <p:ext uri="{BB962C8B-B14F-4D97-AF65-F5344CB8AC3E}">
        <p14:creationId xmlns:p14="http://schemas.microsoft.com/office/powerpoint/2010/main" val="15191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G - Section">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6ECA2-CDF6-3840-6C95-688D8BA5BBF6}"/>
              </a:ext>
            </a:extLst>
          </p:cNvPr>
          <p:cNvSpPr>
            <a:spLocks noGrp="1"/>
          </p:cNvSpPr>
          <p:nvPr>
            <p:ph type="ctrTitle" hasCustomPrompt="1"/>
          </p:nvPr>
        </p:nvSpPr>
        <p:spPr>
          <a:xfrm>
            <a:off x="1524000" y="1854199"/>
            <a:ext cx="9144000" cy="1655763"/>
          </a:xfrm>
        </p:spPr>
        <p:txBody>
          <a:bodyPr anchor="b"/>
          <a:lstStyle>
            <a:lvl1pPr algn="ctr">
              <a:defRPr sz="6000"/>
            </a:lvl1pPr>
          </a:lstStyle>
          <a:p>
            <a:r>
              <a:rPr lang="fr-FR" dirty="0"/>
              <a:t>Modifiez le style de section</a:t>
            </a:r>
          </a:p>
        </p:txBody>
      </p:sp>
      <p:sp>
        <p:nvSpPr>
          <p:cNvPr id="3" name="Sous-titre 2">
            <a:extLst>
              <a:ext uri="{FF2B5EF4-FFF2-40B4-BE49-F238E27FC236}">
                <a16:creationId xmlns:a16="http://schemas.microsoft.com/office/drawing/2014/main" id="{A7A78256-8313-1DE4-7931-DDF1C3BB974A}"/>
              </a:ext>
            </a:extLst>
          </p:cNvPr>
          <p:cNvSpPr>
            <a:spLocks noGrp="1"/>
          </p:cNvSpPr>
          <p:nvPr>
            <p:ph type="subTitle" idx="1"/>
          </p:nvPr>
        </p:nvSpPr>
        <p:spPr>
          <a:xfrm>
            <a:off x="1524000" y="3602038"/>
            <a:ext cx="9144000" cy="1655762"/>
          </a:xfrm>
        </p:spPr>
        <p:txBody>
          <a:bodyPr/>
          <a:lstStyle>
            <a:lvl1pPr marL="0" indent="0" algn="ctr">
              <a:buNone/>
              <a:defRPr sz="2400">
                <a:solidFill>
                  <a:srgbClr val="D128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Tree>
    <p:extLst>
      <p:ext uri="{BB962C8B-B14F-4D97-AF65-F5344CB8AC3E}">
        <p14:creationId xmlns:p14="http://schemas.microsoft.com/office/powerpoint/2010/main" val="35661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G - 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A550-9D40-773E-8008-36F89A54E581}"/>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lvl1pPr>
              <a:defRPr>
                <a:solidFill>
                  <a:srgbClr val="7A7A7A"/>
                </a:solidFill>
              </a:defRPr>
            </a:lvl1pPr>
          </a:lstStyle>
          <a:p>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lvl1pPr>
              <a:defRPr>
                <a:solidFill>
                  <a:srgbClr val="7A7A7A"/>
                </a:solidFill>
              </a:defRPr>
            </a:lvl1pPr>
          </a:lstStyle>
          <a:p>
            <a:fld id="{294A09A9-5501-47C1-A89A-A340965A2BE2}" type="slidenum">
              <a:rPr lang="fr-FR" smtClean="0"/>
              <a:pPr/>
              <a:t>‹N°›</a:t>
            </a:fld>
            <a:endParaRPr lang="fr-FR"/>
          </a:p>
        </p:txBody>
      </p:sp>
      <p:sp>
        <p:nvSpPr>
          <p:cNvPr id="7" name="Espace réservé de la date 3">
            <a:extLst>
              <a:ext uri="{FF2B5EF4-FFF2-40B4-BE49-F238E27FC236}">
                <a16:creationId xmlns:a16="http://schemas.microsoft.com/office/drawing/2014/main" id="{59A6E544-9F53-1C76-1B27-9739D384A73B}"/>
              </a:ext>
            </a:extLst>
          </p:cNvPr>
          <p:cNvSpPr>
            <a:spLocks noGrp="1"/>
          </p:cNvSpPr>
          <p:nvPr>
            <p:ph type="dt" sz="half" idx="10"/>
          </p:nvPr>
        </p:nvSpPr>
        <p:spPr>
          <a:xfrm>
            <a:off x="838200" y="6356350"/>
            <a:ext cx="936000" cy="365125"/>
          </a:xfrm>
        </p:spPr>
        <p:txBody>
          <a:bodyPr/>
          <a:lstStyle/>
          <a:p>
            <a:r>
              <a:rPr lang="fr-FR"/>
              <a:t>01/07/2025</a:t>
            </a:r>
            <a:endParaRPr lang="fr-FR" dirty="0"/>
          </a:p>
        </p:txBody>
      </p:sp>
      <p:sp>
        <p:nvSpPr>
          <p:cNvPr id="8" name="Espace réservé du texte 10">
            <a:extLst>
              <a:ext uri="{FF2B5EF4-FFF2-40B4-BE49-F238E27FC236}">
                <a16:creationId xmlns:a16="http://schemas.microsoft.com/office/drawing/2014/main" id="{A3A30911-87E7-E7A2-3515-ADD741A11F9D}"/>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83056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G - 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88F8E-CB72-8D44-C1BB-4F85F745AE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AC8F61-E687-8A8A-31F1-8C896D81CC7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1A0201-5751-8206-7AF9-FB1575AE17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C2E95A8-31D0-5EA4-49C4-90B4D27A1E25}"/>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0C5EEE2A-A0D3-6784-2C37-DE6333E40742}"/>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2A56C89E-2604-018D-F31F-F148FF9C8B7E}"/>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sp>
        <p:nvSpPr>
          <p:cNvPr id="9" name="Espace réservé du texte 10">
            <a:extLst>
              <a:ext uri="{FF2B5EF4-FFF2-40B4-BE49-F238E27FC236}">
                <a16:creationId xmlns:a16="http://schemas.microsoft.com/office/drawing/2014/main" id="{7D477BC7-2F57-5D03-E2DD-F17F0D49115B}"/>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260527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G - Titre sans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D51D0-D10E-B8BA-36D4-CE16D6F6A28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D69DDD-8703-5347-B6EE-2E9ACB4B3560}"/>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4941E8E5-4EEB-DF40-20B3-9959F239C18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3458BDBB-A92C-D7E2-1181-93FF7C3EB46F}"/>
              </a:ext>
            </a:extLst>
          </p:cNvPr>
          <p:cNvSpPr>
            <a:spLocks noGrp="1"/>
          </p:cNvSpPr>
          <p:nvPr>
            <p:ph type="sldNum" sz="quarter" idx="12"/>
          </p:nvPr>
        </p:nvSpPr>
        <p:spPr/>
        <p:txBody>
          <a:bodyPr/>
          <a:lstStyle/>
          <a:p>
            <a:fld id="{294A09A9-5501-47C1-A89A-A340965A2BE2}" type="slidenum">
              <a:rPr lang="fr-FR" smtClean="0"/>
              <a:pPr/>
              <a:t>‹N°›</a:t>
            </a:fld>
            <a:endParaRPr lang="fr-FR" dirty="0"/>
          </a:p>
        </p:txBody>
      </p:sp>
      <p:sp>
        <p:nvSpPr>
          <p:cNvPr id="7" name="Espace réservé du texte 10">
            <a:extLst>
              <a:ext uri="{FF2B5EF4-FFF2-40B4-BE49-F238E27FC236}">
                <a16:creationId xmlns:a16="http://schemas.microsoft.com/office/drawing/2014/main" id="{73F961D2-5CD3-1FA2-872C-5D3B0A7E7438}"/>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111303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G - Formation - Questions d'introduction">
    <p:bg>
      <p:bgPr>
        <a:solidFill>
          <a:schemeClr val="bg2"/>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1B69367-AB6C-3641-B96D-AD7344C8D4F2}"/>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ED04BDA4-81E1-9677-7815-EC1790E6C19B}"/>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67E2B1C4-26E8-EC05-4DEE-FC3962B88C9D}"/>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pic>
        <p:nvPicPr>
          <p:cNvPr id="7" name="Image 6">
            <a:extLst>
              <a:ext uri="{FF2B5EF4-FFF2-40B4-BE49-F238E27FC236}">
                <a16:creationId xmlns:a16="http://schemas.microsoft.com/office/drawing/2014/main" id="{E3BE6F54-FDB1-423C-A88D-EF416DE08E44}"/>
              </a:ext>
            </a:extLst>
          </p:cNvPr>
          <p:cNvPicPr>
            <a:picLocks noChangeAspect="1"/>
          </p:cNvPicPr>
          <p:nvPr userDrawn="1"/>
        </p:nvPicPr>
        <p:blipFill rotWithShape="1">
          <a:blip r:embed="rId2"/>
          <a:srcRect b="2405"/>
          <a:stretch/>
        </p:blipFill>
        <p:spPr>
          <a:xfrm>
            <a:off x="4263925" y="3157213"/>
            <a:ext cx="3700404" cy="2948947"/>
          </a:xfrm>
          <a:prstGeom prst="rect">
            <a:avLst/>
          </a:prstGeom>
        </p:spPr>
      </p:pic>
      <p:sp>
        <p:nvSpPr>
          <p:cNvPr id="8" name="Forme libre 3">
            <a:extLst>
              <a:ext uri="{FF2B5EF4-FFF2-40B4-BE49-F238E27FC236}">
                <a16:creationId xmlns:a16="http://schemas.microsoft.com/office/drawing/2014/main" id="{6E2FFA71-E6B3-DC5B-A230-3E0BBFDD886D}"/>
              </a:ext>
            </a:extLst>
          </p:cNvPr>
          <p:cNvSpPr/>
          <p:nvPr userDrawn="1"/>
        </p:nvSpPr>
        <p:spPr>
          <a:xfrm>
            <a:off x="1703426" y="210312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9" name="Forme libre 3">
            <a:extLst>
              <a:ext uri="{FF2B5EF4-FFF2-40B4-BE49-F238E27FC236}">
                <a16:creationId xmlns:a16="http://schemas.microsoft.com/office/drawing/2014/main" id="{C1F477B1-BEB5-809E-8652-F5FC0D189CF5}"/>
              </a:ext>
            </a:extLst>
          </p:cNvPr>
          <p:cNvSpPr/>
          <p:nvPr userDrawn="1"/>
        </p:nvSpPr>
        <p:spPr>
          <a:xfrm>
            <a:off x="5114123" y="131257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0" name="Forme libre 3">
            <a:extLst>
              <a:ext uri="{FF2B5EF4-FFF2-40B4-BE49-F238E27FC236}">
                <a16:creationId xmlns:a16="http://schemas.microsoft.com/office/drawing/2014/main" id="{2C044BA3-FC16-957E-D248-D5D8CFADAF86}"/>
              </a:ext>
            </a:extLst>
          </p:cNvPr>
          <p:cNvSpPr/>
          <p:nvPr userDrawn="1"/>
        </p:nvSpPr>
        <p:spPr>
          <a:xfrm>
            <a:off x="7240419" y="242549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3" name="Espace réservé du texte 11">
            <a:extLst>
              <a:ext uri="{FF2B5EF4-FFF2-40B4-BE49-F238E27FC236}">
                <a16:creationId xmlns:a16="http://schemas.microsoft.com/office/drawing/2014/main" id="{7B1C710C-459F-78B5-2629-3CCD43979633}"/>
              </a:ext>
            </a:extLst>
          </p:cNvPr>
          <p:cNvSpPr>
            <a:spLocks noGrp="1"/>
          </p:cNvSpPr>
          <p:nvPr>
            <p:ph type="body" sz="quarter" idx="13" hasCustomPrompt="1"/>
          </p:nvPr>
        </p:nvSpPr>
        <p:spPr>
          <a:xfrm>
            <a:off x="1774200" y="2174240"/>
            <a:ext cx="3133080" cy="982973"/>
          </a:xfrm>
        </p:spPr>
        <p:txBody>
          <a:bodyPr anchor="ctr" anchorCtr="0">
            <a:normAutofit/>
          </a:bodyPr>
          <a:lstStyle>
            <a:lvl1pPr marL="0" indent="0" algn="ctr">
              <a:buNone/>
              <a:defRPr sz="1600"/>
            </a:lvl1pPr>
          </a:lstStyle>
          <a:p>
            <a:pPr lvl="0"/>
            <a:r>
              <a:rPr lang="fr-FR" dirty="0"/>
              <a:t>{Question}</a:t>
            </a:r>
          </a:p>
        </p:txBody>
      </p:sp>
      <p:sp>
        <p:nvSpPr>
          <p:cNvPr id="14" name="Espace réservé du texte 11">
            <a:extLst>
              <a:ext uri="{FF2B5EF4-FFF2-40B4-BE49-F238E27FC236}">
                <a16:creationId xmlns:a16="http://schemas.microsoft.com/office/drawing/2014/main" id="{756CB2EE-47ED-2DF4-75D9-D60184BE078D}"/>
              </a:ext>
            </a:extLst>
          </p:cNvPr>
          <p:cNvSpPr>
            <a:spLocks noGrp="1"/>
          </p:cNvSpPr>
          <p:nvPr>
            <p:ph type="body" sz="quarter" idx="14" hasCustomPrompt="1"/>
          </p:nvPr>
        </p:nvSpPr>
        <p:spPr>
          <a:xfrm>
            <a:off x="5186558" y="1373932"/>
            <a:ext cx="3133080" cy="982973"/>
          </a:xfrm>
        </p:spPr>
        <p:txBody>
          <a:bodyPr anchor="ctr" anchorCtr="0">
            <a:normAutofit/>
          </a:bodyPr>
          <a:lstStyle>
            <a:lvl1pPr marL="0" indent="0" algn="ctr">
              <a:buNone/>
              <a:defRPr sz="1600"/>
            </a:lvl1pPr>
          </a:lstStyle>
          <a:p>
            <a:pPr lvl="0"/>
            <a:r>
              <a:rPr lang="fr-FR" dirty="0"/>
              <a:t>{Question}</a:t>
            </a:r>
          </a:p>
        </p:txBody>
      </p:sp>
      <p:sp>
        <p:nvSpPr>
          <p:cNvPr id="15" name="Espace réservé du texte 11">
            <a:extLst>
              <a:ext uri="{FF2B5EF4-FFF2-40B4-BE49-F238E27FC236}">
                <a16:creationId xmlns:a16="http://schemas.microsoft.com/office/drawing/2014/main" id="{21A00442-B6A3-64D9-C893-1B2C0EEE6210}"/>
              </a:ext>
            </a:extLst>
          </p:cNvPr>
          <p:cNvSpPr>
            <a:spLocks noGrp="1"/>
          </p:cNvSpPr>
          <p:nvPr>
            <p:ph type="body" sz="quarter" idx="15" hasCustomPrompt="1"/>
          </p:nvPr>
        </p:nvSpPr>
        <p:spPr>
          <a:xfrm>
            <a:off x="7312854" y="2486853"/>
            <a:ext cx="3133080" cy="982973"/>
          </a:xfrm>
        </p:spPr>
        <p:txBody>
          <a:bodyPr anchor="ctr" anchorCtr="0">
            <a:normAutofit/>
          </a:bodyPr>
          <a:lstStyle>
            <a:lvl1pPr marL="0" indent="0" algn="ctr">
              <a:buNone/>
              <a:defRPr sz="1600"/>
            </a:lvl1pPr>
          </a:lstStyle>
          <a:p>
            <a:pPr lvl="0"/>
            <a:r>
              <a:rPr lang="fr-FR" dirty="0"/>
              <a:t>{Question}</a:t>
            </a:r>
          </a:p>
        </p:txBody>
      </p:sp>
      <p:sp>
        <p:nvSpPr>
          <p:cNvPr id="16" name="ZoneTexte 15">
            <a:extLst>
              <a:ext uri="{FF2B5EF4-FFF2-40B4-BE49-F238E27FC236}">
                <a16:creationId xmlns:a16="http://schemas.microsoft.com/office/drawing/2014/main" id="{6B765178-2978-76DA-9ACB-43EB4879E18A}"/>
              </a:ext>
            </a:extLst>
          </p:cNvPr>
          <p:cNvSpPr txBox="1"/>
          <p:nvPr userDrawn="1"/>
        </p:nvSpPr>
        <p:spPr>
          <a:xfrm>
            <a:off x="1237800" y="315206"/>
            <a:ext cx="5565691" cy="769441"/>
          </a:xfrm>
          <a:prstGeom prst="rect">
            <a:avLst/>
          </a:prstGeom>
          <a:noFill/>
        </p:spPr>
        <p:txBody>
          <a:bodyPr wrap="none" rtlCol="0" anchor="ctr" anchorCtr="0">
            <a:spAutoFit/>
          </a:bodyPr>
          <a:lstStyle/>
          <a:p>
            <a:r>
              <a:rPr lang="fr-FR" sz="4400" dirty="0">
                <a:latin typeface="+mj-lt"/>
              </a:rPr>
              <a:t>De quoi va-t-on parler ?</a:t>
            </a:r>
          </a:p>
        </p:txBody>
      </p:sp>
    </p:spTree>
    <p:extLst>
      <p:ext uri="{BB962C8B-B14F-4D97-AF65-F5344CB8AC3E}">
        <p14:creationId xmlns:p14="http://schemas.microsoft.com/office/powerpoint/2010/main" val="114630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G - Formation - Points à retenir">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C367A5-B0AA-34C0-574D-2660E7B76E5D}"/>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p>
            <a:fld id="{294A09A9-5501-47C1-A89A-A340965A2BE2}" type="slidenum">
              <a:rPr lang="fr-FR" smtClean="0"/>
              <a:pPr/>
              <a:t>‹N°›</a:t>
            </a:fld>
            <a:endParaRPr lang="fr-FR"/>
          </a:p>
        </p:txBody>
      </p:sp>
      <p:pic>
        <p:nvPicPr>
          <p:cNvPr id="8" name="Image 7">
            <a:extLst>
              <a:ext uri="{FF2B5EF4-FFF2-40B4-BE49-F238E27FC236}">
                <a16:creationId xmlns:a16="http://schemas.microsoft.com/office/drawing/2014/main" id="{5142515F-6C02-CC66-6946-64B2717901E3}"/>
              </a:ext>
            </a:extLst>
          </p:cNvPr>
          <p:cNvPicPr>
            <a:picLocks noChangeAspect="1"/>
          </p:cNvPicPr>
          <p:nvPr userDrawn="1"/>
        </p:nvPicPr>
        <p:blipFill>
          <a:blip r:embed="rId2"/>
          <a:stretch>
            <a:fillRect/>
          </a:stretch>
        </p:blipFill>
        <p:spPr>
          <a:xfrm>
            <a:off x="3688521" y="1493114"/>
            <a:ext cx="4814957" cy="4357944"/>
          </a:xfrm>
          <a:prstGeom prst="rect">
            <a:avLst/>
          </a:prstGeom>
        </p:spPr>
      </p:pic>
      <p:sp>
        <p:nvSpPr>
          <p:cNvPr id="9" name="ZoneTexte 8">
            <a:extLst>
              <a:ext uri="{FF2B5EF4-FFF2-40B4-BE49-F238E27FC236}">
                <a16:creationId xmlns:a16="http://schemas.microsoft.com/office/drawing/2014/main" id="{F5D41F8A-619D-B271-C40F-8D28F3F6CD81}"/>
              </a:ext>
            </a:extLst>
          </p:cNvPr>
          <p:cNvSpPr txBox="1"/>
          <p:nvPr userDrawn="1"/>
        </p:nvSpPr>
        <p:spPr>
          <a:xfrm>
            <a:off x="1237800" y="315206"/>
            <a:ext cx="5432962" cy="769441"/>
          </a:xfrm>
          <a:prstGeom prst="rect">
            <a:avLst/>
          </a:prstGeom>
          <a:noFill/>
        </p:spPr>
        <p:txBody>
          <a:bodyPr wrap="none" rtlCol="0" anchor="ctr" anchorCtr="0">
            <a:spAutoFit/>
          </a:bodyPr>
          <a:lstStyle/>
          <a:p>
            <a:r>
              <a:rPr lang="fr-FR" sz="4400" dirty="0">
                <a:latin typeface="+mj-lt"/>
              </a:rPr>
              <a:t>Qu’avons-nous appris ?</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hasCustomPrompt="1"/>
          </p:nvPr>
        </p:nvSpPr>
        <p:spPr>
          <a:xfrm>
            <a:off x="5313680" y="1493114"/>
            <a:ext cx="3189798" cy="3508375"/>
          </a:xfrm>
        </p:spPr>
        <p:txBody>
          <a:bodyPr anchor="ctr" anchorCtr="0">
            <a:normAutofit/>
          </a:bodyPr>
          <a:lstStyle>
            <a:lvl1pPr marL="514350" indent="-51435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fr-FR" dirty="0"/>
              <a:t>{à retenir}</a:t>
            </a:r>
          </a:p>
        </p:txBody>
      </p:sp>
    </p:spTree>
    <p:extLst>
      <p:ext uri="{BB962C8B-B14F-4D97-AF65-F5344CB8AC3E}">
        <p14:creationId xmlns:p14="http://schemas.microsoft.com/office/powerpoint/2010/main" val="235984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reativecommons.org/licenses/by-sa/4.0/deed.fr"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56739F-1430-A14D-42A3-C579BF4A96E3}"/>
              </a:ext>
            </a:extLst>
          </p:cNvPr>
          <p:cNvSpPr>
            <a:spLocks noGrp="1"/>
          </p:cNvSpPr>
          <p:nvPr>
            <p:ph type="title"/>
          </p:nvPr>
        </p:nvSpPr>
        <p:spPr>
          <a:xfrm>
            <a:off x="1237674" y="365126"/>
            <a:ext cx="10116126" cy="669348"/>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A6D6574-B768-EE70-3C97-EDD5025D5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16864-F191-2275-4623-10F43BA0B5B7}"/>
              </a:ext>
            </a:extLst>
          </p:cNvPr>
          <p:cNvSpPr>
            <a:spLocks noGrp="1"/>
          </p:cNvSpPr>
          <p:nvPr>
            <p:ph type="dt" sz="half" idx="2"/>
          </p:nvPr>
        </p:nvSpPr>
        <p:spPr>
          <a:xfrm>
            <a:off x="838200" y="6356350"/>
            <a:ext cx="936000" cy="365125"/>
          </a:xfrm>
          <a:prstGeom prst="rect">
            <a:avLst/>
          </a:prstGeom>
        </p:spPr>
        <p:txBody>
          <a:bodyPr vert="horz" lIns="91440" tIns="45720" rIns="91440" bIns="45720" rtlCol="0" anchor="ctr"/>
          <a:lstStyle>
            <a:lvl1pPr algn="l">
              <a:defRPr sz="1200">
                <a:solidFill>
                  <a:srgbClr val="7A7A7A"/>
                </a:solidFill>
              </a:defRPr>
            </a:lvl1pPr>
          </a:lstStyle>
          <a:p>
            <a:r>
              <a:rPr lang="fr-FR"/>
              <a:t>01/07/2025</a:t>
            </a:r>
            <a:endParaRPr lang="fr-FR" dirty="0"/>
          </a:p>
        </p:txBody>
      </p:sp>
      <p:sp>
        <p:nvSpPr>
          <p:cNvPr id="5" name="Espace réservé du pied de page 4">
            <a:extLst>
              <a:ext uri="{FF2B5EF4-FFF2-40B4-BE49-F238E27FC236}">
                <a16:creationId xmlns:a16="http://schemas.microsoft.com/office/drawing/2014/main" id="{4FF2A01E-B405-1A11-DF49-A272C2E8EF13}"/>
              </a:ext>
            </a:extLst>
          </p:cNvPr>
          <p:cNvSpPr>
            <a:spLocks noGrp="1"/>
          </p:cNvSpPr>
          <p:nvPr>
            <p:ph type="ftr" sz="quarter" idx="3"/>
          </p:nvPr>
        </p:nvSpPr>
        <p:spPr>
          <a:xfrm>
            <a:off x="5461607" y="6356350"/>
            <a:ext cx="5176382" cy="365125"/>
          </a:xfrm>
          <a:prstGeom prst="rect">
            <a:avLst/>
          </a:prstGeom>
        </p:spPr>
        <p:txBody>
          <a:bodyPr vert="horz" lIns="91440" tIns="45720" rIns="91440" bIns="45720" rtlCol="0" anchor="ctr"/>
          <a:lstStyle>
            <a:lvl1pPr algn="ctr">
              <a:defRPr sz="1200">
                <a:solidFill>
                  <a:srgbClr val="7A7A7A"/>
                </a:solidFill>
              </a:defRPr>
            </a:lvl1pPr>
          </a:lstStyle>
          <a:p>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C3298CDB-BF7B-0E5F-AC1B-FA414485FB84}"/>
              </a:ext>
            </a:extLst>
          </p:cNvPr>
          <p:cNvSpPr>
            <a:spLocks noGrp="1"/>
          </p:cNvSpPr>
          <p:nvPr>
            <p:ph type="sldNum" sz="quarter" idx="4"/>
          </p:nvPr>
        </p:nvSpPr>
        <p:spPr>
          <a:xfrm>
            <a:off x="10797308" y="6356350"/>
            <a:ext cx="556491" cy="365125"/>
          </a:xfrm>
          <a:prstGeom prst="rect">
            <a:avLst/>
          </a:prstGeom>
        </p:spPr>
        <p:txBody>
          <a:bodyPr vert="horz" lIns="91440" tIns="45720" rIns="91440" bIns="45720" rtlCol="0" anchor="ctr"/>
          <a:lstStyle>
            <a:lvl1pPr algn="r">
              <a:defRPr sz="1200">
                <a:solidFill>
                  <a:srgbClr val="7A7A7A"/>
                </a:solidFill>
              </a:defRPr>
            </a:lvl1pPr>
          </a:lstStyle>
          <a:p>
            <a:fld id="{294A09A9-5501-47C1-A89A-A340965A2BE2}" type="slidenum">
              <a:rPr lang="fr-FR" smtClean="0"/>
              <a:pPr/>
              <a:t>‹N°›</a:t>
            </a:fld>
            <a:endParaRPr lang="fr-FR" dirty="0"/>
          </a:p>
        </p:txBody>
      </p:sp>
      <p:pic>
        <p:nvPicPr>
          <p:cNvPr id="7" name="Picture 2" descr="Résultat de recherche d'images pour &quot;cc by sa png&quot;&quot;">
            <a:hlinkClick r:id="rId10"/>
            <a:extLst>
              <a:ext uri="{FF2B5EF4-FFF2-40B4-BE49-F238E27FC236}">
                <a16:creationId xmlns:a16="http://schemas.microsoft.com/office/drawing/2014/main" id="{DFB44219-4018-AF9B-0164-8970DC295C97}"/>
              </a:ext>
            </a:extLst>
          </p:cNvPr>
          <p:cNvPicPr>
            <a:picLocks noChangeAspect="1" noChangeArrowheads="1"/>
          </p:cNvPicPr>
          <p:nvPr userDrawn="1"/>
        </p:nvPicPr>
        <p:blipFill>
          <a:blip r:embed="rId11" cstate="print"/>
          <a:srcRect/>
          <a:stretch>
            <a:fillRect/>
          </a:stretch>
        </p:blipFill>
        <p:spPr bwMode="auto">
          <a:xfrm>
            <a:off x="4179754" y="6357875"/>
            <a:ext cx="1021730" cy="360000"/>
          </a:xfrm>
          <a:prstGeom prst="rect">
            <a:avLst/>
          </a:prstGeom>
          <a:noFill/>
        </p:spPr>
      </p:pic>
      <p:pic>
        <p:nvPicPr>
          <p:cNvPr id="8" name="Image 7" descr="Une image contenant art, capture d’écran, Rectangle, motif&#10;&#10;Description générée automatiquement">
            <a:extLst>
              <a:ext uri="{FF2B5EF4-FFF2-40B4-BE49-F238E27FC236}">
                <a16:creationId xmlns:a16="http://schemas.microsoft.com/office/drawing/2014/main" id="{B6AF852A-F3E6-0527-1A87-7B20C7FCAC86}"/>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9" name="Espace réservé du texte 12">
            <a:extLst>
              <a:ext uri="{FF2B5EF4-FFF2-40B4-BE49-F238E27FC236}">
                <a16:creationId xmlns:a16="http://schemas.microsoft.com/office/drawing/2014/main" id="{6A83077D-64F8-FEC0-8871-5ACAAEA330B2}"/>
              </a:ext>
            </a:extLst>
          </p:cNvPr>
          <p:cNvSpPr txBox="1">
            <a:spLocks/>
          </p:cNvSpPr>
          <p:nvPr userDrawn="1"/>
        </p:nvSpPr>
        <p:spPr>
          <a:xfrm>
            <a:off x="1976051" y="6357875"/>
            <a:ext cx="900000" cy="360000"/>
          </a:xfrm>
          <a:prstGeom prst="rect">
            <a:avLst/>
          </a:prstGeom>
          <a:solidFill>
            <a:schemeClr val="tx1"/>
          </a:solidFill>
        </p:spPr>
        <p:txBody>
          <a:bodyPr vert="horz" lIns="91440" tIns="45720" rIns="91440" bIns="45720" rtlCol="0" anchor="ctr"/>
          <a:lstStyle>
            <a:lvl1pPr marL="0" indent="0" algn="ctr" defTabSz="914400" rtl="0" eaLnBrk="1" latinLnBrk="0" hangingPunct="1">
              <a:lnSpc>
                <a:spcPct val="90000"/>
              </a:lnSpc>
              <a:spcBef>
                <a:spcPts val="1000"/>
              </a:spcBef>
              <a:buFont typeface="Arial" panose="020B0604020202020204" pitchFamily="34" charset="0"/>
              <a:buNone/>
              <a:defRPr lang="fr-FR" sz="12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TLP:CLEAR</a:t>
            </a:r>
          </a:p>
        </p:txBody>
      </p:sp>
      <p:sp>
        <p:nvSpPr>
          <p:cNvPr id="10" name="Espace réservé du texte 7">
            <a:extLst>
              <a:ext uri="{FF2B5EF4-FFF2-40B4-BE49-F238E27FC236}">
                <a16:creationId xmlns:a16="http://schemas.microsoft.com/office/drawing/2014/main" id="{23A1ED8C-4CF6-337D-EC9C-18B046F3D240}"/>
              </a:ext>
            </a:extLst>
          </p:cNvPr>
          <p:cNvSpPr txBox="1">
            <a:spLocks/>
          </p:cNvSpPr>
          <p:nvPr userDrawn="1"/>
        </p:nvSpPr>
        <p:spPr>
          <a:xfrm>
            <a:off x="3077902" y="6357875"/>
            <a:ext cx="900000" cy="360000"/>
          </a:xfrm>
          <a:prstGeom prst="rect">
            <a:avLst/>
          </a:prstGeom>
          <a:solidFill>
            <a:schemeClr val="tx1"/>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PAP:CLEAR</a:t>
            </a:r>
          </a:p>
        </p:txBody>
      </p:sp>
    </p:spTree>
    <p:extLst>
      <p:ext uri="{BB962C8B-B14F-4D97-AF65-F5344CB8AC3E}">
        <p14:creationId xmlns:p14="http://schemas.microsoft.com/office/powerpoint/2010/main" val="748153411"/>
      </p:ext>
    </p:extLst>
  </p:cSld>
  <p:clrMap bg1="lt1" tx1="dk1" bg2="lt2" tx2="dk2" accent1="accent1" accent2="accent2" accent3="accent3" accent4="accent4" accent5="accent5" accent6="accent6" hlink="hlink" folHlink="folHlink"/>
  <p:sldLayoutIdLst>
    <p:sldLayoutId id="2147483754" r:id="rId1"/>
    <p:sldLayoutId id="2147483722" r:id="rId2"/>
    <p:sldLayoutId id="2147483756" r:id="rId3"/>
    <p:sldLayoutId id="2147483752" r:id="rId4"/>
    <p:sldLayoutId id="2147483725" r:id="rId5"/>
    <p:sldLayoutId id="2147483755" r:id="rId6"/>
    <p:sldLayoutId id="2147483727" r:id="rId7"/>
    <p:sldLayoutId id="2147483723"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10" Type="http://schemas.openxmlformats.org/officeDocument/2006/relationships/image" Target="../media/image118.emf"/><Relationship Id="rId4" Type="http://schemas.openxmlformats.org/officeDocument/2006/relationships/image" Target="../media/image108.emf"/><Relationship Id="rId9" Type="http://schemas.openxmlformats.org/officeDocument/2006/relationships/image" Target="../media/image117.emf"/></Relationships>
</file>

<file path=ppt/slides/_rels/slide101.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0.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2.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12" Type="http://schemas.openxmlformats.org/officeDocument/2006/relationships/image" Target="../media/image122.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1.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3.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24.emf"/><Relationship Id="rId3" Type="http://schemas.openxmlformats.org/officeDocument/2006/relationships/image" Target="../media/image80.emf"/><Relationship Id="rId7" Type="http://schemas.openxmlformats.org/officeDocument/2006/relationships/image" Target="../media/image113.emf"/><Relationship Id="rId12" Type="http://schemas.openxmlformats.org/officeDocument/2006/relationships/image" Target="../media/image12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1.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4.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6.png"/><Relationship Id="rId7" Type="http://schemas.openxmlformats.org/officeDocument/2006/relationships/image" Target="../media/image100.emf"/><Relationship Id="rId12" Type="http://schemas.openxmlformats.org/officeDocument/2006/relationships/image" Target="../media/image18.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99.emf"/><Relationship Id="rId11" Type="http://schemas.openxmlformats.org/officeDocument/2006/relationships/image" Target="../media/image131.emf"/><Relationship Id="rId5" Type="http://schemas.openxmlformats.org/officeDocument/2006/relationships/image" Target="../media/image98.emf"/><Relationship Id="rId10" Type="http://schemas.openxmlformats.org/officeDocument/2006/relationships/image" Target="../media/image130.emf"/><Relationship Id="rId4" Type="http://schemas.openxmlformats.org/officeDocument/2006/relationships/image" Target="../media/image127.emf"/><Relationship Id="rId9" Type="http://schemas.openxmlformats.org/officeDocument/2006/relationships/image" Target="../media/image129.emf"/></Relationships>
</file>

<file path=ppt/slides/_rels/slide105.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6.png"/><Relationship Id="rId7" Type="http://schemas.openxmlformats.org/officeDocument/2006/relationships/image" Target="../media/image130.emf"/><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 Id="rId9" Type="http://schemas.openxmlformats.org/officeDocument/2006/relationships/image" Target="../media/image18.png"/></Relationships>
</file>

<file path=ppt/slides/_rels/slide106.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29.emf"/><Relationship Id="rId7" Type="http://schemas.openxmlformats.org/officeDocument/2006/relationships/image" Target="../media/image13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35.emf"/><Relationship Id="rId11" Type="http://schemas.openxmlformats.org/officeDocument/2006/relationships/image" Target="../media/image60.jpeg"/><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40.emf"/><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2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4.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57.jpg"/><Relationship Id="rId2" Type="http://schemas.openxmlformats.org/officeDocument/2006/relationships/diagramData" Target="../diagrams/data15.xml"/><Relationship Id="rId1" Type="http://schemas.openxmlformats.org/officeDocument/2006/relationships/slideLayout" Target="../slideLayouts/slideLayout6.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3.emf"/><Relationship Id="rId7"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34.svg"/><Relationship Id="rId21" Type="http://schemas.openxmlformats.org/officeDocument/2006/relationships/image" Target="../media/image52.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55.pn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0.jpe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6.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4" Type="http://schemas.openxmlformats.org/officeDocument/2006/relationships/hyperlink" Target="https://www.boutique.afnor.org/fr-fr/norme/nf-en-iso-iec-27001/technologies-de-linformation-techniques-de-securite-systemes-de-management-/fa187277/59084"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6.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10" Type="http://schemas.openxmlformats.org/officeDocument/2006/relationships/image" Target="../media/image60.jpeg"/><Relationship Id="rId4" Type="http://schemas.openxmlformats.org/officeDocument/2006/relationships/hyperlink" Target="https://www.boutique.afnor.org/fr-fr/norme/nf-en-iso-iec-27001/technologies-de-linformation-techniques-de-securite-systemes-de-management-/fa187277/59084" TargetMode="External"/><Relationship Id="rId9"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7.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hyperlink" Target="https://secnumacademie.gouv.fr/" TargetMode="External"/><Relationship Id="rId7"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hyperlink" Target="https://cyber.gouv.fr/publications/la-methode-ebios-risk-manager-le-guide" TargetMode="External"/><Relationship Id="rId10" Type="http://schemas.openxmlformats.org/officeDocument/2006/relationships/image" Target="../media/image12.svg"/><Relationship Id="rId4" Type="http://schemas.openxmlformats.org/officeDocument/2006/relationships/hyperlink" Target="https://www.youtube.com/playlist?list=PLAkqEQH8FcQA5LcbM4CD9OVu44t016H4N" TargetMode="External"/><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6" Type="http://schemas.openxmlformats.org/officeDocument/2006/relationships/image" Target="../media/image80.emf"/><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3.png"/><Relationship Id="rId3" Type="http://schemas.openxmlformats.org/officeDocument/2006/relationships/image" Target="../media/image84.emf"/><Relationship Id="rId7" Type="http://schemas.openxmlformats.org/officeDocument/2006/relationships/image" Target="../media/image88.emf"/><Relationship Id="rId12" Type="http://schemas.openxmlformats.org/officeDocument/2006/relationships/image" Target="../media/image92.emf"/><Relationship Id="rId2" Type="http://schemas.openxmlformats.org/officeDocument/2006/relationships/image" Target="../media/image83.emf"/><Relationship Id="rId1" Type="http://schemas.openxmlformats.org/officeDocument/2006/relationships/slideLayout" Target="../slideLayouts/slideLayout6.xml"/><Relationship Id="rId6" Type="http://schemas.openxmlformats.org/officeDocument/2006/relationships/image" Target="../media/image87.emf"/><Relationship Id="rId11" Type="http://schemas.openxmlformats.org/officeDocument/2006/relationships/image" Target="../media/image91.emf"/><Relationship Id="rId5" Type="http://schemas.openxmlformats.org/officeDocument/2006/relationships/image" Target="../media/image86.emf"/><Relationship Id="rId15" Type="http://schemas.openxmlformats.org/officeDocument/2006/relationships/image" Target="../media/image95.emf"/><Relationship Id="rId10" Type="http://schemas.openxmlformats.org/officeDocument/2006/relationships/image" Target="../media/image90.emf"/><Relationship Id="rId4" Type="http://schemas.openxmlformats.org/officeDocument/2006/relationships/image" Target="../media/image85.emf"/><Relationship Id="rId9" Type="http://schemas.openxmlformats.org/officeDocument/2006/relationships/image" Target="../media/image79.emf"/><Relationship Id="rId14" Type="http://schemas.openxmlformats.org/officeDocument/2006/relationships/image" Target="../media/image94.emf"/></Relationships>
</file>

<file path=ppt/slides/_rels/slide87.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16.png"/><Relationship Id="rId2" Type="http://schemas.openxmlformats.org/officeDocument/2006/relationships/image" Target="../media/image79.emf"/><Relationship Id="rId1" Type="http://schemas.openxmlformats.org/officeDocument/2006/relationships/slideLayout" Target="../slideLayouts/slideLayout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80.emf"/></Relationships>
</file>

<file path=ppt/slides/_rels/slide88.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01.emf"/><Relationship Id="rId4" Type="http://schemas.openxmlformats.org/officeDocument/2006/relationships/image" Target="../media/image100.emf"/></Relationships>
</file>

<file path=ppt/slides/_rels/slide89.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8.emf"/><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101.e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102.emf"/><Relationship Id="rId7" Type="http://schemas.openxmlformats.org/officeDocument/2006/relationships/image" Target="../media/image101.emf"/><Relationship Id="rId2"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1.wdp"/></Relationships>
</file>

<file path=ppt/slides/_rels/slide9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80.emf"/><Relationship Id="rId1" Type="http://schemas.openxmlformats.org/officeDocument/2006/relationships/slideLayout" Target="../slideLayouts/slideLayout6.xml"/><Relationship Id="rId5" Type="http://schemas.openxmlformats.org/officeDocument/2006/relationships/image" Target="../media/image110.emf"/><Relationship Id="rId4" Type="http://schemas.openxmlformats.org/officeDocument/2006/relationships/image" Target="../media/image109.emf"/></Relationships>
</file>

<file path=ppt/slides/_rels/slide97.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98.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99.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 Id="rId9" Type="http://schemas.openxmlformats.org/officeDocument/2006/relationships/image" Target="../media/image1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69AD83A0-C3F8-8864-0AD6-FFFB67320511}"/>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Formation</a:t>
            </a:r>
          </a:p>
        </p:txBody>
      </p:sp>
      <p:sp>
        <p:nvSpPr>
          <p:cNvPr id="16" name="Espace réservé du texte 15">
            <a:extLst>
              <a:ext uri="{FF2B5EF4-FFF2-40B4-BE49-F238E27FC236}">
                <a16:creationId xmlns:a16="http://schemas.microsoft.com/office/drawing/2014/main" id="{3F90AFC7-F201-0E8F-B40D-7FE58EF63410}"/>
              </a:ext>
            </a:extLst>
          </p:cNvPr>
          <p:cNvSpPr>
            <a:spLocks noGrp="1"/>
          </p:cNvSpPr>
          <p:nvPr>
            <p:ph type="body" sz="quarter" idx="14"/>
          </p:nvPr>
        </p:nvSpPr>
        <p:spPr>
          <a:xfrm>
            <a:off x="2091032" y="5561099"/>
            <a:ext cx="900000" cy="360000"/>
          </a:xfrm>
        </p:spPr>
        <p:txBody>
          <a:bodyPr/>
          <a:lstStyle/>
          <a:p>
            <a:r>
              <a:rPr lang="fr-FR" dirty="0"/>
              <a:t>TLP:CLEAR</a:t>
            </a:r>
          </a:p>
        </p:txBody>
      </p:sp>
      <p:sp>
        <p:nvSpPr>
          <p:cNvPr id="18" name="Espace réservé du texte 17">
            <a:extLst>
              <a:ext uri="{FF2B5EF4-FFF2-40B4-BE49-F238E27FC236}">
                <a16:creationId xmlns:a16="http://schemas.microsoft.com/office/drawing/2014/main" id="{84E2097C-F31E-AD0D-EE84-54298E3FA107}"/>
              </a:ext>
            </a:extLst>
          </p:cNvPr>
          <p:cNvSpPr>
            <a:spLocks noGrp="1"/>
          </p:cNvSpPr>
          <p:nvPr>
            <p:ph type="body" sz="quarter" idx="15"/>
          </p:nvPr>
        </p:nvSpPr>
        <p:spPr>
          <a:xfrm>
            <a:off x="3307864" y="5561099"/>
            <a:ext cx="900000" cy="360000"/>
          </a:xfrm>
        </p:spPr>
        <p:txBody>
          <a:bodyPr/>
          <a:lstStyle/>
          <a:p>
            <a:r>
              <a:rPr lang="fr-FR" dirty="0"/>
              <a:t>PAP:CLEAR</a:t>
            </a:r>
          </a:p>
        </p:txBody>
      </p:sp>
      <p:sp>
        <p:nvSpPr>
          <p:cNvPr id="4" name="Espace réservé du pied de page 3">
            <a:extLst>
              <a:ext uri="{FF2B5EF4-FFF2-40B4-BE49-F238E27FC236}">
                <a16:creationId xmlns:a16="http://schemas.microsoft.com/office/drawing/2014/main" id="{504A1E91-03F4-6F73-CC9E-78E1E9285488}"/>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dirty="0"/>
              <a:t>EBIOS </a:t>
            </a:r>
            <a:r>
              <a:rPr lang="fr-FR" i="1" dirty="0"/>
              <a:t>Risk Manager</a:t>
            </a:r>
          </a:p>
        </p:txBody>
      </p:sp>
      <p:sp>
        <p:nvSpPr>
          <p:cNvPr id="5" name="Espace réservé de la date 2">
            <a:extLst>
              <a:ext uri="{FF2B5EF4-FFF2-40B4-BE49-F238E27FC236}">
                <a16:creationId xmlns:a16="http://schemas.microsoft.com/office/drawing/2014/main" id="{0CCCAB1A-80BD-EA8B-6598-DE3A61A2940E}"/>
              </a:ext>
            </a:extLst>
          </p:cNvPr>
          <p:cNvSpPr>
            <a:spLocks noGrp="1"/>
          </p:cNvSpPr>
          <p:nvPr>
            <p:ph type="dt" sz="half" idx="10"/>
          </p:nvPr>
        </p:nvSpPr>
        <p:spPr>
          <a:xfrm>
            <a:off x="832104" y="5577355"/>
            <a:ext cx="936000" cy="365125"/>
          </a:xfrm>
        </p:spPr>
        <p:txBody>
          <a:bodyPr/>
          <a:lstStyle>
            <a:lvl1pPr algn="ctr">
              <a:defRPr>
                <a:solidFill>
                  <a:schemeClr val="tx1"/>
                </a:solidFill>
              </a:defRPr>
            </a:lvl1pPr>
          </a:lstStyle>
          <a:p>
            <a:r>
              <a:rPr lang="fr-FR" dirty="0"/>
              <a:t>01/07/2025</a:t>
            </a:r>
          </a:p>
        </p:txBody>
      </p:sp>
    </p:spTree>
    <p:extLst>
      <p:ext uri="{BB962C8B-B14F-4D97-AF65-F5344CB8AC3E}">
        <p14:creationId xmlns:p14="http://schemas.microsoft.com/office/powerpoint/2010/main" val="20899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574C-05FC-6BE6-1EE1-E4E06A72C167}"/>
            </a:ext>
          </a:extLst>
        </p:cNvPr>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EF4ECABF-D11D-2A8B-7A0B-4C1FD6583DF6}"/>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qu’un risque ?</a:t>
            </a:r>
          </a:p>
        </p:txBody>
      </p:sp>
      <p:sp>
        <p:nvSpPr>
          <p:cNvPr id="8" name="Espace réservé du texte 7">
            <a:extLst>
              <a:ext uri="{FF2B5EF4-FFF2-40B4-BE49-F238E27FC236}">
                <a16:creationId xmlns:a16="http://schemas.microsoft.com/office/drawing/2014/main" id="{7FB5320D-35A5-6C7E-2238-CCDF09BC641C}"/>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 est la différence entre gravité et vraisemblance ?</a:t>
            </a:r>
          </a:p>
        </p:txBody>
      </p:sp>
      <p:sp>
        <p:nvSpPr>
          <p:cNvPr id="6" name="Espace réservé du texte 5">
            <a:extLst>
              <a:ext uri="{FF2B5EF4-FFF2-40B4-BE49-F238E27FC236}">
                <a16:creationId xmlns:a16="http://schemas.microsoft.com/office/drawing/2014/main" id="{B2BB146E-7F5C-37BF-3B51-C070139A98A4}"/>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Et le niveau de risque ?</a:t>
            </a:r>
          </a:p>
        </p:txBody>
      </p:sp>
      <p:sp>
        <p:nvSpPr>
          <p:cNvPr id="24" name="Espace réservé de la date 3">
            <a:extLst>
              <a:ext uri="{FF2B5EF4-FFF2-40B4-BE49-F238E27FC236}">
                <a16:creationId xmlns:a16="http://schemas.microsoft.com/office/drawing/2014/main" id="{57820A0F-76AC-7220-EE60-F886061472CD}"/>
              </a:ext>
            </a:extLst>
          </p:cNvPr>
          <p:cNvSpPr>
            <a:spLocks noGrp="1"/>
          </p:cNvSpPr>
          <p:nvPr>
            <p:ph type="dt" sz="half" idx="10"/>
          </p:nvPr>
        </p:nvSpPr>
        <p:spPr>
          <a:xfrm>
            <a:off x="838200" y="6356350"/>
            <a:ext cx="936000" cy="365125"/>
          </a:xfrm>
        </p:spPr>
        <p:txBody>
          <a:bodyPr/>
          <a:lstStyle/>
          <a:p>
            <a:r>
              <a:rPr lang="fr-FR"/>
              <a:t>01/07/2025</a:t>
            </a:r>
            <a:endParaRPr lang="fr-FR" dirty="0"/>
          </a:p>
        </p:txBody>
      </p:sp>
      <p:sp>
        <p:nvSpPr>
          <p:cNvPr id="25" name="Espace réservé du pied de page 4">
            <a:extLst>
              <a:ext uri="{FF2B5EF4-FFF2-40B4-BE49-F238E27FC236}">
                <a16:creationId xmlns:a16="http://schemas.microsoft.com/office/drawing/2014/main" id="{1D8A08D1-A8E9-2DE0-22D0-203A22897C1C}"/>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106F37D0-CD65-315A-6737-F59A132E4EDC}"/>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10</a:t>
            </a:fld>
            <a:endParaRPr lang="fr-FR"/>
          </a:p>
        </p:txBody>
      </p:sp>
    </p:spTree>
    <p:extLst>
      <p:ext uri="{BB962C8B-B14F-4D97-AF65-F5344CB8AC3E}">
        <p14:creationId xmlns:p14="http://schemas.microsoft.com/office/powerpoint/2010/main" val="254411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2E1E-3AC4-B3C5-F5BE-B4DB3D5C9E3B}"/>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7FF2C84D-013B-7F0A-0C1C-3BC73537398E}"/>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65530442-E1FF-1E0F-5353-02F9659E735A}"/>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EBE912A9-47B2-36D0-F7C4-0E6517569908}"/>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3952003-ACBD-3487-5F92-C420C00A3181}"/>
              </a:ext>
            </a:extLst>
          </p:cNvPr>
          <p:cNvSpPr>
            <a:spLocks noGrp="1"/>
          </p:cNvSpPr>
          <p:nvPr>
            <p:ph type="sldNum" sz="quarter" idx="12"/>
          </p:nvPr>
        </p:nvSpPr>
        <p:spPr/>
        <p:txBody>
          <a:bodyPr/>
          <a:lstStyle/>
          <a:p>
            <a:fld id="{294A09A9-5501-47C1-A89A-A340965A2BE2}" type="slidenum">
              <a:rPr lang="fr-FR" smtClean="0"/>
              <a:pPr/>
              <a:t>100</a:t>
            </a:fld>
            <a:endParaRPr lang="fr-FR"/>
          </a:p>
        </p:txBody>
      </p:sp>
      <p:sp>
        <p:nvSpPr>
          <p:cNvPr id="8" name="Rectangle 7">
            <a:extLst>
              <a:ext uri="{FF2B5EF4-FFF2-40B4-BE49-F238E27FC236}">
                <a16:creationId xmlns:a16="http://schemas.microsoft.com/office/drawing/2014/main" id="{29E119BE-8533-FCD5-8EC4-1AB954FA6727}"/>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C16E3FD0-BFE3-0392-26D0-2A01979E3BF5}"/>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71FB88CA-3839-B49F-7D8E-7A19F12BA494}"/>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B1A5FA7F-6BD2-3E9B-AAED-DFBDF6FC8DF2}"/>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A446A6BB-93FD-3929-4D25-4F6119366D19}"/>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F322DE3E-1939-DF55-6DEA-5491D2C397CE}"/>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7E3EB114-A8A1-437B-5BEB-83CE0CC3769F}"/>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552D5D14-FF07-2099-9DA9-93F41F31AA3E}"/>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91AB013A-3090-3DFC-DA12-2B733F84B580}"/>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DEF9D634-ACC9-6675-7BED-037FB737F2B3}"/>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797E42DE-3E27-1401-BB5F-F20F54B19426}"/>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D7A7B9B6-9FF6-450E-CF1A-D558CCA052ED}"/>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E5989EE9-9582-37D9-CF54-A364EC4978C0}"/>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9FAF96A1-3BEC-3EB2-A907-93F3BC1287D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570108F0-551B-9FAC-D5E2-EE81460A40F9}"/>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3D09EC86-1365-7B93-CDEC-69A0009111CA}"/>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Cette méthode d’intrusion est utilisée pour accéder physiquement à des ressources du système d’information afin de le compromettre. L’intrusion physique est notamment utile à l’attaquant qui souhaite accéder à un système isolé d’Internet (compromission de la machine (exemple : clé USB piégée), intrusion via un réseau sans fil mal sécurisé, etc.).</a:t>
            </a:r>
          </a:p>
        </p:txBody>
      </p:sp>
      <p:pic>
        <p:nvPicPr>
          <p:cNvPr id="27" name="Image 26">
            <a:extLst>
              <a:ext uri="{FF2B5EF4-FFF2-40B4-BE49-F238E27FC236}">
                <a16:creationId xmlns:a16="http://schemas.microsoft.com/office/drawing/2014/main" id="{E6C1C852-EE44-7CB9-DEF5-4BE13DC8F55E}"/>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5E5A2F57-DB1C-6821-57FF-A85F6266BD22}"/>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07FE97CC-D81E-63D7-F789-A4C9A57824B0}"/>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28" name="Image 27">
            <a:extLst>
              <a:ext uri="{FF2B5EF4-FFF2-40B4-BE49-F238E27FC236}">
                <a16:creationId xmlns:a16="http://schemas.microsoft.com/office/drawing/2014/main" id="{0ABC4A81-9D37-77F8-A327-D3B1F60396B8}"/>
              </a:ext>
            </a:extLst>
          </p:cNvPr>
          <p:cNvPicPr>
            <a:picLocks noChangeAspect="1"/>
          </p:cNvPicPr>
          <p:nvPr/>
        </p:nvPicPr>
        <p:blipFill>
          <a:blip r:embed="rId10"/>
          <a:stretch>
            <a:fillRect/>
          </a:stretch>
        </p:blipFill>
        <p:spPr>
          <a:xfrm>
            <a:off x="1993712" y="5187417"/>
            <a:ext cx="720000" cy="720000"/>
          </a:xfrm>
          <a:prstGeom prst="rect">
            <a:avLst/>
          </a:prstGeom>
        </p:spPr>
      </p:pic>
      <p:sp>
        <p:nvSpPr>
          <p:cNvPr id="3" name="ZoneTexte 2">
            <a:extLst>
              <a:ext uri="{FF2B5EF4-FFF2-40B4-BE49-F238E27FC236}">
                <a16:creationId xmlns:a16="http://schemas.microsoft.com/office/drawing/2014/main" id="{2A9F3CE2-9659-5FE7-78EA-91B657A811A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42060940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3E9F4-4A23-51E1-892C-F6E1C5CFFE3B}"/>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25FD9235-5E95-76E7-6CEE-88108403E983}"/>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C0B1F418-8A68-11E9-8A45-5471CA3BEE98}"/>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62F7D793-819A-27C2-2350-7538DFD10869}"/>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727682E-C0B9-C3CC-C301-D26FF2386D4D}"/>
              </a:ext>
            </a:extLst>
          </p:cNvPr>
          <p:cNvSpPr>
            <a:spLocks noGrp="1"/>
          </p:cNvSpPr>
          <p:nvPr>
            <p:ph type="sldNum" sz="quarter" idx="12"/>
          </p:nvPr>
        </p:nvSpPr>
        <p:spPr/>
        <p:txBody>
          <a:bodyPr/>
          <a:lstStyle/>
          <a:p>
            <a:fld id="{294A09A9-5501-47C1-A89A-A340965A2BE2}" type="slidenum">
              <a:rPr lang="fr-FR" smtClean="0"/>
              <a:pPr/>
              <a:t>101</a:t>
            </a:fld>
            <a:endParaRPr lang="fr-FR"/>
          </a:p>
        </p:txBody>
      </p:sp>
      <p:sp>
        <p:nvSpPr>
          <p:cNvPr id="8" name="Rectangle 7">
            <a:extLst>
              <a:ext uri="{FF2B5EF4-FFF2-40B4-BE49-F238E27FC236}">
                <a16:creationId xmlns:a16="http://schemas.microsoft.com/office/drawing/2014/main" id="{CDA78269-E6DE-8D26-5E16-DC9ED93B9050}"/>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p:txBody>
      </p:sp>
      <p:sp>
        <p:nvSpPr>
          <p:cNvPr id="9" name="Rectangle 8">
            <a:extLst>
              <a:ext uri="{FF2B5EF4-FFF2-40B4-BE49-F238E27FC236}">
                <a16:creationId xmlns:a16="http://schemas.microsoft.com/office/drawing/2014/main" id="{6153BF44-5A00-7F99-FA76-F34827257D5D}"/>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CDC36827-0785-74B7-16C3-D6914C895633}"/>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A9DB7AA5-ACA6-7D2E-0425-0A114F45761C}"/>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F84FD6EF-B452-15A8-8785-3BE27E61B4E1}"/>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7CD6D8FF-5E54-3BE1-14BB-5FDDFECFDA46}"/>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D0CB4AE9-33DC-43C9-F55C-0333B944E4D0}"/>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893C58D8-6B5B-2431-F732-75596AAD36C6}"/>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46DB49B5-24E8-070E-F142-0CD50C9EAB4E}"/>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A10D54E1-74D6-55B1-66FC-D156B963187B}"/>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D53862A7-8C69-87BC-9E44-59C845A599C9}"/>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9490E8E8-B0AF-6D9C-A18D-3B5BF2C17C57}"/>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37C125D8-CC46-85BA-92AD-DBECA2B3F10F}"/>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11E8CA3D-32E3-8424-179D-87886FAD2C4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8B0A52CF-A375-85CE-6FFA-1EF3182949FB}"/>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88F7CFB0-72E7-0BD3-CB1F-83730D3B5930}"/>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Activités permettant de cartographier l’architecture réseau, identifier les mécanismes de protection et de défense mis en place, recenser les vulnérabilités exploitables, etc. Lors de cette étape, l’attaquant cherche à localiser les services, informations et biens supports, objets de l’attaque.</a:t>
            </a:r>
          </a:p>
        </p:txBody>
      </p:sp>
      <p:pic>
        <p:nvPicPr>
          <p:cNvPr id="27" name="Image 26">
            <a:extLst>
              <a:ext uri="{FF2B5EF4-FFF2-40B4-BE49-F238E27FC236}">
                <a16:creationId xmlns:a16="http://schemas.microsoft.com/office/drawing/2014/main" id="{76828207-A1DB-17A2-3E97-FDF09402F2D4}"/>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6C41D3CD-A64F-ACDC-B5E5-D7C8B732A479}"/>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D799B4D3-9246-CEBE-8F07-182B4CC4D306}"/>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9AEDE06A-3638-6364-64D7-7A3D279978FA}"/>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4" name="Image 23">
            <a:extLst>
              <a:ext uri="{FF2B5EF4-FFF2-40B4-BE49-F238E27FC236}">
                <a16:creationId xmlns:a16="http://schemas.microsoft.com/office/drawing/2014/main" id="{22F5C4B8-4685-35B4-EAA8-4B9FF9F35A37}"/>
              </a:ext>
            </a:extLst>
          </p:cNvPr>
          <p:cNvPicPr>
            <a:picLocks noChangeAspect="1"/>
          </p:cNvPicPr>
          <p:nvPr/>
        </p:nvPicPr>
        <p:blipFill>
          <a:blip r:embed="rId11"/>
          <a:stretch>
            <a:fillRect/>
          </a:stretch>
        </p:blipFill>
        <p:spPr>
          <a:xfrm>
            <a:off x="1993712" y="5187417"/>
            <a:ext cx="720000" cy="720000"/>
          </a:xfrm>
          <a:prstGeom prst="rect">
            <a:avLst/>
          </a:prstGeom>
        </p:spPr>
      </p:pic>
      <p:sp>
        <p:nvSpPr>
          <p:cNvPr id="28" name="ZoneTexte 27">
            <a:extLst>
              <a:ext uri="{FF2B5EF4-FFF2-40B4-BE49-F238E27FC236}">
                <a16:creationId xmlns:a16="http://schemas.microsoft.com/office/drawing/2014/main" id="{E8310CC7-AA5D-7455-75A7-B3AED92F8F4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7057483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608-E22C-C918-88A4-0F40E7AF5D80}"/>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B108E8CF-EA1E-D522-034F-44B6E7C1772D}"/>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8842F259-F3BC-1795-283B-D0B2C8AAA3C1}"/>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A65AF85C-40A5-A9B0-689C-788C80A4C601}"/>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19CCC34-F4D1-1AC3-5D61-A5AD4DD44588}"/>
              </a:ext>
            </a:extLst>
          </p:cNvPr>
          <p:cNvSpPr>
            <a:spLocks noGrp="1"/>
          </p:cNvSpPr>
          <p:nvPr>
            <p:ph type="sldNum" sz="quarter" idx="12"/>
          </p:nvPr>
        </p:nvSpPr>
        <p:spPr/>
        <p:txBody>
          <a:bodyPr/>
          <a:lstStyle/>
          <a:p>
            <a:fld id="{294A09A9-5501-47C1-A89A-A340965A2BE2}" type="slidenum">
              <a:rPr lang="fr-FR" smtClean="0"/>
              <a:pPr/>
              <a:t>102</a:t>
            </a:fld>
            <a:endParaRPr lang="fr-FR"/>
          </a:p>
        </p:txBody>
      </p:sp>
      <p:sp>
        <p:nvSpPr>
          <p:cNvPr id="8" name="Rectangle 7">
            <a:extLst>
              <a:ext uri="{FF2B5EF4-FFF2-40B4-BE49-F238E27FC236}">
                <a16:creationId xmlns:a16="http://schemas.microsoft.com/office/drawing/2014/main" id="{5EBD6797-79F9-941D-8F4B-29DE1D37B860}"/>
              </a:ext>
            </a:extLst>
          </p:cNvPr>
          <p:cNvSpPr/>
          <p:nvPr/>
        </p:nvSpPr>
        <p:spPr>
          <a:xfrm>
            <a:off x="6269467" y="2156159"/>
            <a:ext cx="2400000" cy="2684061"/>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a:p>
            <a:pPr marL="594769"/>
            <a:endParaRPr lang="fr-FR" sz="1400" dirty="0">
              <a:solidFill>
                <a:srgbClr val="252525"/>
              </a:solidFill>
              <a:latin typeface="+mj-lt"/>
              <a:cs typeface="Segoe UI" panose="020B0502040204020203" pitchFamily="34" charset="0"/>
            </a:endParaRPr>
          </a:p>
          <a:p>
            <a:pPr marL="594769">
              <a:lnSpc>
                <a:spcPts val="1600"/>
              </a:lnSpc>
            </a:pPr>
            <a:r>
              <a:rPr lang="fr-FR" sz="1600" dirty="0">
                <a:solidFill>
                  <a:srgbClr val="252525"/>
                </a:solidFill>
                <a:latin typeface="+mj-lt"/>
                <a:cs typeface="Segoe UI" panose="020B0502040204020203" pitchFamily="34" charset="0"/>
              </a:rPr>
              <a:t>Latéralisation et élévation de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privilèges</a:t>
            </a:r>
          </a:p>
        </p:txBody>
      </p:sp>
      <p:sp>
        <p:nvSpPr>
          <p:cNvPr id="9" name="Rectangle 8">
            <a:extLst>
              <a:ext uri="{FF2B5EF4-FFF2-40B4-BE49-F238E27FC236}">
                <a16:creationId xmlns:a16="http://schemas.microsoft.com/office/drawing/2014/main" id="{45FE62BD-583C-3014-954E-99E09E71DFA5}"/>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431D9152-8365-21E2-7BB3-A7EC3E5BC38F}"/>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42AB58BE-1103-BC30-4F1B-9B7346ECDEE8}"/>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09D51637-3760-F011-9313-127456B21550}"/>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9E8A0C31-B109-E337-383B-274A128385CE}"/>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86908AC6-F391-A0AD-00A3-3459A27AC377}"/>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5AA419C0-AF52-DB56-EF27-6538F625B208}"/>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A9A2052E-4DCB-401D-2949-CFF0D4DA1072}"/>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EEC1B7BE-5E6E-348C-DE7C-7A7865E26F64}"/>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5C37F2BF-1FFC-0E26-E003-E7FE6FED9273}"/>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69688921-7283-8C1F-923A-F949B3AD6E2A}"/>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500D036B-0A8A-1DA1-98C1-10542FB75BA6}"/>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4FE479EE-B0D8-C3D8-1CD1-A6D38A1C4268}"/>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C4949A0-6F39-5265-3BBB-7553BFBE9ABC}"/>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4663E4BF-D54D-FA73-8BE7-A0744FF23049}"/>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Mise en œuvre des techniques de latéralisation et d’élévation de privilèges afin de progresser et de se maintenir dans le système d’information, via l’exploitation les vulnérabilités structurelles internes du système (manque de cloisonnement des réseaux, contrôle d’accès insuffisant, politique d’authentification peu robuste, etc.).</a:t>
            </a:r>
          </a:p>
        </p:txBody>
      </p:sp>
      <p:pic>
        <p:nvPicPr>
          <p:cNvPr id="27" name="Image 26">
            <a:extLst>
              <a:ext uri="{FF2B5EF4-FFF2-40B4-BE49-F238E27FC236}">
                <a16:creationId xmlns:a16="http://schemas.microsoft.com/office/drawing/2014/main" id="{C366BDE5-90A2-93FB-5FCE-B558247A44F0}"/>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0F345EA2-437B-C5FA-54C4-AC5EADDF6BE7}"/>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C9E826AC-822A-9279-497D-3D65E2225BCB}"/>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3E3D6BEB-528C-4155-C60D-4616BB6E160C}"/>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5" name="Image 24">
            <a:extLst>
              <a:ext uri="{FF2B5EF4-FFF2-40B4-BE49-F238E27FC236}">
                <a16:creationId xmlns:a16="http://schemas.microsoft.com/office/drawing/2014/main" id="{855766C9-E993-D3D9-CB72-E4240CB23C40}"/>
              </a:ext>
            </a:extLst>
          </p:cNvPr>
          <p:cNvPicPr>
            <a:picLocks noChangeAspect="1"/>
          </p:cNvPicPr>
          <p:nvPr/>
        </p:nvPicPr>
        <p:blipFill>
          <a:blip r:embed="rId11"/>
          <a:stretch>
            <a:fillRect/>
          </a:stretch>
        </p:blipFill>
        <p:spPr>
          <a:xfrm>
            <a:off x="6478933" y="3948515"/>
            <a:ext cx="576000" cy="576000"/>
          </a:xfrm>
          <a:prstGeom prst="rect">
            <a:avLst/>
          </a:prstGeom>
        </p:spPr>
      </p:pic>
      <p:pic>
        <p:nvPicPr>
          <p:cNvPr id="28" name="Image 27">
            <a:extLst>
              <a:ext uri="{FF2B5EF4-FFF2-40B4-BE49-F238E27FC236}">
                <a16:creationId xmlns:a16="http://schemas.microsoft.com/office/drawing/2014/main" id="{A71D1FEE-04E0-D3F4-47F3-7F7BE0C8E6AF}"/>
              </a:ext>
            </a:extLst>
          </p:cNvPr>
          <p:cNvPicPr>
            <a:picLocks noChangeAspect="1"/>
          </p:cNvPicPr>
          <p:nvPr/>
        </p:nvPicPr>
        <p:blipFill>
          <a:blip r:embed="rId12"/>
          <a:stretch>
            <a:fillRect/>
          </a:stretch>
        </p:blipFill>
        <p:spPr>
          <a:xfrm>
            <a:off x="1993712" y="5187417"/>
            <a:ext cx="720000" cy="720000"/>
          </a:xfrm>
          <a:prstGeom prst="rect">
            <a:avLst/>
          </a:prstGeom>
        </p:spPr>
      </p:pic>
      <p:sp>
        <p:nvSpPr>
          <p:cNvPr id="24" name="ZoneTexte 23">
            <a:extLst>
              <a:ext uri="{FF2B5EF4-FFF2-40B4-BE49-F238E27FC236}">
                <a16:creationId xmlns:a16="http://schemas.microsoft.com/office/drawing/2014/main" id="{E6A6C671-6A5B-CE74-95D7-E248E8AF4D7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3026471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028E-D64D-0638-364B-874D006BDDF1}"/>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45C254F9-AD3B-8B92-E726-AF5210172EA5}"/>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F6EE128C-385D-647F-BB86-29514B3EE299}"/>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90E55199-B77B-AD4E-697F-9FC0265E3C7E}"/>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2AAD6289-1F66-50AE-80D0-C0F0B4923458}"/>
              </a:ext>
            </a:extLst>
          </p:cNvPr>
          <p:cNvSpPr>
            <a:spLocks noGrp="1"/>
          </p:cNvSpPr>
          <p:nvPr>
            <p:ph type="sldNum" sz="quarter" idx="12"/>
          </p:nvPr>
        </p:nvSpPr>
        <p:spPr/>
        <p:txBody>
          <a:bodyPr/>
          <a:lstStyle/>
          <a:p>
            <a:fld id="{294A09A9-5501-47C1-A89A-A340965A2BE2}" type="slidenum">
              <a:rPr lang="fr-FR" smtClean="0"/>
              <a:pPr/>
              <a:t>103</a:t>
            </a:fld>
            <a:endParaRPr lang="fr-FR"/>
          </a:p>
        </p:txBody>
      </p:sp>
      <p:sp>
        <p:nvSpPr>
          <p:cNvPr id="8" name="Rectangle 7">
            <a:extLst>
              <a:ext uri="{FF2B5EF4-FFF2-40B4-BE49-F238E27FC236}">
                <a16:creationId xmlns:a16="http://schemas.microsoft.com/office/drawing/2014/main" id="{EAF6DD54-C4F9-65EC-B3FB-7C4DCE4ADCD6}"/>
              </a:ext>
            </a:extLst>
          </p:cNvPr>
          <p:cNvSpPr/>
          <p:nvPr/>
        </p:nvSpPr>
        <p:spPr>
          <a:xfrm>
            <a:off x="6269467" y="2156159"/>
            <a:ext cx="2400000" cy="2684063"/>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a:p>
            <a:pPr marL="594769"/>
            <a:endParaRPr lang="fr-FR" sz="1400" dirty="0">
              <a:solidFill>
                <a:srgbClr val="252525"/>
              </a:solidFill>
              <a:latin typeface="+mj-lt"/>
              <a:cs typeface="Segoe UI" panose="020B0502040204020203" pitchFamily="34" charset="0"/>
            </a:endParaRPr>
          </a:p>
          <a:p>
            <a:pPr marL="594769">
              <a:lnSpc>
                <a:spcPts val="1600"/>
              </a:lnSpc>
            </a:pPr>
            <a:r>
              <a:rPr lang="fr-FR" sz="1600" dirty="0">
                <a:solidFill>
                  <a:srgbClr val="252525"/>
                </a:solidFill>
                <a:latin typeface="+mj-lt"/>
                <a:cs typeface="Segoe UI" panose="020B0502040204020203" pitchFamily="34" charset="0"/>
              </a:rPr>
              <a:t>Latéralisation et élévation de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privilèges</a:t>
            </a:r>
          </a:p>
        </p:txBody>
      </p:sp>
      <p:sp>
        <p:nvSpPr>
          <p:cNvPr id="9" name="Rectangle 8">
            <a:extLst>
              <a:ext uri="{FF2B5EF4-FFF2-40B4-BE49-F238E27FC236}">
                <a16:creationId xmlns:a16="http://schemas.microsoft.com/office/drawing/2014/main" id="{011ADE95-3BA8-3B5A-2151-35A9F6383794}"/>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C2815235-DED6-F4C6-76DD-895A8B2F62DF}"/>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3B399465-5CBA-C834-E962-92CF0E186551}"/>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Pilotage et exploitation de l’attaque</a:t>
            </a:r>
          </a:p>
        </p:txBody>
      </p:sp>
      <p:cxnSp>
        <p:nvCxnSpPr>
          <p:cNvPr id="12" name="Connecteur droit 11">
            <a:extLst>
              <a:ext uri="{FF2B5EF4-FFF2-40B4-BE49-F238E27FC236}">
                <a16:creationId xmlns:a16="http://schemas.microsoft.com/office/drawing/2014/main" id="{8B6A6699-360F-7C04-1B45-5DFC7D497668}"/>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28E88B1-6C5D-03BC-59F7-94D5F295694A}"/>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192779DE-1552-2921-2438-AAFDDF99AC21}"/>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0801A7CF-7AAF-7199-D04D-C16E6C11C997}"/>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E0299128-F23D-78B5-AD19-161CB323E449}"/>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40EC183F-D803-4B01-A8E0-2DAF70EF8921}"/>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5DB7920D-70E9-DF4B-7EE1-367DFA5C8DC5}"/>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4D02FEAD-E751-063A-E405-3AE073FD469B}"/>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58605CDA-7CEC-EDDA-F6B2-74A85687E97E}"/>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522EAD8C-BD2B-A156-3C43-ECAF276410FA}"/>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3D3276C4-9A3D-B9D7-9B9B-BFA8D71B511B}"/>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EB69857E-3382-21F0-A541-6276EE880484}"/>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Réalisation de l’objectif visé par la source de risque, par exemple : déclencher la charge malveillante destructrice, exfiltrer ou modifier de l’information. L’attaque peut être ponctuelle (ex : opération de sabotage) ou durable et se réaliser en toute discrétion (ex : opération d’espionnage visant à régulièrement exfiltrer des informations).</a:t>
            </a:r>
          </a:p>
        </p:txBody>
      </p:sp>
      <p:pic>
        <p:nvPicPr>
          <p:cNvPr id="27" name="Image 26">
            <a:extLst>
              <a:ext uri="{FF2B5EF4-FFF2-40B4-BE49-F238E27FC236}">
                <a16:creationId xmlns:a16="http://schemas.microsoft.com/office/drawing/2014/main" id="{AF3E083D-EFD0-E393-8C16-36D3EF730F38}"/>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6438F84C-EBA6-96F6-10CF-D8876B9D2A7B}"/>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C439CA68-5479-5228-7AFC-167FFAB6ED03}"/>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FDB5FB00-6718-2ACC-A47B-91B02BCADA04}"/>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5" name="Image 24">
            <a:extLst>
              <a:ext uri="{FF2B5EF4-FFF2-40B4-BE49-F238E27FC236}">
                <a16:creationId xmlns:a16="http://schemas.microsoft.com/office/drawing/2014/main" id="{E3AE9B97-FDBA-7F67-42B3-D826C3786BE4}"/>
              </a:ext>
            </a:extLst>
          </p:cNvPr>
          <p:cNvPicPr>
            <a:picLocks noChangeAspect="1"/>
          </p:cNvPicPr>
          <p:nvPr/>
        </p:nvPicPr>
        <p:blipFill>
          <a:blip r:embed="rId11"/>
          <a:stretch>
            <a:fillRect/>
          </a:stretch>
        </p:blipFill>
        <p:spPr>
          <a:xfrm>
            <a:off x="6478933" y="3948515"/>
            <a:ext cx="576000" cy="576000"/>
          </a:xfrm>
          <a:prstGeom prst="rect">
            <a:avLst/>
          </a:prstGeom>
        </p:spPr>
      </p:pic>
      <p:pic>
        <p:nvPicPr>
          <p:cNvPr id="24" name="Image 23">
            <a:extLst>
              <a:ext uri="{FF2B5EF4-FFF2-40B4-BE49-F238E27FC236}">
                <a16:creationId xmlns:a16="http://schemas.microsoft.com/office/drawing/2014/main" id="{37C50AF0-CC5D-C100-6849-AA314E7B11B8}"/>
              </a:ext>
            </a:extLst>
          </p:cNvPr>
          <p:cNvPicPr>
            <a:picLocks noChangeAspect="1"/>
          </p:cNvPicPr>
          <p:nvPr/>
        </p:nvPicPr>
        <p:blipFill>
          <a:blip r:embed="rId12"/>
          <a:stretch>
            <a:fillRect/>
          </a:stretch>
        </p:blipFill>
        <p:spPr>
          <a:xfrm>
            <a:off x="9186176" y="3318949"/>
            <a:ext cx="576000" cy="576000"/>
          </a:xfrm>
          <a:prstGeom prst="rect">
            <a:avLst/>
          </a:prstGeom>
        </p:spPr>
      </p:pic>
      <p:pic>
        <p:nvPicPr>
          <p:cNvPr id="29" name="Image 28">
            <a:extLst>
              <a:ext uri="{FF2B5EF4-FFF2-40B4-BE49-F238E27FC236}">
                <a16:creationId xmlns:a16="http://schemas.microsoft.com/office/drawing/2014/main" id="{C36FEE60-6587-1341-22B3-2FCAE79C42C0}"/>
              </a:ext>
            </a:extLst>
          </p:cNvPr>
          <p:cNvPicPr>
            <a:picLocks noChangeAspect="1"/>
          </p:cNvPicPr>
          <p:nvPr/>
        </p:nvPicPr>
        <p:blipFill>
          <a:blip r:embed="rId13"/>
          <a:stretch>
            <a:fillRect/>
          </a:stretch>
        </p:blipFill>
        <p:spPr>
          <a:xfrm>
            <a:off x="1990397" y="5181231"/>
            <a:ext cx="720000" cy="720000"/>
          </a:xfrm>
          <a:prstGeom prst="rect">
            <a:avLst/>
          </a:prstGeom>
        </p:spPr>
      </p:pic>
      <p:sp>
        <p:nvSpPr>
          <p:cNvPr id="28" name="ZoneTexte 27">
            <a:extLst>
              <a:ext uri="{FF2B5EF4-FFF2-40B4-BE49-F238E27FC236}">
                <a16:creationId xmlns:a16="http://schemas.microsoft.com/office/drawing/2014/main" id="{765C8427-C548-A233-9B9C-A002B2684102}"/>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1002374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D3142-8057-B25E-BC9A-A59FA93CF0EE}"/>
              </a:ext>
            </a:extLst>
          </p:cNvPr>
          <p:cNvSpPr>
            <a:spLocks noGrp="1"/>
          </p:cNvSpPr>
          <p:nvPr>
            <p:ph type="title"/>
          </p:nvPr>
        </p:nvSpPr>
        <p:spPr/>
        <p:txBody>
          <a:bodyPr>
            <a:normAutofit fontScale="90000"/>
          </a:bodyPr>
          <a:lstStyle/>
          <a:p>
            <a:r>
              <a:rPr lang="fr-FR" dirty="0"/>
              <a:t>Autre exemple</a:t>
            </a:r>
          </a:p>
        </p:txBody>
      </p:sp>
      <p:sp>
        <p:nvSpPr>
          <p:cNvPr id="3" name="Espace réservé de la date 2">
            <a:extLst>
              <a:ext uri="{FF2B5EF4-FFF2-40B4-BE49-F238E27FC236}">
                <a16:creationId xmlns:a16="http://schemas.microsoft.com/office/drawing/2014/main" id="{A341FDC8-8337-14F4-4776-4D4110DB8819}"/>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FBE239FD-FC66-2318-3311-9191ABE76C62}"/>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5D50A779-83DE-BBC8-544D-FB9DA8F32637}"/>
              </a:ext>
            </a:extLst>
          </p:cNvPr>
          <p:cNvSpPr>
            <a:spLocks noGrp="1"/>
          </p:cNvSpPr>
          <p:nvPr>
            <p:ph type="sldNum" sz="quarter" idx="12"/>
          </p:nvPr>
        </p:nvSpPr>
        <p:spPr/>
        <p:txBody>
          <a:bodyPr/>
          <a:lstStyle/>
          <a:p>
            <a:pPr rtl="0"/>
            <a:fld id="{294A09A9-5501-47C1-A89A-A340965A2BE2}" type="slidenum">
              <a:rPr lang="fr-FR" noProof="0" smtClean="0"/>
              <a:t>104</a:t>
            </a:fld>
            <a:endParaRPr lang="fr-FR" noProof="0"/>
          </a:p>
        </p:txBody>
      </p:sp>
      <p:sp>
        <p:nvSpPr>
          <p:cNvPr id="6" name="Rectangle 5">
            <a:extLst>
              <a:ext uri="{FF2B5EF4-FFF2-40B4-BE49-F238E27FC236}">
                <a16:creationId xmlns:a16="http://schemas.microsoft.com/office/drawing/2014/main" id="{EF3031A3-01BF-E170-C721-349548CA42E7}"/>
              </a:ext>
            </a:extLst>
          </p:cNvPr>
          <p:cNvSpPr/>
          <p:nvPr/>
        </p:nvSpPr>
        <p:spPr>
          <a:xfrm>
            <a:off x="6568245"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96000" bIns="0" rtlCol="0" anchor="t"/>
          <a:lstStyle/>
          <a:p>
            <a:r>
              <a:rPr lang="fr-FR" sz="1333" b="1" dirty="0">
                <a:solidFill>
                  <a:schemeClr val="tx1"/>
                </a:solidFill>
                <a:latin typeface="+mj-lt"/>
                <a:cs typeface="Segoe UI" panose="020B0502040204020203" pitchFamily="34" charset="0"/>
              </a:rPr>
              <a:t>Trouver</a:t>
            </a:r>
          </a:p>
        </p:txBody>
      </p:sp>
      <p:sp>
        <p:nvSpPr>
          <p:cNvPr id="7" name="Rectangle 6">
            <a:extLst>
              <a:ext uri="{FF2B5EF4-FFF2-40B4-BE49-F238E27FC236}">
                <a16:creationId xmlns:a16="http://schemas.microsoft.com/office/drawing/2014/main" id="{34DE2E3A-AC6B-715F-F73B-62F9C37B33E7}"/>
              </a:ext>
            </a:extLst>
          </p:cNvPr>
          <p:cNvSpPr/>
          <p:nvPr/>
        </p:nvSpPr>
        <p:spPr>
          <a:xfrm>
            <a:off x="3863843"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Rentrer</a:t>
            </a:r>
          </a:p>
        </p:txBody>
      </p:sp>
      <p:sp>
        <p:nvSpPr>
          <p:cNvPr id="8" name="Rectangle 7">
            <a:extLst>
              <a:ext uri="{FF2B5EF4-FFF2-40B4-BE49-F238E27FC236}">
                <a16:creationId xmlns:a16="http://schemas.microsoft.com/office/drawing/2014/main" id="{86992410-A5B9-E05A-D01F-B8AA168EC3A5}"/>
              </a:ext>
            </a:extLst>
          </p:cNvPr>
          <p:cNvSpPr/>
          <p:nvPr/>
        </p:nvSpPr>
        <p:spPr>
          <a:xfrm>
            <a:off x="1159440"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Connaître</a:t>
            </a:r>
            <a:endParaRPr lang="fr-FR" sz="1333" dirty="0">
              <a:solidFill>
                <a:schemeClr val="tx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33C38551-E333-EFFA-2621-91D0F704E543}"/>
              </a:ext>
            </a:extLst>
          </p:cNvPr>
          <p:cNvSpPr/>
          <p:nvPr/>
        </p:nvSpPr>
        <p:spPr>
          <a:xfrm>
            <a:off x="9272647"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0" bIns="0" rtlCol="0" anchor="t"/>
          <a:lstStyle/>
          <a:p>
            <a:r>
              <a:rPr lang="fr-FR" sz="1333" b="1" dirty="0">
                <a:solidFill>
                  <a:schemeClr val="tx1"/>
                </a:solidFill>
                <a:latin typeface="+mj-lt"/>
                <a:cs typeface="Segoe UI" panose="020B0502040204020203" pitchFamily="34" charset="0"/>
              </a:rPr>
              <a:t>Exploiter</a:t>
            </a:r>
          </a:p>
        </p:txBody>
      </p:sp>
      <p:pic>
        <p:nvPicPr>
          <p:cNvPr id="10" name="Picture 5">
            <a:extLst>
              <a:ext uri="{FF2B5EF4-FFF2-40B4-BE49-F238E27FC236}">
                <a16:creationId xmlns:a16="http://schemas.microsoft.com/office/drawing/2014/main" id="{329808EE-C371-3044-5A26-9D67846B1F4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92" r="17776" b="19330"/>
          <a:stretch/>
        </p:blipFill>
        <p:spPr bwMode="auto">
          <a:xfrm>
            <a:off x="4211625" y="4838762"/>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4C69E0FB-B601-7B25-052C-4B58FD0EF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532" y="5233741"/>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cteur droit avec flèche 11">
            <a:extLst>
              <a:ext uri="{FF2B5EF4-FFF2-40B4-BE49-F238E27FC236}">
                <a16:creationId xmlns:a16="http://schemas.microsoft.com/office/drawing/2014/main" id="{526023F5-BB4F-0E31-034B-0E800D675A8F}"/>
              </a:ext>
            </a:extLst>
          </p:cNvPr>
          <p:cNvCxnSpPr>
            <a:cxnSpLocks/>
          </p:cNvCxnSpPr>
          <p:nvPr/>
        </p:nvCxnSpPr>
        <p:spPr>
          <a:xfrm>
            <a:off x="3053343"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F4A36650-683E-F3D8-6FDE-78A595A0DD59}"/>
              </a:ext>
            </a:extLst>
          </p:cNvPr>
          <p:cNvCxnSpPr>
            <a:cxnSpLocks/>
          </p:cNvCxnSpPr>
          <p:nvPr/>
        </p:nvCxnSpPr>
        <p:spPr>
          <a:xfrm>
            <a:off x="3027998" y="5320503"/>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388D5E75-5859-01E8-CBCF-2FE104E56BED}"/>
              </a:ext>
            </a:extLst>
          </p:cNvPr>
          <p:cNvCxnSpPr>
            <a:cxnSpLocks/>
          </p:cNvCxnSpPr>
          <p:nvPr/>
        </p:nvCxnSpPr>
        <p:spPr>
          <a:xfrm>
            <a:off x="5891458"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CFBA611B-0A0F-D303-079F-7194187ABF4C}"/>
              </a:ext>
            </a:extLst>
          </p:cNvPr>
          <p:cNvCxnSpPr>
            <a:cxnSpLocks/>
          </p:cNvCxnSpPr>
          <p:nvPr/>
        </p:nvCxnSpPr>
        <p:spPr>
          <a:xfrm>
            <a:off x="5891458" y="531743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necteur droit avec flèche 15">
            <a:extLst>
              <a:ext uri="{FF2B5EF4-FFF2-40B4-BE49-F238E27FC236}">
                <a16:creationId xmlns:a16="http://schemas.microsoft.com/office/drawing/2014/main" id="{549DC2C8-FF63-08B8-E243-A547ADA61736}"/>
              </a:ext>
            </a:extLst>
          </p:cNvPr>
          <p:cNvCxnSpPr>
            <a:cxnSpLocks/>
          </p:cNvCxnSpPr>
          <p:nvPr/>
        </p:nvCxnSpPr>
        <p:spPr>
          <a:xfrm>
            <a:off x="8585739"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65E0310A-1250-74DD-994B-CB73114812AA}"/>
              </a:ext>
            </a:extLst>
          </p:cNvPr>
          <p:cNvCxnSpPr>
            <a:cxnSpLocks/>
          </p:cNvCxnSpPr>
          <p:nvPr/>
        </p:nvCxnSpPr>
        <p:spPr>
          <a:xfrm>
            <a:off x="8585739" y="531743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à coins arrondis 310">
            <a:extLst>
              <a:ext uri="{FF2B5EF4-FFF2-40B4-BE49-F238E27FC236}">
                <a16:creationId xmlns:a16="http://schemas.microsoft.com/office/drawing/2014/main" id="{2D3D1B43-0D35-B402-67D2-C83829860B26}"/>
              </a:ext>
            </a:extLst>
          </p:cNvPr>
          <p:cNvSpPr/>
          <p:nvPr/>
        </p:nvSpPr>
        <p:spPr>
          <a:xfrm>
            <a:off x="1516160" y="4608285"/>
            <a:ext cx="1680000" cy="960000"/>
          </a:xfrm>
          <a:prstGeom prst="roundRect">
            <a:avLst>
              <a:gd name="adj" fmla="val 956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defTabSz="1219170">
              <a:defRPr/>
            </a:pPr>
            <a:r>
              <a:rPr lang="fr-FR" sz="1200" dirty="0">
                <a:solidFill>
                  <a:schemeClr val="tx1"/>
                </a:solidFill>
                <a:latin typeface="+mj-lt"/>
                <a:cs typeface="Segoe UI" panose="020B0502040204020203" pitchFamily="34" charset="0"/>
              </a:rPr>
              <a:t>Reconnaissance externe sources ouvertes</a:t>
            </a:r>
          </a:p>
        </p:txBody>
      </p:sp>
      <p:sp>
        <p:nvSpPr>
          <p:cNvPr id="19" name="Rectangle à coins arrondis 322">
            <a:extLst>
              <a:ext uri="{FF2B5EF4-FFF2-40B4-BE49-F238E27FC236}">
                <a16:creationId xmlns:a16="http://schemas.microsoft.com/office/drawing/2014/main" id="{42A0579C-544B-A865-1F81-E42FA35F7AFC}"/>
              </a:ext>
            </a:extLst>
          </p:cNvPr>
          <p:cNvSpPr/>
          <p:nvPr/>
        </p:nvSpPr>
        <p:spPr>
          <a:xfrm>
            <a:off x="4116885" y="5162641"/>
            <a:ext cx="1920000" cy="940604"/>
          </a:xfrm>
          <a:prstGeom prst="roundRect">
            <a:avLst>
              <a:gd name="adj" fmla="val 118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defRPr/>
            </a:pPr>
            <a:r>
              <a:rPr lang="fr-FR" sz="1200" dirty="0">
                <a:solidFill>
                  <a:schemeClr val="tx1"/>
                </a:solidFill>
                <a:latin typeface="+mj-lt"/>
                <a:cs typeface="Segoe UI" panose="020B0502040204020203" pitchFamily="34" charset="0"/>
              </a:rPr>
              <a:t>Utilisation de la session laissée ouverte par inadvertance</a:t>
            </a:r>
          </a:p>
        </p:txBody>
      </p:sp>
      <p:sp>
        <p:nvSpPr>
          <p:cNvPr id="20" name="Rectangle à coins arrondis 314">
            <a:extLst>
              <a:ext uri="{FF2B5EF4-FFF2-40B4-BE49-F238E27FC236}">
                <a16:creationId xmlns:a16="http://schemas.microsoft.com/office/drawing/2014/main" id="{71699640-24DD-695F-85E8-2A73CA6B43C0}"/>
              </a:ext>
            </a:extLst>
          </p:cNvPr>
          <p:cNvSpPr/>
          <p:nvPr/>
        </p:nvSpPr>
        <p:spPr>
          <a:xfrm>
            <a:off x="4116884" y="4100313"/>
            <a:ext cx="1920000" cy="940500"/>
          </a:xfrm>
          <a:prstGeom prst="roundRect">
            <a:avLst>
              <a:gd name="adj" fmla="val 110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Intrusion par force brute sur la mire de connexion des professeurs</a:t>
            </a:r>
          </a:p>
        </p:txBody>
      </p:sp>
      <p:sp>
        <p:nvSpPr>
          <p:cNvPr id="21" name="Rectangle à coins arrondis 318">
            <a:extLst>
              <a:ext uri="{FF2B5EF4-FFF2-40B4-BE49-F238E27FC236}">
                <a16:creationId xmlns:a16="http://schemas.microsoft.com/office/drawing/2014/main" id="{7F199CD7-6D4D-10CF-08C6-0595835AAC07}"/>
              </a:ext>
            </a:extLst>
          </p:cNvPr>
          <p:cNvSpPr/>
          <p:nvPr/>
        </p:nvSpPr>
        <p:spPr>
          <a:xfrm>
            <a:off x="6975865" y="4611023"/>
            <a:ext cx="1680000" cy="960000"/>
          </a:xfrm>
          <a:prstGeom prst="roundRect">
            <a:avLst>
              <a:gd name="adj" fmla="val 1196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Recherche des</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notes des élèves</a:t>
            </a:r>
          </a:p>
        </p:txBody>
      </p:sp>
      <p:sp>
        <p:nvSpPr>
          <p:cNvPr id="22" name="Rectangle à coins arrondis 299">
            <a:extLst>
              <a:ext uri="{FF2B5EF4-FFF2-40B4-BE49-F238E27FC236}">
                <a16:creationId xmlns:a16="http://schemas.microsoft.com/office/drawing/2014/main" id="{602C9189-2ADE-73A5-92DA-35BCBCE7DE0C}"/>
              </a:ext>
            </a:extLst>
          </p:cNvPr>
          <p:cNvSpPr/>
          <p:nvPr/>
        </p:nvSpPr>
        <p:spPr>
          <a:xfrm>
            <a:off x="9656421" y="4611023"/>
            <a:ext cx="1680000" cy="960000"/>
          </a:xfrm>
          <a:prstGeom prst="roundRect">
            <a:avLst>
              <a:gd name="adj" fmla="val 13531"/>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Modification</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des notes</a:t>
            </a:r>
          </a:p>
        </p:txBody>
      </p:sp>
      <p:sp>
        <p:nvSpPr>
          <p:cNvPr id="23" name="Rectangle 22">
            <a:extLst>
              <a:ext uri="{FF2B5EF4-FFF2-40B4-BE49-F238E27FC236}">
                <a16:creationId xmlns:a16="http://schemas.microsoft.com/office/drawing/2014/main" id="{49582933-46BF-2508-5EFE-E087153028CC}"/>
              </a:ext>
            </a:extLst>
          </p:cNvPr>
          <p:cNvSpPr/>
          <p:nvPr/>
        </p:nvSpPr>
        <p:spPr>
          <a:xfrm>
            <a:off x="1678517" y="1173052"/>
            <a:ext cx="3428939" cy="1213891"/>
          </a:xfrm>
          <a:prstGeom prst="rect">
            <a:avLst/>
          </a:prstGeom>
          <a:ln/>
        </p:spPr>
        <p:style>
          <a:lnRef idx="2">
            <a:schemeClr val="dk1"/>
          </a:lnRef>
          <a:fillRef idx="1">
            <a:schemeClr val="lt1"/>
          </a:fillRef>
          <a:effectRef idx="0">
            <a:schemeClr val="dk1"/>
          </a:effectRef>
          <a:fontRef idx="minor">
            <a:schemeClr val="dk1"/>
          </a:fontRef>
        </p:style>
        <p:txBody>
          <a:bodyPr wrap="square" lIns="192000" tIns="0" rIns="96000" bIns="0" rtlCol="0" anchor="ctr">
            <a:noAutofit/>
          </a:bodyPr>
          <a:lstStyle/>
          <a:p>
            <a:pPr marL="124881" indent="-124881"/>
            <a:r>
              <a:rPr lang="fr-FR" sz="1400" b="1" i="1" dirty="0">
                <a:solidFill>
                  <a:srgbClr val="252525"/>
                </a:solidFill>
                <a:latin typeface="+mj-lt"/>
                <a:cs typeface="Segoe UI" panose="020B0502040204020203" pitchFamily="34" charset="0"/>
              </a:rPr>
              <a:t>Rappel</a:t>
            </a:r>
          </a:p>
          <a:p>
            <a:pPr marL="6351" indent="-6351"/>
            <a:r>
              <a:rPr lang="fr-FR" sz="1400" i="1" dirty="0">
                <a:solidFill>
                  <a:srgbClr val="252525"/>
                </a:solidFill>
                <a:latin typeface="+mj-lt"/>
                <a:cs typeface="Segoe UI" panose="020B0502040204020203" pitchFamily="34" charset="0"/>
              </a:rPr>
              <a:t>2 chemins d’attaque identifiés sur la modification de notes :</a:t>
            </a:r>
          </a:p>
          <a:p>
            <a:pPr marL="182029" indent="-182029">
              <a:buFont typeface="+mj-lt"/>
              <a:buAutoNum type="arabicPeriod"/>
            </a:pPr>
            <a:r>
              <a:rPr lang="fr-FR" sz="1400" i="1" dirty="0">
                <a:solidFill>
                  <a:srgbClr val="252525"/>
                </a:solidFill>
                <a:latin typeface="+mj-lt"/>
                <a:cs typeface="Segoe UI" panose="020B0502040204020203" pitchFamily="34" charset="0"/>
              </a:rPr>
              <a:t>Attaque directe</a:t>
            </a:r>
          </a:p>
          <a:p>
            <a:pPr marL="182029" indent="-182029">
              <a:buFont typeface="+mj-lt"/>
              <a:buAutoNum type="arabicPeriod"/>
            </a:pPr>
            <a:r>
              <a:rPr lang="fr-FR" sz="1400" i="1" dirty="0">
                <a:solidFill>
                  <a:srgbClr val="252525"/>
                </a:solidFill>
                <a:latin typeface="+mj-lt"/>
                <a:cs typeface="Segoe UI" panose="020B0502040204020203" pitchFamily="34" charset="0"/>
              </a:rPr>
              <a:t>Attaque par la connexion du professeur</a:t>
            </a:r>
          </a:p>
        </p:txBody>
      </p:sp>
      <p:sp>
        <p:nvSpPr>
          <p:cNvPr id="25" name="Ellipse 24">
            <a:extLst>
              <a:ext uri="{FF2B5EF4-FFF2-40B4-BE49-F238E27FC236}">
                <a16:creationId xmlns:a16="http://schemas.microsoft.com/office/drawing/2014/main" id="{4C877F97-4FA8-6932-CC34-26AB28D4DD4E}"/>
              </a:ext>
            </a:extLst>
          </p:cNvPr>
          <p:cNvSpPr>
            <a:spLocks noChangeAspect="1"/>
          </p:cNvSpPr>
          <p:nvPr/>
        </p:nvSpPr>
        <p:spPr>
          <a:xfrm>
            <a:off x="3370341" y="4449075"/>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6" name="Ellipse 25">
            <a:extLst>
              <a:ext uri="{FF2B5EF4-FFF2-40B4-BE49-F238E27FC236}">
                <a16:creationId xmlns:a16="http://schemas.microsoft.com/office/drawing/2014/main" id="{501C9720-9E81-D26A-221D-337D3A508447}"/>
              </a:ext>
            </a:extLst>
          </p:cNvPr>
          <p:cNvSpPr>
            <a:spLocks noChangeAspect="1"/>
          </p:cNvSpPr>
          <p:nvPr/>
        </p:nvSpPr>
        <p:spPr>
          <a:xfrm>
            <a:off x="3369001" y="5388995"/>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27" name="Rectangle 26">
            <a:extLst>
              <a:ext uri="{FF2B5EF4-FFF2-40B4-BE49-F238E27FC236}">
                <a16:creationId xmlns:a16="http://schemas.microsoft.com/office/drawing/2014/main" id="{45B3A44B-550B-DFA8-8D3B-3EDA7FF2765D}"/>
              </a:ext>
            </a:extLst>
          </p:cNvPr>
          <p:cNvSpPr/>
          <p:nvPr/>
        </p:nvSpPr>
        <p:spPr>
          <a:xfrm>
            <a:off x="5319116" y="1170655"/>
            <a:ext cx="1831432" cy="2338500"/>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400" b="1" dirty="0">
                <a:solidFill>
                  <a:srgbClr val="252525"/>
                </a:solidFill>
                <a:latin typeface="+mj-lt"/>
                <a:cs typeface="Segoe UI" panose="020B0502040204020203" pitchFamily="34" charset="0"/>
              </a:rPr>
              <a:t>Source de risque</a:t>
            </a:r>
            <a:endParaRPr lang="fr-FR" sz="1400" dirty="0">
              <a:solidFill>
                <a:srgbClr val="252525"/>
              </a:solidFill>
              <a:latin typeface="+mj-lt"/>
              <a:cs typeface="Segoe UI" panose="020B0502040204020203" pitchFamily="34" charset="0"/>
            </a:endParaRPr>
          </a:p>
        </p:txBody>
      </p:sp>
      <p:pic>
        <p:nvPicPr>
          <p:cNvPr id="28" name="Image 27">
            <a:extLst>
              <a:ext uri="{FF2B5EF4-FFF2-40B4-BE49-F238E27FC236}">
                <a16:creationId xmlns:a16="http://schemas.microsoft.com/office/drawing/2014/main" id="{D93CF92E-6833-10CA-F1C8-8F919E2CA00A}"/>
              </a:ext>
            </a:extLst>
          </p:cNvPr>
          <p:cNvPicPr>
            <a:picLocks noChangeAspect="1"/>
          </p:cNvPicPr>
          <p:nvPr/>
        </p:nvPicPr>
        <p:blipFill>
          <a:blip r:embed="rId4"/>
          <a:stretch>
            <a:fillRect/>
          </a:stretch>
        </p:blipFill>
        <p:spPr>
          <a:xfrm>
            <a:off x="4788884" y="3793409"/>
            <a:ext cx="576000" cy="576000"/>
          </a:xfrm>
          <a:prstGeom prst="rect">
            <a:avLst/>
          </a:prstGeom>
        </p:spPr>
      </p:pic>
      <p:sp>
        <p:nvSpPr>
          <p:cNvPr id="29" name="Rectangle 28">
            <a:extLst>
              <a:ext uri="{FF2B5EF4-FFF2-40B4-BE49-F238E27FC236}">
                <a16:creationId xmlns:a16="http://schemas.microsoft.com/office/drawing/2014/main" id="{495C696A-AEF8-0FE5-5225-08FFDEA09365}"/>
              </a:ext>
            </a:extLst>
          </p:cNvPr>
          <p:cNvSpPr/>
          <p:nvPr/>
        </p:nvSpPr>
        <p:spPr>
          <a:xfrm>
            <a:off x="7355495" y="1170655"/>
            <a:ext cx="1831432" cy="2338500"/>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400" b="1" dirty="0">
                <a:solidFill>
                  <a:srgbClr val="252525"/>
                </a:solidFill>
                <a:latin typeface="+mj-lt"/>
                <a:cs typeface="Segoe UI" panose="020B0502040204020203" pitchFamily="34" charset="0"/>
              </a:rPr>
              <a:t>Écosystème</a:t>
            </a:r>
          </a:p>
        </p:txBody>
      </p:sp>
      <p:sp>
        <p:nvSpPr>
          <p:cNvPr id="30" name="Rectangle 29">
            <a:extLst>
              <a:ext uri="{FF2B5EF4-FFF2-40B4-BE49-F238E27FC236}">
                <a16:creationId xmlns:a16="http://schemas.microsoft.com/office/drawing/2014/main" id="{9789A3EF-DB01-B082-80BC-03A09EF73A6B}"/>
              </a:ext>
            </a:extLst>
          </p:cNvPr>
          <p:cNvSpPr/>
          <p:nvPr/>
        </p:nvSpPr>
        <p:spPr>
          <a:xfrm>
            <a:off x="9392711" y="1170655"/>
            <a:ext cx="1831432" cy="2338500"/>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pPr>
            <a:r>
              <a:rPr lang="fr-FR" sz="1400" b="1" dirty="0">
                <a:solidFill>
                  <a:srgbClr val="252525"/>
                </a:solidFill>
                <a:latin typeface="+mj-lt"/>
                <a:cs typeface="Segoe UI" panose="020B0502040204020203" pitchFamily="34" charset="0"/>
              </a:rPr>
              <a:t>SI du collège</a:t>
            </a:r>
          </a:p>
        </p:txBody>
      </p:sp>
      <p:cxnSp>
        <p:nvCxnSpPr>
          <p:cNvPr id="31" name="Connecteur droit avec flèche 30">
            <a:extLst>
              <a:ext uri="{FF2B5EF4-FFF2-40B4-BE49-F238E27FC236}">
                <a16:creationId xmlns:a16="http://schemas.microsoft.com/office/drawing/2014/main" id="{CC9A6CB2-F349-3EF2-0735-92665ED6C85C}"/>
              </a:ext>
            </a:extLst>
          </p:cNvPr>
          <p:cNvCxnSpPr>
            <a:cxnSpLocks/>
          </p:cNvCxnSpPr>
          <p:nvPr/>
        </p:nvCxnSpPr>
        <p:spPr>
          <a:xfrm>
            <a:off x="6751884" y="2640427"/>
            <a:ext cx="922609"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2" name="Forme libre 7">
            <a:extLst>
              <a:ext uri="{FF2B5EF4-FFF2-40B4-BE49-F238E27FC236}">
                <a16:creationId xmlns:a16="http://schemas.microsoft.com/office/drawing/2014/main" id="{C5BF3B20-B751-EB86-C653-3081BB2B4A59}"/>
              </a:ext>
            </a:extLst>
          </p:cNvPr>
          <p:cNvSpPr/>
          <p:nvPr/>
        </p:nvSpPr>
        <p:spPr>
          <a:xfrm>
            <a:off x="6245078" y="1614359"/>
            <a:ext cx="4095617" cy="224804"/>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3" name="Ellipse 32">
            <a:extLst>
              <a:ext uri="{FF2B5EF4-FFF2-40B4-BE49-F238E27FC236}">
                <a16:creationId xmlns:a16="http://schemas.microsoft.com/office/drawing/2014/main" id="{0E80041E-C06B-CAAD-AD61-0235F85AC176}"/>
              </a:ext>
            </a:extLst>
          </p:cNvPr>
          <p:cNvSpPr>
            <a:spLocks noChangeAspect="1"/>
          </p:cNvSpPr>
          <p:nvPr/>
        </p:nvSpPr>
        <p:spPr>
          <a:xfrm>
            <a:off x="7093523" y="1450077"/>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34" name="Ellipse 33">
            <a:extLst>
              <a:ext uri="{FF2B5EF4-FFF2-40B4-BE49-F238E27FC236}">
                <a16:creationId xmlns:a16="http://schemas.microsoft.com/office/drawing/2014/main" id="{D81E8C90-4A13-C0A9-AF3C-C627A2D46A21}"/>
              </a:ext>
            </a:extLst>
          </p:cNvPr>
          <p:cNvSpPr>
            <a:spLocks noChangeAspect="1"/>
          </p:cNvSpPr>
          <p:nvPr/>
        </p:nvSpPr>
        <p:spPr>
          <a:xfrm>
            <a:off x="7100229" y="2481217"/>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35" name="Image 34">
            <a:extLst>
              <a:ext uri="{FF2B5EF4-FFF2-40B4-BE49-F238E27FC236}">
                <a16:creationId xmlns:a16="http://schemas.microsoft.com/office/drawing/2014/main" id="{4121B546-3D45-7618-47CA-CAE19132E852}"/>
              </a:ext>
            </a:extLst>
          </p:cNvPr>
          <p:cNvPicPr>
            <a:picLocks noChangeAspect="1"/>
          </p:cNvPicPr>
          <p:nvPr/>
        </p:nvPicPr>
        <p:blipFill>
          <a:blip r:embed="rId5"/>
          <a:stretch>
            <a:fillRect/>
          </a:stretch>
        </p:blipFill>
        <p:spPr>
          <a:xfrm>
            <a:off x="5769314" y="1860031"/>
            <a:ext cx="951829" cy="1135797"/>
          </a:xfrm>
          <a:prstGeom prst="rect">
            <a:avLst/>
          </a:prstGeom>
        </p:spPr>
      </p:pic>
      <p:sp>
        <p:nvSpPr>
          <p:cNvPr id="36" name="Rectangle : coins arrondis 35">
            <a:extLst>
              <a:ext uri="{FF2B5EF4-FFF2-40B4-BE49-F238E27FC236}">
                <a16:creationId xmlns:a16="http://schemas.microsoft.com/office/drawing/2014/main" id="{5ABD425E-855F-982B-FFA7-D497FB35E419}"/>
              </a:ext>
            </a:extLst>
          </p:cNvPr>
          <p:cNvSpPr/>
          <p:nvPr/>
        </p:nvSpPr>
        <p:spPr>
          <a:xfrm>
            <a:off x="5627145" y="3090295"/>
            <a:ext cx="1215375" cy="224804"/>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Élève</a:t>
            </a:r>
          </a:p>
        </p:txBody>
      </p:sp>
      <p:sp>
        <p:nvSpPr>
          <p:cNvPr id="37" name="Rectangle 36">
            <a:extLst>
              <a:ext uri="{FF2B5EF4-FFF2-40B4-BE49-F238E27FC236}">
                <a16:creationId xmlns:a16="http://schemas.microsoft.com/office/drawing/2014/main" id="{DB3CD688-93A4-C4CF-8D75-35A020427F13}"/>
              </a:ext>
            </a:extLst>
          </p:cNvPr>
          <p:cNvSpPr/>
          <p:nvPr/>
        </p:nvSpPr>
        <p:spPr>
          <a:xfrm>
            <a:off x="8260222" y="1698104"/>
            <a:ext cx="664735" cy="242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100" i="1" dirty="0">
                <a:solidFill>
                  <a:srgbClr val="252525"/>
                </a:solidFill>
                <a:latin typeface="+mj-lt"/>
                <a:cs typeface="Segoe UI" panose="020B0502040204020203" pitchFamily="34" charset="0"/>
              </a:rPr>
              <a:t>Identifiants</a:t>
            </a:r>
            <a:endParaRPr lang="fr-FR" sz="1067" i="1" dirty="0">
              <a:solidFill>
                <a:srgbClr val="252525"/>
              </a:solidFill>
              <a:latin typeface="+mj-lt"/>
              <a:cs typeface="Segoe UI" panose="020B0502040204020203" pitchFamily="34" charset="0"/>
            </a:endParaRPr>
          </a:p>
        </p:txBody>
      </p:sp>
      <p:pic>
        <p:nvPicPr>
          <p:cNvPr id="38" name="Image 37">
            <a:extLst>
              <a:ext uri="{FF2B5EF4-FFF2-40B4-BE49-F238E27FC236}">
                <a16:creationId xmlns:a16="http://schemas.microsoft.com/office/drawing/2014/main" id="{371382CF-EB7D-28B9-0A42-05A88EC39BA2}"/>
              </a:ext>
            </a:extLst>
          </p:cNvPr>
          <p:cNvPicPr>
            <a:picLocks noChangeAspect="1"/>
          </p:cNvPicPr>
          <p:nvPr/>
        </p:nvPicPr>
        <p:blipFill>
          <a:blip r:embed="rId6"/>
          <a:stretch>
            <a:fillRect/>
          </a:stretch>
        </p:blipFill>
        <p:spPr>
          <a:xfrm>
            <a:off x="7638513" y="1888629"/>
            <a:ext cx="1290929" cy="1103159"/>
          </a:xfrm>
          <a:prstGeom prst="rect">
            <a:avLst/>
          </a:prstGeom>
        </p:spPr>
      </p:pic>
      <p:cxnSp>
        <p:nvCxnSpPr>
          <p:cNvPr id="39" name="Connecteur droit avec flèche 38">
            <a:extLst>
              <a:ext uri="{FF2B5EF4-FFF2-40B4-BE49-F238E27FC236}">
                <a16:creationId xmlns:a16="http://schemas.microsoft.com/office/drawing/2014/main" id="{EC97C2D3-EAD5-98FD-81D7-D15530B01307}"/>
              </a:ext>
            </a:extLst>
          </p:cNvPr>
          <p:cNvCxnSpPr>
            <a:cxnSpLocks/>
          </p:cNvCxnSpPr>
          <p:nvPr/>
        </p:nvCxnSpPr>
        <p:spPr>
          <a:xfrm>
            <a:off x="8422210" y="2640427"/>
            <a:ext cx="1448044"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0" name="Image 39">
            <a:extLst>
              <a:ext uri="{FF2B5EF4-FFF2-40B4-BE49-F238E27FC236}">
                <a16:creationId xmlns:a16="http://schemas.microsoft.com/office/drawing/2014/main" id="{FF877F0E-55D9-C724-81F1-733871D4CC9D}"/>
              </a:ext>
            </a:extLst>
          </p:cNvPr>
          <p:cNvPicPr>
            <a:picLocks noChangeAspect="1"/>
          </p:cNvPicPr>
          <p:nvPr/>
        </p:nvPicPr>
        <p:blipFill>
          <a:blip r:embed="rId7"/>
          <a:stretch>
            <a:fillRect/>
          </a:stretch>
        </p:blipFill>
        <p:spPr>
          <a:xfrm>
            <a:off x="9870253" y="1862370"/>
            <a:ext cx="960320" cy="1169085"/>
          </a:xfrm>
          <a:prstGeom prst="rect">
            <a:avLst/>
          </a:prstGeom>
        </p:spPr>
      </p:pic>
      <p:sp>
        <p:nvSpPr>
          <p:cNvPr id="41" name="Rectangle : coins arrondis 40">
            <a:extLst>
              <a:ext uri="{FF2B5EF4-FFF2-40B4-BE49-F238E27FC236}">
                <a16:creationId xmlns:a16="http://schemas.microsoft.com/office/drawing/2014/main" id="{FD3160DA-9CB8-1C0D-0252-A0D701CDE257}"/>
              </a:ext>
            </a:extLst>
          </p:cNvPr>
          <p:cNvSpPr/>
          <p:nvPr/>
        </p:nvSpPr>
        <p:spPr>
          <a:xfrm>
            <a:off x="7663525" y="3090295"/>
            <a:ext cx="1215375" cy="224804"/>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Professeur (P1)</a:t>
            </a:r>
          </a:p>
        </p:txBody>
      </p:sp>
      <p:sp>
        <p:nvSpPr>
          <p:cNvPr id="42" name="Rectangle : coins arrondis 41">
            <a:extLst>
              <a:ext uri="{FF2B5EF4-FFF2-40B4-BE49-F238E27FC236}">
                <a16:creationId xmlns:a16="http://schemas.microsoft.com/office/drawing/2014/main" id="{5FCEC325-AD20-53C3-6EC7-F3BDEECD3E95}"/>
              </a:ext>
            </a:extLst>
          </p:cNvPr>
          <p:cNvSpPr/>
          <p:nvPr/>
        </p:nvSpPr>
        <p:spPr>
          <a:xfrm>
            <a:off x="9700741" y="3090295"/>
            <a:ext cx="1215375" cy="224804"/>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Notes de l’élève</a:t>
            </a:r>
          </a:p>
        </p:txBody>
      </p:sp>
      <p:sp>
        <p:nvSpPr>
          <p:cNvPr id="43" name="Rectangle 42">
            <a:extLst>
              <a:ext uri="{FF2B5EF4-FFF2-40B4-BE49-F238E27FC236}">
                <a16:creationId xmlns:a16="http://schemas.microsoft.com/office/drawing/2014/main" id="{C734E01F-CE82-A5B4-BFDE-8BE47BA40BE0}"/>
              </a:ext>
            </a:extLst>
          </p:cNvPr>
          <p:cNvSpPr/>
          <p:nvPr/>
        </p:nvSpPr>
        <p:spPr>
          <a:xfrm>
            <a:off x="1678517" y="2382150"/>
            <a:ext cx="3428939" cy="1127005"/>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00" b="1" dirty="0">
                <a:solidFill>
                  <a:srgbClr val="252525"/>
                </a:solidFill>
                <a:latin typeface="+mj-lt"/>
                <a:cs typeface="Segoe UI" panose="020B0502040204020203" pitchFamily="34" charset="0"/>
              </a:rPr>
              <a:t>Scénario stratégique :</a:t>
            </a:r>
            <a:r>
              <a:rPr lang="fr-FR" sz="1400" dirty="0">
                <a:solidFill>
                  <a:srgbClr val="252525"/>
                </a:solidFill>
                <a:latin typeface="+mj-lt"/>
                <a:cs typeface="Segoe UI" panose="020B0502040204020203" pitchFamily="34" charset="0"/>
              </a:rPr>
              <a:t> Modification de la base de données par utilisation frauduleuse de la session du professeur.</a:t>
            </a:r>
          </a:p>
          <a:p>
            <a:pPr>
              <a:defRPr/>
            </a:pPr>
            <a:r>
              <a:rPr lang="fr-FR" sz="1400" b="1" dirty="0">
                <a:solidFill>
                  <a:srgbClr val="252525"/>
                </a:solidFill>
                <a:latin typeface="+mj-lt"/>
                <a:cs typeface="Segoe UI" panose="020B0502040204020203" pitchFamily="34" charset="0"/>
              </a:rPr>
              <a:t>Chemin d’attaque :</a:t>
            </a:r>
            <a:r>
              <a:rPr lang="fr-FR" sz="1400" dirty="0">
                <a:solidFill>
                  <a:srgbClr val="252525"/>
                </a:solidFill>
                <a:latin typeface="+mj-lt"/>
                <a:cs typeface="Segoe UI" panose="020B0502040204020203" pitchFamily="34" charset="0"/>
              </a:rPr>
              <a:t> n°2  •  </a:t>
            </a:r>
            <a:r>
              <a:rPr lang="fr-FR" sz="1400" b="1" dirty="0">
                <a:solidFill>
                  <a:srgbClr val="252525"/>
                </a:solidFill>
                <a:latin typeface="+mj-lt"/>
                <a:cs typeface="Segoe UI" panose="020B0502040204020203" pitchFamily="34" charset="0"/>
              </a:rPr>
              <a:t>Gravité :</a:t>
            </a:r>
            <a:r>
              <a:rPr lang="fr-FR" sz="1400" dirty="0">
                <a:solidFill>
                  <a:srgbClr val="252525"/>
                </a:solidFill>
                <a:latin typeface="+mj-lt"/>
                <a:cs typeface="Segoe UI" panose="020B0502040204020203" pitchFamily="34" charset="0"/>
              </a:rPr>
              <a:t> 3</a:t>
            </a:r>
          </a:p>
        </p:txBody>
      </p:sp>
      <p:pic>
        <p:nvPicPr>
          <p:cNvPr id="44" name="Image 43">
            <a:extLst>
              <a:ext uri="{FF2B5EF4-FFF2-40B4-BE49-F238E27FC236}">
                <a16:creationId xmlns:a16="http://schemas.microsoft.com/office/drawing/2014/main" id="{914FF015-0B9F-683A-D8B4-910430EF1692}"/>
              </a:ext>
            </a:extLst>
          </p:cNvPr>
          <p:cNvPicPr>
            <a:picLocks noChangeAspect="1"/>
          </p:cNvPicPr>
          <p:nvPr/>
        </p:nvPicPr>
        <p:blipFill>
          <a:blip r:embed="rId8"/>
          <a:stretch>
            <a:fillRect/>
          </a:stretch>
        </p:blipFill>
        <p:spPr>
          <a:xfrm>
            <a:off x="7527865" y="4317785"/>
            <a:ext cx="576000" cy="576000"/>
          </a:xfrm>
          <a:prstGeom prst="rect">
            <a:avLst/>
          </a:prstGeom>
        </p:spPr>
      </p:pic>
      <p:pic>
        <p:nvPicPr>
          <p:cNvPr id="45" name="Image 44">
            <a:extLst>
              <a:ext uri="{FF2B5EF4-FFF2-40B4-BE49-F238E27FC236}">
                <a16:creationId xmlns:a16="http://schemas.microsoft.com/office/drawing/2014/main" id="{379EAA0F-6EE9-1A27-02A1-E300DF7198D7}"/>
              </a:ext>
            </a:extLst>
          </p:cNvPr>
          <p:cNvPicPr>
            <a:picLocks noChangeAspect="1"/>
          </p:cNvPicPr>
          <p:nvPr/>
        </p:nvPicPr>
        <p:blipFill>
          <a:blip r:embed="rId9"/>
          <a:stretch>
            <a:fillRect/>
          </a:stretch>
        </p:blipFill>
        <p:spPr>
          <a:xfrm>
            <a:off x="2068160" y="4293208"/>
            <a:ext cx="576000" cy="576000"/>
          </a:xfrm>
          <a:prstGeom prst="rect">
            <a:avLst/>
          </a:prstGeom>
        </p:spPr>
      </p:pic>
      <p:pic>
        <p:nvPicPr>
          <p:cNvPr id="46" name="Image 45">
            <a:extLst>
              <a:ext uri="{FF2B5EF4-FFF2-40B4-BE49-F238E27FC236}">
                <a16:creationId xmlns:a16="http://schemas.microsoft.com/office/drawing/2014/main" id="{1AEBA936-D9F4-2841-E633-BBFBE1E1F08F}"/>
              </a:ext>
            </a:extLst>
          </p:cNvPr>
          <p:cNvPicPr>
            <a:picLocks noChangeAspect="1"/>
          </p:cNvPicPr>
          <p:nvPr/>
        </p:nvPicPr>
        <p:blipFill>
          <a:blip r:embed="rId10"/>
          <a:stretch>
            <a:fillRect/>
          </a:stretch>
        </p:blipFill>
        <p:spPr>
          <a:xfrm>
            <a:off x="10171049" y="4311739"/>
            <a:ext cx="650748" cy="576000"/>
          </a:xfrm>
          <a:prstGeom prst="rect">
            <a:avLst/>
          </a:prstGeom>
        </p:spPr>
      </p:pic>
      <p:pic>
        <p:nvPicPr>
          <p:cNvPr id="47" name="Image 46">
            <a:extLst>
              <a:ext uri="{FF2B5EF4-FFF2-40B4-BE49-F238E27FC236}">
                <a16:creationId xmlns:a16="http://schemas.microsoft.com/office/drawing/2014/main" id="{E14951F4-4F17-779C-4517-48614232991D}"/>
              </a:ext>
            </a:extLst>
          </p:cNvPr>
          <p:cNvPicPr>
            <a:picLocks noChangeAspect="1"/>
          </p:cNvPicPr>
          <p:nvPr/>
        </p:nvPicPr>
        <p:blipFill>
          <a:blip r:embed="rId11"/>
          <a:stretch>
            <a:fillRect/>
          </a:stretch>
        </p:blipFill>
        <p:spPr>
          <a:xfrm>
            <a:off x="4788885" y="4866175"/>
            <a:ext cx="576000" cy="576000"/>
          </a:xfrm>
          <a:prstGeom prst="rect">
            <a:avLst/>
          </a:prstGeom>
        </p:spPr>
      </p:pic>
      <p:pic>
        <p:nvPicPr>
          <p:cNvPr id="48" name="Image 47">
            <a:extLst>
              <a:ext uri="{FF2B5EF4-FFF2-40B4-BE49-F238E27FC236}">
                <a16:creationId xmlns:a16="http://schemas.microsoft.com/office/drawing/2014/main" id="{76254B65-AACF-9897-6307-CA7639288F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24" name="ZoneTexte 23">
            <a:extLst>
              <a:ext uri="{FF2B5EF4-FFF2-40B4-BE49-F238E27FC236}">
                <a16:creationId xmlns:a16="http://schemas.microsoft.com/office/drawing/2014/main" id="{F2711AEC-4F58-ABD8-349F-2B27A81024D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0606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par>
                          <p:cTn id="75" fill="hold">
                            <p:stCondLst>
                              <p:cond delay="1500"/>
                            </p:stCondLst>
                            <p:childTnLst>
                              <p:par>
                                <p:cTn id="76" presetID="53" presetClass="entr" presetSubtype="16" fill="hold" grpId="0" nodeType="afterEffect">
                                  <p:stCondLst>
                                    <p:cond delay="100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childTnLst>
                          </p:cTn>
                        </p:par>
                        <p:par>
                          <p:cTn id="94" fill="hold">
                            <p:stCondLst>
                              <p:cond delay="1500"/>
                            </p:stCondLst>
                            <p:childTnLst>
                              <p:par>
                                <p:cTn id="95" presetID="53" presetClass="entr" presetSubtype="16" fill="hold" grpId="0" nodeType="afterEffect">
                                  <p:stCondLst>
                                    <p:cond delay="100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animBg="1"/>
      <p:bldP spid="19" grpId="0" animBg="1"/>
      <p:bldP spid="20" grpId="0" animBg="1"/>
      <p:bldP spid="21" grpId="0" animBg="1"/>
      <p:bldP spid="22" grpId="0" animBg="1"/>
      <p:bldP spid="25" grpId="0" animBg="1"/>
      <p:bldP spid="2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D4A74-2C3D-3792-5ADC-7E4E388DBF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EEE58D-62FB-A5B5-D38A-9F6E4354910B}"/>
              </a:ext>
            </a:extLst>
          </p:cNvPr>
          <p:cNvSpPr>
            <a:spLocks noGrp="1"/>
          </p:cNvSpPr>
          <p:nvPr>
            <p:ph type="title"/>
          </p:nvPr>
        </p:nvSpPr>
        <p:spPr/>
        <p:txBody>
          <a:bodyPr>
            <a:normAutofit fontScale="90000"/>
          </a:bodyPr>
          <a:lstStyle/>
          <a:p>
            <a:r>
              <a:rPr lang="fr-FR" dirty="0"/>
              <a:t>Autre exemple</a:t>
            </a:r>
          </a:p>
        </p:txBody>
      </p:sp>
      <p:sp>
        <p:nvSpPr>
          <p:cNvPr id="3" name="Espace réservé de la date 2">
            <a:extLst>
              <a:ext uri="{FF2B5EF4-FFF2-40B4-BE49-F238E27FC236}">
                <a16:creationId xmlns:a16="http://schemas.microsoft.com/office/drawing/2014/main" id="{71E74239-ADBC-4457-3C72-A9FB54952BBC}"/>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66FEACFD-2C96-AB3A-C997-5F1024863669}"/>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12A66A3C-5BBD-7A93-4552-E40582E4DDA0}"/>
              </a:ext>
            </a:extLst>
          </p:cNvPr>
          <p:cNvSpPr>
            <a:spLocks noGrp="1"/>
          </p:cNvSpPr>
          <p:nvPr>
            <p:ph type="sldNum" sz="quarter" idx="12"/>
          </p:nvPr>
        </p:nvSpPr>
        <p:spPr/>
        <p:txBody>
          <a:bodyPr/>
          <a:lstStyle/>
          <a:p>
            <a:pPr rtl="0"/>
            <a:fld id="{294A09A9-5501-47C1-A89A-A340965A2BE2}" type="slidenum">
              <a:rPr lang="fr-FR" noProof="0" smtClean="0"/>
              <a:t>105</a:t>
            </a:fld>
            <a:endParaRPr lang="fr-FR" noProof="0"/>
          </a:p>
        </p:txBody>
      </p:sp>
      <p:sp>
        <p:nvSpPr>
          <p:cNvPr id="6" name="Rectangle 5">
            <a:extLst>
              <a:ext uri="{FF2B5EF4-FFF2-40B4-BE49-F238E27FC236}">
                <a16:creationId xmlns:a16="http://schemas.microsoft.com/office/drawing/2014/main" id="{CE017B16-FD7A-335E-461C-8DAC0AB4D3AB}"/>
              </a:ext>
            </a:extLst>
          </p:cNvPr>
          <p:cNvSpPr/>
          <p:nvPr/>
        </p:nvSpPr>
        <p:spPr>
          <a:xfrm>
            <a:off x="6568245"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96000" bIns="0" rtlCol="0" anchor="t"/>
          <a:lstStyle/>
          <a:p>
            <a:r>
              <a:rPr lang="fr-FR" sz="1333" b="1" dirty="0">
                <a:solidFill>
                  <a:schemeClr val="tx1"/>
                </a:solidFill>
                <a:latin typeface="+mj-lt"/>
                <a:cs typeface="Segoe UI" panose="020B0502040204020203" pitchFamily="34" charset="0"/>
              </a:rPr>
              <a:t>Trouver</a:t>
            </a:r>
          </a:p>
        </p:txBody>
      </p:sp>
      <p:sp>
        <p:nvSpPr>
          <p:cNvPr id="7" name="Rectangle 6">
            <a:extLst>
              <a:ext uri="{FF2B5EF4-FFF2-40B4-BE49-F238E27FC236}">
                <a16:creationId xmlns:a16="http://schemas.microsoft.com/office/drawing/2014/main" id="{59DDC385-80EC-B3AB-50A3-AEC8602CB35E}"/>
              </a:ext>
            </a:extLst>
          </p:cNvPr>
          <p:cNvSpPr/>
          <p:nvPr/>
        </p:nvSpPr>
        <p:spPr>
          <a:xfrm>
            <a:off x="3863843"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Rentrer</a:t>
            </a:r>
          </a:p>
        </p:txBody>
      </p:sp>
      <p:sp>
        <p:nvSpPr>
          <p:cNvPr id="8" name="Rectangle 7">
            <a:extLst>
              <a:ext uri="{FF2B5EF4-FFF2-40B4-BE49-F238E27FC236}">
                <a16:creationId xmlns:a16="http://schemas.microsoft.com/office/drawing/2014/main" id="{3FEABA91-0921-A8C5-7432-1CCD4C909879}"/>
              </a:ext>
            </a:extLst>
          </p:cNvPr>
          <p:cNvSpPr/>
          <p:nvPr/>
        </p:nvSpPr>
        <p:spPr>
          <a:xfrm>
            <a:off x="1159440"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Connaître</a:t>
            </a:r>
            <a:endParaRPr lang="fr-FR" sz="1333" dirty="0">
              <a:solidFill>
                <a:schemeClr val="tx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0CAB58DC-BC6B-7AC3-5461-C60DA83A31B4}"/>
              </a:ext>
            </a:extLst>
          </p:cNvPr>
          <p:cNvSpPr/>
          <p:nvPr/>
        </p:nvSpPr>
        <p:spPr>
          <a:xfrm>
            <a:off x="9272647"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0" bIns="0" rtlCol="0" anchor="t"/>
          <a:lstStyle/>
          <a:p>
            <a:r>
              <a:rPr lang="fr-FR" sz="1333" b="1" dirty="0">
                <a:solidFill>
                  <a:schemeClr val="tx1"/>
                </a:solidFill>
                <a:latin typeface="+mj-lt"/>
                <a:cs typeface="Segoe UI" panose="020B0502040204020203" pitchFamily="34" charset="0"/>
              </a:rPr>
              <a:t>Exploiter</a:t>
            </a:r>
          </a:p>
        </p:txBody>
      </p:sp>
      <p:pic>
        <p:nvPicPr>
          <p:cNvPr id="10" name="Picture 5">
            <a:extLst>
              <a:ext uri="{FF2B5EF4-FFF2-40B4-BE49-F238E27FC236}">
                <a16:creationId xmlns:a16="http://schemas.microsoft.com/office/drawing/2014/main" id="{4D147BB6-5267-57F3-638F-1F3406452D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92" r="17776" b="19330"/>
          <a:stretch/>
        </p:blipFill>
        <p:spPr bwMode="auto">
          <a:xfrm>
            <a:off x="4211625" y="2575072"/>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8BC21A3B-ED00-1020-5E4C-8A3DCB43FE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532" y="2970051"/>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cteur droit avec flèche 11">
            <a:extLst>
              <a:ext uri="{FF2B5EF4-FFF2-40B4-BE49-F238E27FC236}">
                <a16:creationId xmlns:a16="http://schemas.microsoft.com/office/drawing/2014/main" id="{193F8360-7507-07E6-4900-24CABCBB40EC}"/>
              </a:ext>
            </a:extLst>
          </p:cNvPr>
          <p:cNvCxnSpPr>
            <a:cxnSpLocks/>
          </p:cNvCxnSpPr>
          <p:nvPr/>
        </p:nvCxnSpPr>
        <p:spPr>
          <a:xfrm>
            <a:off x="3053343"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E1F9D651-D20F-81AC-8AFB-EC20FC01D4AD}"/>
              </a:ext>
            </a:extLst>
          </p:cNvPr>
          <p:cNvCxnSpPr>
            <a:cxnSpLocks/>
          </p:cNvCxnSpPr>
          <p:nvPr/>
        </p:nvCxnSpPr>
        <p:spPr>
          <a:xfrm>
            <a:off x="3027998" y="3056813"/>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6D6941DA-ED00-7441-17A3-2601B01EED76}"/>
              </a:ext>
            </a:extLst>
          </p:cNvPr>
          <p:cNvCxnSpPr>
            <a:cxnSpLocks/>
          </p:cNvCxnSpPr>
          <p:nvPr/>
        </p:nvCxnSpPr>
        <p:spPr>
          <a:xfrm>
            <a:off x="5891458"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04AB8507-C554-3BFA-4C38-4191481A5642}"/>
              </a:ext>
            </a:extLst>
          </p:cNvPr>
          <p:cNvCxnSpPr>
            <a:cxnSpLocks/>
          </p:cNvCxnSpPr>
          <p:nvPr/>
        </p:nvCxnSpPr>
        <p:spPr>
          <a:xfrm>
            <a:off x="5891458" y="305374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necteur droit avec flèche 15">
            <a:extLst>
              <a:ext uri="{FF2B5EF4-FFF2-40B4-BE49-F238E27FC236}">
                <a16:creationId xmlns:a16="http://schemas.microsoft.com/office/drawing/2014/main" id="{C4E622DB-8D7A-323B-B6B9-E3CD7D36ADDB}"/>
              </a:ext>
            </a:extLst>
          </p:cNvPr>
          <p:cNvCxnSpPr>
            <a:cxnSpLocks/>
          </p:cNvCxnSpPr>
          <p:nvPr/>
        </p:nvCxnSpPr>
        <p:spPr>
          <a:xfrm>
            <a:off x="8585739"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AAD611C3-A10B-FCDE-C413-80547F8281F8}"/>
              </a:ext>
            </a:extLst>
          </p:cNvPr>
          <p:cNvCxnSpPr>
            <a:cxnSpLocks/>
          </p:cNvCxnSpPr>
          <p:nvPr/>
        </p:nvCxnSpPr>
        <p:spPr>
          <a:xfrm>
            <a:off x="8585739" y="305374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à coins arrondis 310">
            <a:extLst>
              <a:ext uri="{FF2B5EF4-FFF2-40B4-BE49-F238E27FC236}">
                <a16:creationId xmlns:a16="http://schemas.microsoft.com/office/drawing/2014/main" id="{31010919-B52F-174D-47D1-FF99D425017F}"/>
              </a:ext>
            </a:extLst>
          </p:cNvPr>
          <p:cNvSpPr/>
          <p:nvPr/>
        </p:nvSpPr>
        <p:spPr>
          <a:xfrm>
            <a:off x="1516160" y="2344595"/>
            <a:ext cx="1680000" cy="960000"/>
          </a:xfrm>
          <a:prstGeom prst="roundRect">
            <a:avLst>
              <a:gd name="adj" fmla="val 956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defTabSz="1219170">
              <a:defRPr/>
            </a:pPr>
            <a:r>
              <a:rPr lang="fr-FR" sz="1200" dirty="0">
                <a:solidFill>
                  <a:schemeClr val="tx1"/>
                </a:solidFill>
                <a:latin typeface="+mj-lt"/>
                <a:cs typeface="Segoe UI" panose="020B0502040204020203" pitchFamily="34" charset="0"/>
              </a:rPr>
              <a:t>Reconnaissance externe sources ouvertes</a:t>
            </a:r>
          </a:p>
        </p:txBody>
      </p:sp>
      <p:sp>
        <p:nvSpPr>
          <p:cNvPr id="19" name="Rectangle à coins arrondis 322">
            <a:extLst>
              <a:ext uri="{FF2B5EF4-FFF2-40B4-BE49-F238E27FC236}">
                <a16:creationId xmlns:a16="http://schemas.microsoft.com/office/drawing/2014/main" id="{96121003-15EB-D622-CDDD-74F5831B8DF1}"/>
              </a:ext>
            </a:extLst>
          </p:cNvPr>
          <p:cNvSpPr/>
          <p:nvPr/>
        </p:nvSpPr>
        <p:spPr>
          <a:xfrm>
            <a:off x="4116885" y="2898951"/>
            <a:ext cx="1920000" cy="940604"/>
          </a:xfrm>
          <a:prstGeom prst="roundRect">
            <a:avLst>
              <a:gd name="adj" fmla="val 118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defRPr/>
            </a:pPr>
            <a:r>
              <a:rPr lang="fr-FR" sz="1200" dirty="0">
                <a:solidFill>
                  <a:schemeClr val="tx1"/>
                </a:solidFill>
                <a:latin typeface="+mj-lt"/>
                <a:cs typeface="Segoe UI" panose="020B0502040204020203" pitchFamily="34" charset="0"/>
              </a:rPr>
              <a:t>Utilisation de la session laissée ouverte par inadvertance</a:t>
            </a:r>
          </a:p>
        </p:txBody>
      </p:sp>
      <p:sp>
        <p:nvSpPr>
          <p:cNvPr id="20" name="Rectangle à coins arrondis 314">
            <a:extLst>
              <a:ext uri="{FF2B5EF4-FFF2-40B4-BE49-F238E27FC236}">
                <a16:creationId xmlns:a16="http://schemas.microsoft.com/office/drawing/2014/main" id="{3EA655E3-B4F7-C2C1-E2C2-ECBC84186876}"/>
              </a:ext>
            </a:extLst>
          </p:cNvPr>
          <p:cNvSpPr/>
          <p:nvPr/>
        </p:nvSpPr>
        <p:spPr>
          <a:xfrm>
            <a:off x="4116884" y="1836623"/>
            <a:ext cx="1920000" cy="940500"/>
          </a:xfrm>
          <a:prstGeom prst="roundRect">
            <a:avLst>
              <a:gd name="adj" fmla="val 110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Intrusion par force brute sur la mire de connexion des professeurs</a:t>
            </a:r>
          </a:p>
        </p:txBody>
      </p:sp>
      <p:sp>
        <p:nvSpPr>
          <p:cNvPr id="21" name="Rectangle à coins arrondis 318">
            <a:extLst>
              <a:ext uri="{FF2B5EF4-FFF2-40B4-BE49-F238E27FC236}">
                <a16:creationId xmlns:a16="http://schemas.microsoft.com/office/drawing/2014/main" id="{33E5A044-BC0A-A0BF-D27F-843738B0012F}"/>
              </a:ext>
            </a:extLst>
          </p:cNvPr>
          <p:cNvSpPr/>
          <p:nvPr/>
        </p:nvSpPr>
        <p:spPr>
          <a:xfrm>
            <a:off x="6975865" y="2347333"/>
            <a:ext cx="1680000" cy="960000"/>
          </a:xfrm>
          <a:prstGeom prst="roundRect">
            <a:avLst>
              <a:gd name="adj" fmla="val 1196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Recherche des</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notes des élèves</a:t>
            </a:r>
          </a:p>
        </p:txBody>
      </p:sp>
      <p:sp>
        <p:nvSpPr>
          <p:cNvPr id="22" name="Rectangle à coins arrondis 299">
            <a:extLst>
              <a:ext uri="{FF2B5EF4-FFF2-40B4-BE49-F238E27FC236}">
                <a16:creationId xmlns:a16="http://schemas.microsoft.com/office/drawing/2014/main" id="{3DF4C3B1-C5F6-C67F-46AE-DF9AA3AA4948}"/>
              </a:ext>
            </a:extLst>
          </p:cNvPr>
          <p:cNvSpPr/>
          <p:nvPr/>
        </p:nvSpPr>
        <p:spPr>
          <a:xfrm>
            <a:off x="9656421" y="2347333"/>
            <a:ext cx="1680000" cy="960000"/>
          </a:xfrm>
          <a:prstGeom prst="roundRect">
            <a:avLst>
              <a:gd name="adj" fmla="val 13531"/>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Modification</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des notes</a:t>
            </a:r>
          </a:p>
        </p:txBody>
      </p:sp>
      <p:sp>
        <p:nvSpPr>
          <p:cNvPr id="25" name="Ellipse 24">
            <a:extLst>
              <a:ext uri="{FF2B5EF4-FFF2-40B4-BE49-F238E27FC236}">
                <a16:creationId xmlns:a16="http://schemas.microsoft.com/office/drawing/2014/main" id="{D863B69B-3158-9133-0EA8-350ABD82EF43}"/>
              </a:ext>
            </a:extLst>
          </p:cNvPr>
          <p:cNvSpPr>
            <a:spLocks noChangeAspect="1"/>
          </p:cNvSpPr>
          <p:nvPr/>
        </p:nvSpPr>
        <p:spPr>
          <a:xfrm>
            <a:off x="3370341" y="2185385"/>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6" name="Ellipse 25">
            <a:extLst>
              <a:ext uri="{FF2B5EF4-FFF2-40B4-BE49-F238E27FC236}">
                <a16:creationId xmlns:a16="http://schemas.microsoft.com/office/drawing/2014/main" id="{EDE238BC-18AA-45CE-F919-4F703285EBA8}"/>
              </a:ext>
            </a:extLst>
          </p:cNvPr>
          <p:cNvSpPr>
            <a:spLocks noChangeAspect="1"/>
          </p:cNvSpPr>
          <p:nvPr/>
        </p:nvSpPr>
        <p:spPr>
          <a:xfrm>
            <a:off x="3369001" y="3125305"/>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28" name="Image 27">
            <a:extLst>
              <a:ext uri="{FF2B5EF4-FFF2-40B4-BE49-F238E27FC236}">
                <a16:creationId xmlns:a16="http://schemas.microsoft.com/office/drawing/2014/main" id="{42E0995B-975A-3C32-788A-8571FDF4AC88}"/>
              </a:ext>
            </a:extLst>
          </p:cNvPr>
          <p:cNvPicPr>
            <a:picLocks noChangeAspect="1"/>
          </p:cNvPicPr>
          <p:nvPr/>
        </p:nvPicPr>
        <p:blipFill>
          <a:blip r:embed="rId4"/>
          <a:stretch>
            <a:fillRect/>
          </a:stretch>
        </p:blipFill>
        <p:spPr>
          <a:xfrm>
            <a:off x="4788884" y="1529719"/>
            <a:ext cx="576000" cy="576000"/>
          </a:xfrm>
          <a:prstGeom prst="rect">
            <a:avLst/>
          </a:prstGeom>
        </p:spPr>
      </p:pic>
      <p:pic>
        <p:nvPicPr>
          <p:cNvPr id="44" name="Image 43">
            <a:extLst>
              <a:ext uri="{FF2B5EF4-FFF2-40B4-BE49-F238E27FC236}">
                <a16:creationId xmlns:a16="http://schemas.microsoft.com/office/drawing/2014/main" id="{A746695E-3D55-BA59-2897-2F110F1C2FEF}"/>
              </a:ext>
            </a:extLst>
          </p:cNvPr>
          <p:cNvPicPr>
            <a:picLocks noChangeAspect="1"/>
          </p:cNvPicPr>
          <p:nvPr/>
        </p:nvPicPr>
        <p:blipFill>
          <a:blip r:embed="rId5"/>
          <a:stretch>
            <a:fillRect/>
          </a:stretch>
        </p:blipFill>
        <p:spPr>
          <a:xfrm>
            <a:off x="7527865" y="2054095"/>
            <a:ext cx="576000" cy="576000"/>
          </a:xfrm>
          <a:prstGeom prst="rect">
            <a:avLst/>
          </a:prstGeom>
        </p:spPr>
      </p:pic>
      <p:pic>
        <p:nvPicPr>
          <p:cNvPr id="45" name="Image 44">
            <a:extLst>
              <a:ext uri="{FF2B5EF4-FFF2-40B4-BE49-F238E27FC236}">
                <a16:creationId xmlns:a16="http://schemas.microsoft.com/office/drawing/2014/main" id="{71D2BBB5-FE27-30CD-D00F-F422EC1BC238}"/>
              </a:ext>
            </a:extLst>
          </p:cNvPr>
          <p:cNvPicPr>
            <a:picLocks noChangeAspect="1"/>
          </p:cNvPicPr>
          <p:nvPr/>
        </p:nvPicPr>
        <p:blipFill>
          <a:blip r:embed="rId6"/>
          <a:stretch>
            <a:fillRect/>
          </a:stretch>
        </p:blipFill>
        <p:spPr>
          <a:xfrm>
            <a:off x="2068160" y="2029518"/>
            <a:ext cx="576000" cy="576000"/>
          </a:xfrm>
          <a:prstGeom prst="rect">
            <a:avLst/>
          </a:prstGeom>
        </p:spPr>
      </p:pic>
      <p:pic>
        <p:nvPicPr>
          <p:cNvPr id="46" name="Image 45">
            <a:extLst>
              <a:ext uri="{FF2B5EF4-FFF2-40B4-BE49-F238E27FC236}">
                <a16:creationId xmlns:a16="http://schemas.microsoft.com/office/drawing/2014/main" id="{3A6F5A1D-BCBD-F836-9981-437AA8A59FC7}"/>
              </a:ext>
            </a:extLst>
          </p:cNvPr>
          <p:cNvPicPr>
            <a:picLocks noChangeAspect="1"/>
          </p:cNvPicPr>
          <p:nvPr/>
        </p:nvPicPr>
        <p:blipFill>
          <a:blip r:embed="rId7"/>
          <a:stretch>
            <a:fillRect/>
          </a:stretch>
        </p:blipFill>
        <p:spPr>
          <a:xfrm>
            <a:off x="10171049" y="2048049"/>
            <a:ext cx="650748" cy="576000"/>
          </a:xfrm>
          <a:prstGeom prst="rect">
            <a:avLst/>
          </a:prstGeom>
        </p:spPr>
      </p:pic>
      <p:pic>
        <p:nvPicPr>
          <p:cNvPr id="47" name="Image 46">
            <a:extLst>
              <a:ext uri="{FF2B5EF4-FFF2-40B4-BE49-F238E27FC236}">
                <a16:creationId xmlns:a16="http://schemas.microsoft.com/office/drawing/2014/main" id="{97934A88-48F3-12CA-E8CE-ACAE6F5ACD73}"/>
              </a:ext>
            </a:extLst>
          </p:cNvPr>
          <p:cNvPicPr>
            <a:picLocks noChangeAspect="1"/>
          </p:cNvPicPr>
          <p:nvPr/>
        </p:nvPicPr>
        <p:blipFill>
          <a:blip r:embed="rId8"/>
          <a:stretch>
            <a:fillRect/>
          </a:stretch>
        </p:blipFill>
        <p:spPr>
          <a:xfrm>
            <a:off x="4788885" y="2602485"/>
            <a:ext cx="576000" cy="576000"/>
          </a:xfrm>
          <a:prstGeom prst="rect">
            <a:avLst/>
          </a:prstGeom>
        </p:spPr>
      </p:pic>
      <p:pic>
        <p:nvPicPr>
          <p:cNvPr id="48" name="Image 47">
            <a:extLst>
              <a:ext uri="{FF2B5EF4-FFF2-40B4-BE49-F238E27FC236}">
                <a16:creationId xmlns:a16="http://schemas.microsoft.com/office/drawing/2014/main" id="{2DB63A19-8302-E6B1-F1A6-B4BFE35F2B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24" name="Rectangle à coins arrondis 48">
            <a:extLst>
              <a:ext uri="{FF2B5EF4-FFF2-40B4-BE49-F238E27FC236}">
                <a16:creationId xmlns:a16="http://schemas.microsoft.com/office/drawing/2014/main" id="{6729121B-15DD-8762-4DE4-B15D4B729C55}"/>
              </a:ext>
            </a:extLst>
          </p:cNvPr>
          <p:cNvSpPr/>
          <p:nvPr/>
        </p:nvSpPr>
        <p:spPr>
          <a:xfrm>
            <a:off x="2872361" y="4434926"/>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200" dirty="0">
                <a:solidFill>
                  <a:srgbClr val="252525"/>
                </a:solidFill>
                <a:latin typeface="+mj-lt"/>
                <a:cs typeface="Segoe UI" panose="020B0502040204020203" pitchFamily="34" charset="0"/>
              </a:rPr>
              <a:t>Modes opératoires possibles</a:t>
            </a:r>
          </a:p>
        </p:txBody>
      </p:sp>
      <p:sp>
        <p:nvSpPr>
          <p:cNvPr id="49" name="Rectangle à coins arrondis 48">
            <a:extLst>
              <a:ext uri="{FF2B5EF4-FFF2-40B4-BE49-F238E27FC236}">
                <a16:creationId xmlns:a16="http://schemas.microsoft.com/office/drawing/2014/main" id="{A5C7463E-CE40-3DC0-8555-F69A34F93A9D}"/>
              </a:ext>
            </a:extLst>
          </p:cNvPr>
          <p:cNvSpPr/>
          <p:nvPr/>
        </p:nvSpPr>
        <p:spPr>
          <a:xfrm>
            <a:off x="5604319" y="4429969"/>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200" dirty="0">
                <a:solidFill>
                  <a:srgbClr val="252525"/>
                </a:solidFill>
                <a:latin typeface="+mj-lt"/>
                <a:cs typeface="Segoe UI" panose="020B0502040204020203" pitchFamily="34" charset="0"/>
              </a:rPr>
              <a:t>Actions</a:t>
            </a:r>
          </a:p>
          <a:p>
            <a:pPr algn="ctr"/>
            <a:r>
              <a:rPr lang="fr-FR" sz="1200" dirty="0">
                <a:solidFill>
                  <a:srgbClr val="252525"/>
                </a:solidFill>
                <a:latin typeface="+mj-lt"/>
                <a:cs typeface="Segoe UI" panose="020B0502040204020203" pitchFamily="34" charset="0"/>
              </a:rPr>
              <a:t>élémentaires</a:t>
            </a:r>
          </a:p>
        </p:txBody>
      </p:sp>
      <p:cxnSp>
        <p:nvCxnSpPr>
          <p:cNvPr id="52" name="Connecteur droit avec flèche 51">
            <a:extLst>
              <a:ext uri="{FF2B5EF4-FFF2-40B4-BE49-F238E27FC236}">
                <a16:creationId xmlns:a16="http://schemas.microsoft.com/office/drawing/2014/main" id="{8EB6735B-A943-F177-8241-53AE47B45505}"/>
              </a:ext>
            </a:extLst>
          </p:cNvPr>
          <p:cNvCxnSpPr>
            <a:cxnSpLocks/>
          </p:cNvCxnSpPr>
          <p:nvPr/>
        </p:nvCxnSpPr>
        <p:spPr>
          <a:xfrm flipV="1">
            <a:off x="3710807" y="3079722"/>
            <a:ext cx="0" cy="135520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218F1291-D58D-ED7E-4AB0-4745B47F0F1C}"/>
              </a:ext>
            </a:extLst>
          </p:cNvPr>
          <p:cNvCxnSpPr>
            <a:cxnSpLocks/>
          </p:cNvCxnSpPr>
          <p:nvPr/>
        </p:nvCxnSpPr>
        <p:spPr>
          <a:xfrm flipH="1" flipV="1">
            <a:off x="5623756" y="3735793"/>
            <a:ext cx="332043" cy="699133"/>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eur droit avec flèche 53">
            <a:extLst>
              <a:ext uri="{FF2B5EF4-FFF2-40B4-BE49-F238E27FC236}">
                <a16:creationId xmlns:a16="http://schemas.microsoft.com/office/drawing/2014/main" id="{BDCA5793-38E0-CD3E-470F-0BCD47AB4E7C}"/>
              </a:ext>
            </a:extLst>
          </p:cNvPr>
          <p:cNvCxnSpPr>
            <a:cxnSpLocks/>
          </p:cNvCxnSpPr>
          <p:nvPr/>
        </p:nvCxnSpPr>
        <p:spPr>
          <a:xfrm flipV="1">
            <a:off x="6842317" y="3190212"/>
            <a:ext cx="506751" cy="1244716"/>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eur droit avec flèche 54">
            <a:extLst>
              <a:ext uri="{FF2B5EF4-FFF2-40B4-BE49-F238E27FC236}">
                <a16:creationId xmlns:a16="http://schemas.microsoft.com/office/drawing/2014/main" id="{34754E8D-6E67-5A28-131D-9FD7B9C3E27A}"/>
              </a:ext>
            </a:extLst>
          </p:cNvPr>
          <p:cNvCxnSpPr>
            <a:cxnSpLocks/>
          </p:cNvCxnSpPr>
          <p:nvPr/>
        </p:nvCxnSpPr>
        <p:spPr>
          <a:xfrm flipV="1">
            <a:off x="3792135" y="2585950"/>
            <a:ext cx="0" cy="184897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Organigramme : Alternative 55">
            <a:extLst>
              <a:ext uri="{FF2B5EF4-FFF2-40B4-BE49-F238E27FC236}">
                <a16:creationId xmlns:a16="http://schemas.microsoft.com/office/drawing/2014/main" id="{1468E290-AE66-9176-C214-B9ADB0D64194}"/>
              </a:ext>
            </a:extLst>
          </p:cNvPr>
          <p:cNvSpPr/>
          <p:nvPr/>
        </p:nvSpPr>
        <p:spPr>
          <a:xfrm>
            <a:off x="2174237" y="5392177"/>
            <a:ext cx="7996809"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À un chemin d’attaque peuvent correspondre plusieurs modes opératoires, chacun composé d’un séquencement d’actions élémentaires</a:t>
            </a:r>
          </a:p>
        </p:txBody>
      </p:sp>
      <p:sp>
        <p:nvSpPr>
          <p:cNvPr id="23" name="ZoneTexte 22">
            <a:extLst>
              <a:ext uri="{FF2B5EF4-FFF2-40B4-BE49-F238E27FC236}">
                <a16:creationId xmlns:a16="http://schemas.microsoft.com/office/drawing/2014/main" id="{4A26DA3C-DC2E-B3BD-3DF2-9E54F647326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0253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22" presetClass="entr" presetSubtype="4"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down)">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9" grpId="0" animBg="1"/>
      <p:bldP spid="5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56261-7880-77B5-4275-7E038BA18119}"/>
              </a:ext>
            </a:extLst>
          </p:cNvPr>
          <p:cNvSpPr>
            <a:spLocks noGrp="1"/>
          </p:cNvSpPr>
          <p:nvPr>
            <p:ph type="title"/>
          </p:nvPr>
        </p:nvSpPr>
        <p:spPr/>
        <p:txBody>
          <a:bodyPr>
            <a:normAutofit fontScale="90000"/>
          </a:bodyPr>
          <a:lstStyle/>
          <a:p>
            <a:r>
              <a:rPr lang="fr-FR" dirty="0"/>
              <a:t>Comment estimer la vraisemblance ?</a:t>
            </a:r>
          </a:p>
        </p:txBody>
      </p:sp>
      <p:sp>
        <p:nvSpPr>
          <p:cNvPr id="3" name="Espace réservé de la date 2">
            <a:extLst>
              <a:ext uri="{FF2B5EF4-FFF2-40B4-BE49-F238E27FC236}">
                <a16:creationId xmlns:a16="http://schemas.microsoft.com/office/drawing/2014/main" id="{C5466BE0-7F39-1EEE-3AE0-FB31A7CE98F3}"/>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0F930655-B85F-AE36-63FA-5F76B843F545}"/>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E9D5A92B-8941-CF1D-F38E-6CC2CD54A055}"/>
              </a:ext>
            </a:extLst>
          </p:cNvPr>
          <p:cNvSpPr>
            <a:spLocks noGrp="1"/>
          </p:cNvSpPr>
          <p:nvPr>
            <p:ph type="sldNum" sz="quarter" idx="12"/>
          </p:nvPr>
        </p:nvSpPr>
        <p:spPr/>
        <p:txBody>
          <a:bodyPr/>
          <a:lstStyle/>
          <a:p>
            <a:pPr rtl="0"/>
            <a:fld id="{294A09A9-5501-47C1-A89A-A340965A2BE2}" type="slidenum">
              <a:rPr lang="fr-FR" noProof="0" smtClean="0"/>
              <a:t>106</a:t>
            </a:fld>
            <a:endParaRPr lang="fr-FR" noProof="0"/>
          </a:p>
        </p:txBody>
      </p:sp>
      <p:sp>
        <p:nvSpPr>
          <p:cNvPr id="8" name="Espace réservé du texte 7">
            <a:extLst>
              <a:ext uri="{FF2B5EF4-FFF2-40B4-BE49-F238E27FC236}">
                <a16:creationId xmlns:a16="http://schemas.microsoft.com/office/drawing/2014/main" id="{1227E7FB-6052-55AE-4DB5-A731DA471FC4}"/>
              </a:ext>
            </a:extLst>
          </p:cNvPr>
          <p:cNvSpPr>
            <a:spLocks noGrp="1"/>
          </p:cNvSpPr>
          <p:nvPr>
            <p:ph type="body" sz="quarter" idx="13"/>
          </p:nvPr>
        </p:nvSpPr>
        <p:spPr/>
        <p:txBody>
          <a:bodyPr/>
          <a:lstStyle/>
          <a:p>
            <a:r>
              <a:rPr lang="fr-FR" dirty="0"/>
              <a:t>Une échelle appliquée plus ou moins finement</a:t>
            </a:r>
          </a:p>
        </p:txBody>
      </p:sp>
      <p:graphicFrame>
        <p:nvGraphicFramePr>
          <p:cNvPr id="6" name="Tableau 5">
            <a:extLst>
              <a:ext uri="{FF2B5EF4-FFF2-40B4-BE49-F238E27FC236}">
                <a16:creationId xmlns:a16="http://schemas.microsoft.com/office/drawing/2014/main" id="{66FBDFF3-E40D-BCF9-D796-B91384154773}"/>
              </a:ext>
            </a:extLst>
          </p:cNvPr>
          <p:cNvGraphicFramePr>
            <a:graphicFrameLocks noGrp="1"/>
          </p:cNvGraphicFramePr>
          <p:nvPr>
            <p:extLst>
              <p:ext uri="{D42A27DB-BD31-4B8C-83A1-F6EECF244321}">
                <p14:modId xmlns:p14="http://schemas.microsoft.com/office/powerpoint/2010/main" val="3275097701"/>
              </p:ext>
            </p:extLst>
          </p:nvPr>
        </p:nvGraphicFramePr>
        <p:xfrm>
          <a:off x="1007435" y="2041416"/>
          <a:ext cx="7200800" cy="3042052"/>
        </p:xfrm>
        <a:graphic>
          <a:graphicData uri="http://schemas.openxmlformats.org/drawingml/2006/table">
            <a:tbl>
              <a:tblPr/>
              <a:tblGrid>
                <a:gridCol w="1724015">
                  <a:extLst>
                    <a:ext uri="{9D8B030D-6E8A-4147-A177-3AD203B41FA5}">
                      <a16:colId xmlns:a16="http://schemas.microsoft.com/office/drawing/2014/main" val="20000"/>
                    </a:ext>
                  </a:extLst>
                </a:gridCol>
                <a:gridCol w="5476785">
                  <a:extLst>
                    <a:ext uri="{9D8B030D-6E8A-4147-A177-3AD203B41FA5}">
                      <a16:colId xmlns:a16="http://schemas.microsoft.com/office/drawing/2014/main" val="1334645635"/>
                    </a:ext>
                  </a:extLst>
                </a:gridCol>
              </a:tblGrid>
              <a:tr h="3609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400" b="0" i="0" kern="1200" dirty="0">
                          <a:solidFill>
                            <a:schemeClr val="bg1"/>
                          </a:solidFill>
                          <a:latin typeface="+mj-lt"/>
                          <a:ea typeface="Verdana" charset="0"/>
                          <a:cs typeface="Segoe UI" panose="020B0502040204020203" pitchFamily="34" charset="0"/>
                        </a:rPr>
                        <a:t>Vraisemblance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Verdana" charset="0"/>
                          <a:cs typeface="Segoe UI" panose="020B0502040204020203" pitchFamily="34" charset="0"/>
                        </a:rPr>
                        <a:t>Description</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984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chemeClr val="bg1"/>
                          </a:solidFill>
                          <a:latin typeface="+mj-lt"/>
                          <a:ea typeface="+mn-ea"/>
                          <a:cs typeface="Segoe UI" panose="020B0502040204020203" pitchFamily="34" charset="0"/>
                        </a:rPr>
                        <a:t>4. Maximale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buFont typeface="Arial" panose="020B0604020202020204" pitchFamily="34" charset="0"/>
                        <a:buNone/>
                      </a:pPr>
                      <a:r>
                        <a:rPr lang="fr-FR" sz="1400" b="0" i="0" u="none" strike="noStrike" kern="1200" dirty="0">
                          <a:solidFill>
                            <a:srgbClr val="252525"/>
                          </a:solidFill>
                          <a:effectLst/>
                          <a:latin typeface="+mj-lt"/>
                          <a:ea typeface="+mn-ea"/>
                          <a:cs typeface="Segoe UI" panose="020B0502040204020203" pitchFamily="34" charset="0"/>
                        </a:rPr>
                        <a:t>La source de risque va certainement atteindre son objectif visé selon l’un des modes opératoires envisagés OU un tel scénario s’est déjà produit au sein de l’organisme (historique d’incidents)</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252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chemeClr val="tx1"/>
                          </a:solidFill>
                          <a:latin typeface="+mj-lt"/>
                          <a:ea typeface="+mn-ea"/>
                          <a:cs typeface="Segoe UI" panose="020B0502040204020203" pitchFamily="34" charset="0"/>
                        </a:rPr>
                        <a:t>3. Importante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va probablement atteindre son objectif visé selon l’un des modes opératoires envisagés. La vraisemblance du scénario est élevée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34568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rgbClr val="252525"/>
                          </a:solidFill>
                          <a:latin typeface="+mj-lt"/>
                          <a:ea typeface="+mn-ea"/>
                          <a:cs typeface="Segoe UI" panose="020B0502040204020203" pitchFamily="34" charset="0"/>
                        </a:rPr>
                        <a:t>2. Faible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est susceptible d’atteindre son objectif visé selon l’un des modes opératoires envisagés. La vraisemblance du scénario est significative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7504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rgbClr val="252525"/>
                          </a:solidFill>
                          <a:latin typeface="+mj-lt"/>
                          <a:ea typeface="+mn-ea"/>
                          <a:cs typeface="Segoe UI" panose="020B0502040204020203" pitchFamily="34" charset="0"/>
                        </a:rPr>
                        <a:t>1. Minimale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a peu de chances d’atteindre son objectif visé selon l’un des modes opératoires envisagés. La vraisemblance du scénario est faible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pic>
        <p:nvPicPr>
          <p:cNvPr id="9" name="Image 8">
            <a:extLst>
              <a:ext uri="{FF2B5EF4-FFF2-40B4-BE49-F238E27FC236}">
                <a16:creationId xmlns:a16="http://schemas.microsoft.com/office/drawing/2014/main" id="{678C2A7E-2894-3A2B-642E-E81F4F20C301}"/>
              </a:ext>
            </a:extLst>
          </p:cNvPr>
          <p:cNvPicPr>
            <a:picLocks noChangeAspect="1"/>
          </p:cNvPicPr>
          <p:nvPr/>
        </p:nvPicPr>
        <p:blipFill>
          <a:blip r:embed="rId2"/>
          <a:stretch>
            <a:fillRect/>
          </a:stretch>
        </p:blipFill>
        <p:spPr>
          <a:xfrm>
            <a:off x="8706519" y="1446116"/>
            <a:ext cx="2679508" cy="3815387"/>
          </a:xfrm>
          <a:prstGeom prst="rect">
            <a:avLst/>
          </a:prstGeom>
        </p:spPr>
      </p:pic>
      <p:sp>
        <p:nvSpPr>
          <p:cNvPr id="10" name="Organigramme : Alternative 9">
            <a:extLst>
              <a:ext uri="{FF2B5EF4-FFF2-40B4-BE49-F238E27FC236}">
                <a16:creationId xmlns:a16="http://schemas.microsoft.com/office/drawing/2014/main" id="{15BBB92E-68CE-81BF-CB81-FD2D36C8843F}"/>
              </a:ext>
            </a:extLst>
          </p:cNvPr>
          <p:cNvSpPr/>
          <p:nvPr/>
        </p:nvSpPr>
        <p:spPr>
          <a:xfrm>
            <a:off x="2174237" y="5392177"/>
            <a:ext cx="7996809"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peut l’appliquer aux scénarios stratégiques (très grossièrement), chemins d’attaques, modes opératoires, ou actions élémentaires (très finement). On calcule ensuite la vraisemblance des macro-éléments en fonction de la vraisemblance des </a:t>
            </a:r>
            <a:r>
              <a:rPr lang="fr-FR" sz="1600" dirty="0" err="1">
                <a:solidFill>
                  <a:srgbClr val="252525"/>
                </a:solidFill>
                <a:latin typeface="Calibri Light" panose="020F0302020204030204" pitchFamily="34" charset="0"/>
                <a:cs typeface="Calibri Light" panose="020F0302020204030204" pitchFamily="34" charset="0"/>
                <a:sym typeface="Wingdings" panose="05000000000000000000" pitchFamily="2" charset="2"/>
              </a:rPr>
              <a:t>micro-éléments</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t>
            </a:r>
          </a:p>
        </p:txBody>
      </p:sp>
      <p:sp>
        <p:nvSpPr>
          <p:cNvPr id="7" name="ZoneTexte 6">
            <a:extLst>
              <a:ext uri="{FF2B5EF4-FFF2-40B4-BE49-F238E27FC236}">
                <a16:creationId xmlns:a16="http://schemas.microsoft.com/office/drawing/2014/main" id="{DF971C3D-4407-2E65-99D8-FBB874B927B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1951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8351-73F3-5B98-B386-99005FD1E1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60C411-A8B0-290F-B6FB-3A1C835F4A64}"/>
              </a:ext>
            </a:extLst>
          </p:cNvPr>
          <p:cNvSpPr>
            <a:spLocks noGrp="1"/>
          </p:cNvSpPr>
          <p:nvPr>
            <p:ph type="title"/>
          </p:nvPr>
        </p:nvSpPr>
        <p:spPr/>
        <p:txBody>
          <a:bodyPr>
            <a:normAutofit fontScale="90000"/>
          </a:bodyPr>
          <a:lstStyle/>
          <a:p>
            <a:r>
              <a:rPr lang="fr-FR" dirty="0"/>
              <a:t>Exercice en groupes</a:t>
            </a:r>
          </a:p>
        </p:txBody>
      </p:sp>
      <p:sp>
        <p:nvSpPr>
          <p:cNvPr id="4" name="Espace réservé de la date 3">
            <a:extLst>
              <a:ext uri="{FF2B5EF4-FFF2-40B4-BE49-F238E27FC236}">
                <a16:creationId xmlns:a16="http://schemas.microsoft.com/office/drawing/2014/main" id="{F71F990C-FA4B-18BF-5682-E0C2D6B4DB62}"/>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86082501-7261-3A73-EFD1-52C38B1D2AD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9DD9A04-29FB-EBD7-771B-2B14BED62CB3}"/>
              </a:ext>
            </a:extLst>
          </p:cNvPr>
          <p:cNvSpPr>
            <a:spLocks noGrp="1"/>
          </p:cNvSpPr>
          <p:nvPr>
            <p:ph type="sldNum" sz="quarter" idx="12"/>
          </p:nvPr>
        </p:nvSpPr>
        <p:spPr/>
        <p:txBody>
          <a:bodyPr/>
          <a:lstStyle/>
          <a:p>
            <a:pPr rtl="0"/>
            <a:fld id="{294A09A9-5501-47C1-A89A-A340965A2BE2}" type="slidenum">
              <a:rPr lang="fr-FR" noProof="0" smtClean="0"/>
              <a:t>107</a:t>
            </a:fld>
            <a:endParaRPr lang="fr-FR" noProof="0"/>
          </a:p>
        </p:txBody>
      </p:sp>
      <p:sp>
        <p:nvSpPr>
          <p:cNvPr id="3" name="Espace réservé du texte 2">
            <a:extLst>
              <a:ext uri="{FF2B5EF4-FFF2-40B4-BE49-F238E27FC236}">
                <a16:creationId xmlns:a16="http://schemas.microsoft.com/office/drawing/2014/main" id="{A4561AB3-3E66-B06B-4610-B5EF207C8FD4}"/>
              </a:ext>
            </a:extLst>
          </p:cNvPr>
          <p:cNvSpPr>
            <a:spLocks noGrp="1"/>
          </p:cNvSpPr>
          <p:nvPr>
            <p:ph type="body" sz="quarter" idx="13"/>
          </p:nvPr>
        </p:nvSpPr>
        <p:spPr/>
        <p:txBody>
          <a:bodyPr/>
          <a:lstStyle/>
          <a:p>
            <a:r>
              <a:rPr lang="fr-FR" dirty="0"/>
              <a:t>Appréciez le chemin d’attaque</a:t>
            </a:r>
          </a:p>
        </p:txBody>
      </p:sp>
      <p:sp>
        <p:nvSpPr>
          <p:cNvPr id="9" name="Rectangle 8">
            <a:extLst>
              <a:ext uri="{FF2B5EF4-FFF2-40B4-BE49-F238E27FC236}">
                <a16:creationId xmlns:a16="http://schemas.microsoft.com/office/drawing/2014/main" id="{63A4FBDA-7B0B-AEC9-2525-B813AD49F055}"/>
              </a:ext>
            </a:extLst>
          </p:cNvPr>
          <p:cNvSpPr/>
          <p:nvPr/>
        </p:nvSpPr>
        <p:spPr>
          <a:xfrm>
            <a:off x="794568" y="1877024"/>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Connaître</a:t>
            </a:r>
          </a:p>
        </p:txBody>
      </p:sp>
      <p:sp>
        <p:nvSpPr>
          <p:cNvPr id="10" name="Rectangle 9">
            <a:extLst>
              <a:ext uri="{FF2B5EF4-FFF2-40B4-BE49-F238E27FC236}">
                <a16:creationId xmlns:a16="http://schemas.microsoft.com/office/drawing/2014/main" id="{5E3F89A3-124B-1D01-52F6-8D9FA3F4A39B}"/>
              </a:ext>
            </a:extLst>
          </p:cNvPr>
          <p:cNvSpPr/>
          <p:nvPr/>
        </p:nvSpPr>
        <p:spPr>
          <a:xfrm>
            <a:off x="7393111" y="1877024"/>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Trouver</a:t>
            </a:r>
          </a:p>
        </p:txBody>
      </p:sp>
      <p:sp>
        <p:nvSpPr>
          <p:cNvPr id="11" name="Rectangle 10">
            <a:extLst>
              <a:ext uri="{FF2B5EF4-FFF2-40B4-BE49-F238E27FC236}">
                <a16:creationId xmlns:a16="http://schemas.microsoft.com/office/drawing/2014/main" id="{2000039A-F3F4-E070-F4DD-5F8225F9A655}"/>
              </a:ext>
            </a:extLst>
          </p:cNvPr>
          <p:cNvSpPr/>
          <p:nvPr/>
        </p:nvSpPr>
        <p:spPr>
          <a:xfrm>
            <a:off x="9706604" y="1877024"/>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Exploiter</a:t>
            </a:r>
          </a:p>
        </p:txBody>
      </p:sp>
      <p:sp>
        <p:nvSpPr>
          <p:cNvPr id="12" name="Rectangle 11">
            <a:extLst>
              <a:ext uri="{FF2B5EF4-FFF2-40B4-BE49-F238E27FC236}">
                <a16:creationId xmlns:a16="http://schemas.microsoft.com/office/drawing/2014/main" id="{E2497A52-7C48-8D5A-C029-F6648690BDCF}"/>
              </a:ext>
            </a:extLst>
          </p:cNvPr>
          <p:cNvSpPr/>
          <p:nvPr/>
        </p:nvSpPr>
        <p:spPr>
          <a:xfrm>
            <a:off x="2814572" y="1877024"/>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400" b="1" dirty="0">
                <a:solidFill>
                  <a:srgbClr val="252525"/>
                </a:solidFill>
                <a:latin typeface="+mj-lt"/>
                <a:cs typeface="Segoe UI" panose="020B0502040204020203" pitchFamily="34" charset="0"/>
              </a:rPr>
              <a:t>Rentrer</a:t>
            </a:r>
          </a:p>
        </p:txBody>
      </p:sp>
      <p:sp>
        <p:nvSpPr>
          <p:cNvPr id="48" name="Rectangle 47">
            <a:extLst>
              <a:ext uri="{FF2B5EF4-FFF2-40B4-BE49-F238E27FC236}">
                <a16:creationId xmlns:a16="http://schemas.microsoft.com/office/drawing/2014/main" id="{5F25A429-091E-14F2-7025-A2D0A813A5C0}"/>
              </a:ext>
            </a:extLst>
          </p:cNvPr>
          <p:cNvSpPr/>
          <p:nvPr/>
        </p:nvSpPr>
        <p:spPr>
          <a:xfrm>
            <a:off x="6051987" y="1167233"/>
            <a:ext cx="6071520" cy="598827"/>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defRPr/>
            </a:pPr>
            <a:endParaRPr lang="fr-FR" sz="1200" dirty="0">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E5C1E7CA-FBB9-97BB-330F-82C12C7B9458}"/>
              </a:ext>
            </a:extLst>
          </p:cNvPr>
          <p:cNvSpPr/>
          <p:nvPr/>
        </p:nvSpPr>
        <p:spPr>
          <a:xfrm>
            <a:off x="6122723" y="1228532"/>
            <a:ext cx="3575893"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Scénario stratégique :</a:t>
            </a:r>
            <a:br>
              <a:rPr lang="fr-FR" sz="1200" b="1" dirty="0">
                <a:solidFill>
                  <a:srgbClr val="252525"/>
                </a:solidFill>
                <a:latin typeface="+mj-lt"/>
                <a:cs typeface="Segoe UI" panose="020B0502040204020203" pitchFamily="34" charset="0"/>
              </a:rPr>
            </a:br>
            <a:r>
              <a:rPr lang="fr-FR" sz="1200" dirty="0">
                <a:solidFill>
                  <a:srgbClr val="252525"/>
                </a:solidFill>
                <a:latin typeface="+mj-lt"/>
                <a:cs typeface="Segoe UI" panose="020B0502040204020203" pitchFamily="34" charset="0"/>
              </a:rPr>
              <a:t>Un concurrent vole des informations de R&amp;D</a:t>
            </a:r>
          </a:p>
        </p:txBody>
      </p:sp>
      <p:sp>
        <p:nvSpPr>
          <p:cNvPr id="50" name="Rectangle 49">
            <a:extLst>
              <a:ext uri="{FF2B5EF4-FFF2-40B4-BE49-F238E27FC236}">
                <a16:creationId xmlns:a16="http://schemas.microsoft.com/office/drawing/2014/main" id="{A22CE5CA-1039-BFFC-D74A-71E598C2E415}"/>
              </a:ext>
            </a:extLst>
          </p:cNvPr>
          <p:cNvSpPr/>
          <p:nvPr/>
        </p:nvSpPr>
        <p:spPr>
          <a:xfrm>
            <a:off x="9918556" y="1228532"/>
            <a:ext cx="2204951"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Chemin d’attaque :</a:t>
            </a:r>
            <a:r>
              <a:rPr lang="fr-FR" sz="1200" dirty="0">
                <a:solidFill>
                  <a:srgbClr val="252525"/>
                </a:solidFill>
                <a:latin typeface="+mj-lt"/>
                <a:cs typeface="Segoe UI" panose="020B0502040204020203" pitchFamily="34" charset="0"/>
              </a:rPr>
              <a:t> n°1 </a:t>
            </a:r>
          </a:p>
          <a:p>
            <a:pPr>
              <a:defRPr/>
            </a:pPr>
            <a:r>
              <a:rPr lang="fr-FR" sz="1200" b="1" dirty="0">
                <a:solidFill>
                  <a:srgbClr val="252525"/>
                </a:solidFill>
                <a:latin typeface="+mj-lt"/>
                <a:cs typeface="Segoe UI" panose="020B0502040204020203" pitchFamily="34" charset="0"/>
              </a:rPr>
              <a:t>Gravité :</a:t>
            </a:r>
            <a:r>
              <a:rPr lang="fr-FR" sz="1200" dirty="0">
                <a:solidFill>
                  <a:srgbClr val="252525"/>
                </a:solidFill>
                <a:latin typeface="+mj-lt"/>
                <a:cs typeface="Segoe UI" panose="020B0502040204020203" pitchFamily="34" charset="0"/>
              </a:rPr>
              <a:t> 3</a:t>
            </a:r>
          </a:p>
        </p:txBody>
      </p:sp>
      <p:cxnSp>
        <p:nvCxnSpPr>
          <p:cNvPr id="51" name="Connecteur droit 50">
            <a:extLst>
              <a:ext uri="{FF2B5EF4-FFF2-40B4-BE49-F238E27FC236}">
                <a16:creationId xmlns:a16="http://schemas.microsoft.com/office/drawing/2014/main" id="{1E2BD64B-508F-F3FA-D10C-F2D421DCC768}"/>
              </a:ext>
            </a:extLst>
          </p:cNvPr>
          <p:cNvCxnSpPr/>
          <p:nvPr/>
        </p:nvCxnSpPr>
        <p:spPr>
          <a:xfrm>
            <a:off x="9774047" y="1167233"/>
            <a:ext cx="0" cy="598827"/>
          </a:xfrm>
          <a:prstGeom prst="line">
            <a:avLst/>
          </a:prstGeom>
          <a:ln/>
        </p:spPr>
        <p:style>
          <a:lnRef idx="2">
            <a:schemeClr val="dk1"/>
          </a:lnRef>
          <a:fillRef idx="1">
            <a:schemeClr val="lt1"/>
          </a:fillRef>
          <a:effectRef idx="0">
            <a:schemeClr val="dk1"/>
          </a:effectRef>
          <a:fontRef idx="minor">
            <a:schemeClr val="dk1"/>
          </a:fontRef>
        </p:style>
      </p:cxnSp>
      <p:pic>
        <p:nvPicPr>
          <p:cNvPr id="59" name="Image 58">
            <a:extLst>
              <a:ext uri="{FF2B5EF4-FFF2-40B4-BE49-F238E27FC236}">
                <a16:creationId xmlns:a16="http://schemas.microsoft.com/office/drawing/2014/main" id="{62821B38-CE2F-49B4-686E-F044A7AF2998}"/>
              </a:ext>
            </a:extLst>
          </p:cNvPr>
          <p:cNvPicPr>
            <a:picLocks noChangeAspect="1"/>
          </p:cNvPicPr>
          <p:nvPr/>
        </p:nvPicPr>
        <p:blipFill>
          <a:blip r:embed="rId2"/>
          <a:stretch>
            <a:fillRect/>
          </a:stretch>
        </p:blipFill>
        <p:spPr>
          <a:xfrm>
            <a:off x="11112000" y="0"/>
            <a:ext cx="1080000" cy="1080000"/>
          </a:xfrm>
          <a:prstGeom prst="rect">
            <a:avLst/>
          </a:prstGeom>
        </p:spPr>
      </p:pic>
      <p:sp>
        <p:nvSpPr>
          <p:cNvPr id="14" name="ZoneTexte 13">
            <a:extLst>
              <a:ext uri="{FF2B5EF4-FFF2-40B4-BE49-F238E27FC236}">
                <a16:creationId xmlns:a16="http://schemas.microsoft.com/office/drawing/2014/main" id="{119A681A-F4A8-BA86-9C9A-C9320F691E3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4016678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6F9D-6E81-A676-43F6-D6956F72F12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C6C87A3-5B7A-8CDA-ABA1-1A1530C5BB45}"/>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7A09FBCB-990E-58E2-9B1C-77A6C1BCBFED}"/>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F78089A5-5A9A-7C54-DE85-67E8B532332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0327C53D-154F-4260-3D49-B9ECF69094AC}"/>
              </a:ext>
            </a:extLst>
          </p:cNvPr>
          <p:cNvSpPr>
            <a:spLocks noGrp="1"/>
          </p:cNvSpPr>
          <p:nvPr>
            <p:ph type="sldNum" sz="quarter" idx="12"/>
          </p:nvPr>
        </p:nvSpPr>
        <p:spPr/>
        <p:txBody>
          <a:bodyPr/>
          <a:lstStyle/>
          <a:p>
            <a:pPr rtl="0"/>
            <a:fld id="{294A09A9-5501-47C1-A89A-A340965A2BE2}" type="slidenum">
              <a:rPr lang="fr-FR" noProof="0" smtClean="0"/>
              <a:t>108</a:t>
            </a:fld>
            <a:endParaRPr lang="fr-FR" noProof="0"/>
          </a:p>
        </p:txBody>
      </p:sp>
      <p:sp>
        <p:nvSpPr>
          <p:cNvPr id="9" name="Rectangle 8">
            <a:extLst>
              <a:ext uri="{FF2B5EF4-FFF2-40B4-BE49-F238E27FC236}">
                <a16:creationId xmlns:a16="http://schemas.microsoft.com/office/drawing/2014/main" id="{63B36D08-E5CE-5723-8A96-B659DCDFA662}"/>
              </a:ext>
            </a:extLst>
          </p:cNvPr>
          <p:cNvSpPr/>
          <p:nvPr/>
        </p:nvSpPr>
        <p:spPr>
          <a:xfrm>
            <a:off x="794568" y="1877024"/>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Connaître</a:t>
            </a:r>
          </a:p>
        </p:txBody>
      </p:sp>
      <p:sp>
        <p:nvSpPr>
          <p:cNvPr id="10" name="Rectangle 9">
            <a:extLst>
              <a:ext uri="{FF2B5EF4-FFF2-40B4-BE49-F238E27FC236}">
                <a16:creationId xmlns:a16="http://schemas.microsoft.com/office/drawing/2014/main" id="{D228FE9F-CF1B-1315-EDE1-CB38F69270DE}"/>
              </a:ext>
            </a:extLst>
          </p:cNvPr>
          <p:cNvSpPr/>
          <p:nvPr/>
        </p:nvSpPr>
        <p:spPr>
          <a:xfrm>
            <a:off x="7393111" y="1877024"/>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Trouver</a:t>
            </a:r>
          </a:p>
        </p:txBody>
      </p:sp>
      <p:sp>
        <p:nvSpPr>
          <p:cNvPr id="11" name="Rectangle 10">
            <a:extLst>
              <a:ext uri="{FF2B5EF4-FFF2-40B4-BE49-F238E27FC236}">
                <a16:creationId xmlns:a16="http://schemas.microsoft.com/office/drawing/2014/main" id="{49CA6561-2A3B-B5C7-20CE-E0814C30597E}"/>
              </a:ext>
            </a:extLst>
          </p:cNvPr>
          <p:cNvSpPr/>
          <p:nvPr/>
        </p:nvSpPr>
        <p:spPr>
          <a:xfrm>
            <a:off x="9706604" y="1877024"/>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Exploiter</a:t>
            </a:r>
          </a:p>
        </p:txBody>
      </p:sp>
      <p:sp>
        <p:nvSpPr>
          <p:cNvPr id="12" name="Rectangle 11">
            <a:extLst>
              <a:ext uri="{FF2B5EF4-FFF2-40B4-BE49-F238E27FC236}">
                <a16:creationId xmlns:a16="http://schemas.microsoft.com/office/drawing/2014/main" id="{528D665F-AAC5-A371-A95C-1D81BA7E3335}"/>
              </a:ext>
            </a:extLst>
          </p:cNvPr>
          <p:cNvSpPr/>
          <p:nvPr/>
        </p:nvSpPr>
        <p:spPr>
          <a:xfrm>
            <a:off x="2814572" y="1877024"/>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400" b="1" dirty="0">
                <a:solidFill>
                  <a:srgbClr val="252525"/>
                </a:solidFill>
                <a:latin typeface="+mj-lt"/>
                <a:cs typeface="Segoe UI" panose="020B0502040204020203" pitchFamily="34" charset="0"/>
              </a:rPr>
              <a:t>Rentrer</a:t>
            </a:r>
          </a:p>
        </p:txBody>
      </p:sp>
      <p:cxnSp>
        <p:nvCxnSpPr>
          <p:cNvPr id="13" name="Connecteur en angle 5">
            <a:extLst>
              <a:ext uri="{FF2B5EF4-FFF2-40B4-BE49-F238E27FC236}">
                <a16:creationId xmlns:a16="http://schemas.microsoft.com/office/drawing/2014/main" id="{0395F661-E96C-FB4E-2284-F979A0A457E0}"/>
              </a:ext>
            </a:extLst>
          </p:cNvPr>
          <p:cNvCxnSpPr>
            <a:cxnSpLocks/>
            <a:stCxn id="45" idx="2"/>
            <a:endCxn id="34" idx="1"/>
          </p:cNvCxnSpPr>
          <p:nvPr/>
        </p:nvCxnSpPr>
        <p:spPr>
          <a:xfrm rot="16200000" flipH="1">
            <a:off x="1712783" y="3628930"/>
            <a:ext cx="1353131" cy="1294305"/>
          </a:xfrm>
          <a:prstGeom prst="bentConnector2">
            <a:avLst/>
          </a:prstGeom>
          <a:noFill/>
          <a:ln w="28575" cap="flat" cmpd="sng" algn="ctr">
            <a:solidFill>
              <a:srgbClr val="00B050"/>
            </a:solidFill>
            <a:prstDash val="solid"/>
            <a:headEnd type="none" w="med" len="med"/>
            <a:tailEnd type="triangle" w="med" len="med"/>
          </a:ln>
          <a:effectLst/>
        </p:spPr>
      </p:cxnSp>
      <p:cxnSp>
        <p:nvCxnSpPr>
          <p:cNvPr id="14" name="Connecteur en angle 6">
            <a:extLst>
              <a:ext uri="{FF2B5EF4-FFF2-40B4-BE49-F238E27FC236}">
                <a16:creationId xmlns:a16="http://schemas.microsoft.com/office/drawing/2014/main" id="{0992B8C3-35A7-471E-8329-375830ABA0FC}"/>
              </a:ext>
            </a:extLst>
          </p:cNvPr>
          <p:cNvCxnSpPr>
            <a:cxnSpLocks/>
            <a:stCxn id="17" idx="3"/>
            <a:endCxn id="39" idx="1"/>
          </p:cNvCxnSpPr>
          <p:nvPr/>
        </p:nvCxnSpPr>
        <p:spPr>
          <a:xfrm flipV="1">
            <a:off x="9475744" y="3150469"/>
            <a:ext cx="474068" cy="1254047"/>
          </a:xfrm>
          <a:prstGeom prst="bentConnector3">
            <a:avLst>
              <a:gd name="adj1" fmla="val 50000"/>
            </a:avLst>
          </a:prstGeom>
          <a:noFill/>
          <a:ln w="28575" cap="flat" cmpd="sng" algn="ctr">
            <a:solidFill>
              <a:srgbClr val="FF0000"/>
            </a:solidFill>
            <a:prstDash val="solid"/>
            <a:headEnd type="none" w="med" len="med"/>
            <a:tailEnd type="triangle" w="med" len="med"/>
          </a:ln>
          <a:effectLst/>
        </p:spPr>
      </p:cxnSp>
      <p:cxnSp>
        <p:nvCxnSpPr>
          <p:cNvPr id="15" name="Connecteur en angle 7">
            <a:extLst>
              <a:ext uri="{FF2B5EF4-FFF2-40B4-BE49-F238E27FC236}">
                <a16:creationId xmlns:a16="http://schemas.microsoft.com/office/drawing/2014/main" id="{3030AF10-8FA0-5851-06E4-A5BFE2F0BDFB}"/>
              </a:ext>
            </a:extLst>
          </p:cNvPr>
          <p:cNvCxnSpPr>
            <a:cxnSpLocks/>
            <a:stCxn id="16" idx="3"/>
          </p:cNvCxnSpPr>
          <p:nvPr/>
        </p:nvCxnSpPr>
        <p:spPr>
          <a:xfrm>
            <a:off x="4977045" y="4952648"/>
            <a:ext cx="4981528" cy="824211"/>
          </a:xfrm>
          <a:prstGeom prst="bentConnector3">
            <a:avLst>
              <a:gd name="adj1" fmla="val 53964"/>
            </a:avLst>
          </a:prstGeom>
          <a:noFill/>
          <a:ln w="28575" cap="flat" cmpd="sng" algn="ctr">
            <a:solidFill>
              <a:srgbClr val="00B050"/>
            </a:solidFill>
            <a:prstDash val="solid"/>
            <a:headEnd type="none" w="med" len="med"/>
            <a:tailEnd type="triangle" w="med" len="med"/>
          </a:ln>
          <a:effectLst/>
        </p:spPr>
      </p:cxnSp>
      <p:sp>
        <p:nvSpPr>
          <p:cNvPr id="16" name="Rectangle à coins arrondis 45">
            <a:extLst>
              <a:ext uri="{FF2B5EF4-FFF2-40B4-BE49-F238E27FC236}">
                <a16:creationId xmlns:a16="http://schemas.microsoft.com/office/drawing/2014/main" id="{33D3959C-A6EE-130C-E296-DFC99239C300}"/>
              </a:ext>
            </a:extLst>
          </p:cNvPr>
          <p:cNvSpPr/>
          <p:nvPr/>
        </p:nvSpPr>
        <p:spPr>
          <a:xfrm>
            <a:off x="3343095" y="4568648"/>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Corruption d’un personnel de l’équipe R&amp;D</a:t>
            </a:r>
          </a:p>
        </p:txBody>
      </p:sp>
      <p:sp>
        <p:nvSpPr>
          <p:cNvPr id="17" name="Rectangle à coins arrondis 70">
            <a:extLst>
              <a:ext uri="{FF2B5EF4-FFF2-40B4-BE49-F238E27FC236}">
                <a16:creationId xmlns:a16="http://schemas.microsoft.com/office/drawing/2014/main" id="{9B58D680-C8A2-E0F6-97DA-F1F6CFD59A29}"/>
              </a:ext>
            </a:extLst>
          </p:cNvPr>
          <p:cNvSpPr/>
          <p:nvPr/>
        </p:nvSpPr>
        <p:spPr>
          <a:xfrm>
            <a:off x="7841793" y="3972515"/>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Latéralisation vers réseau LAN R&amp;D</a:t>
            </a:r>
          </a:p>
        </p:txBody>
      </p:sp>
      <p:cxnSp>
        <p:nvCxnSpPr>
          <p:cNvPr id="18" name="Connecteur droit avec flèche 17">
            <a:extLst>
              <a:ext uri="{FF2B5EF4-FFF2-40B4-BE49-F238E27FC236}">
                <a16:creationId xmlns:a16="http://schemas.microsoft.com/office/drawing/2014/main" id="{C5EEA78B-9882-DB93-DE36-14DB796747A3}"/>
              </a:ext>
            </a:extLst>
          </p:cNvPr>
          <p:cNvCxnSpPr>
            <a:cxnSpLocks/>
            <a:stCxn id="24" idx="3"/>
            <a:endCxn id="35" idx="1"/>
          </p:cNvCxnSpPr>
          <p:nvPr/>
        </p:nvCxnSpPr>
        <p:spPr>
          <a:xfrm>
            <a:off x="2559171" y="5825489"/>
            <a:ext cx="477331" cy="1"/>
          </a:xfrm>
          <a:prstGeom prst="straightConnector1">
            <a:avLst/>
          </a:prstGeom>
          <a:noFill/>
          <a:ln w="28575" cap="flat" cmpd="sng" algn="ctr">
            <a:solidFill>
              <a:srgbClr val="0070C0"/>
            </a:solidFill>
            <a:prstDash val="solid"/>
            <a:headEnd type="none" w="med" len="med"/>
            <a:tailEnd type="triangle" w="med" len="med"/>
          </a:ln>
          <a:effectLst/>
        </p:spPr>
      </p:cxnSp>
      <p:cxnSp>
        <p:nvCxnSpPr>
          <p:cNvPr id="19" name="Connecteur droit avec flèche 18">
            <a:extLst>
              <a:ext uri="{FF2B5EF4-FFF2-40B4-BE49-F238E27FC236}">
                <a16:creationId xmlns:a16="http://schemas.microsoft.com/office/drawing/2014/main" id="{AC63DCF7-C54B-76BF-B031-E8EED9ED4840}"/>
              </a:ext>
            </a:extLst>
          </p:cNvPr>
          <p:cNvCxnSpPr>
            <a:cxnSpLocks/>
            <a:stCxn id="23" idx="3"/>
            <a:endCxn id="36" idx="1"/>
          </p:cNvCxnSpPr>
          <p:nvPr/>
        </p:nvCxnSpPr>
        <p:spPr>
          <a:xfrm>
            <a:off x="4977045" y="5825489"/>
            <a:ext cx="220080" cy="0"/>
          </a:xfrm>
          <a:prstGeom prst="straightConnector1">
            <a:avLst/>
          </a:prstGeom>
          <a:noFill/>
          <a:ln w="28575" cap="flat" cmpd="sng" algn="ctr">
            <a:solidFill>
              <a:srgbClr val="0070C0"/>
            </a:solidFill>
            <a:prstDash val="solid"/>
            <a:headEnd type="none" w="med" len="med"/>
            <a:tailEnd type="triangle" w="med" len="med"/>
          </a:ln>
          <a:effectLst/>
        </p:spPr>
      </p:cxnSp>
      <p:cxnSp>
        <p:nvCxnSpPr>
          <p:cNvPr id="20" name="Connecteur droit avec flèche 19">
            <a:extLst>
              <a:ext uri="{FF2B5EF4-FFF2-40B4-BE49-F238E27FC236}">
                <a16:creationId xmlns:a16="http://schemas.microsoft.com/office/drawing/2014/main" id="{DA756F64-D374-33E5-2386-FB453DA20D9B}"/>
              </a:ext>
            </a:extLst>
          </p:cNvPr>
          <p:cNvCxnSpPr>
            <a:cxnSpLocks/>
          </p:cNvCxnSpPr>
          <p:nvPr/>
        </p:nvCxnSpPr>
        <p:spPr>
          <a:xfrm>
            <a:off x="6792693" y="5941177"/>
            <a:ext cx="3165880" cy="0"/>
          </a:xfrm>
          <a:prstGeom prst="straightConnector1">
            <a:avLst/>
          </a:prstGeom>
          <a:noFill/>
          <a:ln w="28575" cap="flat" cmpd="sng" algn="ctr">
            <a:solidFill>
              <a:srgbClr val="0070C0"/>
            </a:solidFill>
            <a:prstDash val="solid"/>
            <a:headEnd type="none" w="med" len="med"/>
            <a:tailEnd type="triangle" w="med" len="med"/>
          </a:ln>
          <a:effectLst/>
        </p:spPr>
      </p:cxnSp>
      <p:cxnSp>
        <p:nvCxnSpPr>
          <p:cNvPr id="21" name="Connecteur droit avec flèche 20">
            <a:extLst>
              <a:ext uri="{FF2B5EF4-FFF2-40B4-BE49-F238E27FC236}">
                <a16:creationId xmlns:a16="http://schemas.microsoft.com/office/drawing/2014/main" id="{0F81BEAB-38C8-A999-ED5F-CE1D87E5B1D3}"/>
              </a:ext>
            </a:extLst>
          </p:cNvPr>
          <p:cNvCxnSpPr>
            <a:cxnSpLocks/>
            <a:stCxn id="30" idx="2"/>
            <a:endCxn id="31" idx="0"/>
          </p:cNvCxnSpPr>
          <p:nvPr/>
        </p:nvCxnSpPr>
        <p:spPr>
          <a:xfrm>
            <a:off x="11134635" y="3541428"/>
            <a:ext cx="0" cy="454601"/>
          </a:xfrm>
          <a:prstGeom prst="straightConnector1">
            <a:avLst/>
          </a:prstGeom>
          <a:noFill/>
          <a:ln w="28575" cap="flat" cmpd="sng" algn="ctr">
            <a:solidFill>
              <a:srgbClr val="FF0000"/>
            </a:solidFill>
            <a:prstDash val="solid"/>
            <a:headEnd type="none" w="med" len="med"/>
            <a:tailEnd type="triangle" w="med" len="med"/>
          </a:ln>
          <a:effectLst/>
        </p:spPr>
      </p:cxnSp>
      <p:cxnSp>
        <p:nvCxnSpPr>
          <p:cNvPr id="22" name="Connecteur droit avec flèche 21">
            <a:extLst>
              <a:ext uri="{FF2B5EF4-FFF2-40B4-BE49-F238E27FC236}">
                <a16:creationId xmlns:a16="http://schemas.microsoft.com/office/drawing/2014/main" id="{8425D1E8-113C-7E75-2ECE-FC3AC8DE80C2}"/>
              </a:ext>
            </a:extLst>
          </p:cNvPr>
          <p:cNvCxnSpPr>
            <a:cxnSpLocks/>
            <a:stCxn id="31" idx="2"/>
            <a:endCxn id="28" idx="0"/>
          </p:cNvCxnSpPr>
          <p:nvPr/>
        </p:nvCxnSpPr>
        <p:spPr>
          <a:xfrm>
            <a:off x="11134635" y="4860028"/>
            <a:ext cx="0" cy="597456"/>
          </a:xfrm>
          <a:prstGeom prst="straightConnector1">
            <a:avLst/>
          </a:prstGeom>
          <a:noFill/>
          <a:ln w="28575" cap="flat" cmpd="sng" algn="ctr">
            <a:solidFill>
              <a:srgbClr val="FF0000"/>
            </a:solidFill>
            <a:prstDash val="solid"/>
            <a:headEnd type="none" w="med" len="med"/>
            <a:tailEnd type="triangle" w="med" len="med"/>
          </a:ln>
          <a:effectLst/>
        </p:spPr>
      </p:cxnSp>
      <p:sp>
        <p:nvSpPr>
          <p:cNvPr id="23" name="Rectangle à coins arrondis 53">
            <a:extLst>
              <a:ext uri="{FF2B5EF4-FFF2-40B4-BE49-F238E27FC236}">
                <a16:creationId xmlns:a16="http://schemas.microsoft.com/office/drawing/2014/main" id="{657F2CDB-2033-3C6A-0AF1-A2EBDACD738B}"/>
              </a:ext>
            </a:extLst>
          </p:cNvPr>
          <p:cNvSpPr/>
          <p:nvPr/>
        </p:nvSpPr>
        <p:spPr>
          <a:xfrm>
            <a:off x="3343095" y="5441489"/>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    Corruption</a:t>
            </a:r>
          </a:p>
          <a:p>
            <a:pPr marL="88900" algn="ctr"/>
            <a:r>
              <a:rPr lang="fr-FR" sz="1200" dirty="0">
                <a:solidFill>
                  <a:schemeClr val="tx1"/>
                </a:solidFill>
                <a:latin typeface="+mj-lt"/>
                <a:cs typeface="Segoe UI" panose="020B0502040204020203" pitchFamily="34" charset="0"/>
              </a:rPr>
              <a:t>d’un prestataire d’entretien des locaux</a:t>
            </a:r>
          </a:p>
        </p:txBody>
      </p:sp>
      <p:sp>
        <p:nvSpPr>
          <p:cNvPr id="24" name="Rectangle à coins arrondis 59">
            <a:extLst>
              <a:ext uri="{FF2B5EF4-FFF2-40B4-BE49-F238E27FC236}">
                <a16:creationId xmlns:a16="http://schemas.microsoft.com/office/drawing/2014/main" id="{8F878040-85E6-1A21-EFDC-2DFF1BD27C81}"/>
              </a:ext>
            </a:extLst>
          </p:cNvPr>
          <p:cNvSpPr/>
          <p:nvPr/>
        </p:nvSpPr>
        <p:spPr>
          <a:xfrm>
            <a:off x="925221" y="5441488"/>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Reconnaissance externe avancée</a:t>
            </a:r>
          </a:p>
        </p:txBody>
      </p:sp>
      <p:sp>
        <p:nvSpPr>
          <p:cNvPr id="25" name="Rectangle à coins arrondis 33">
            <a:extLst>
              <a:ext uri="{FF2B5EF4-FFF2-40B4-BE49-F238E27FC236}">
                <a16:creationId xmlns:a16="http://schemas.microsoft.com/office/drawing/2014/main" id="{2394CD39-C631-7FC6-3CE1-DFBA9BA7A483}"/>
              </a:ext>
            </a:extLst>
          </p:cNvPr>
          <p:cNvSpPr/>
          <p:nvPr/>
        </p:nvSpPr>
        <p:spPr>
          <a:xfrm>
            <a:off x="3343095" y="2834279"/>
            <a:ext cx="1633951" cy="76247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Intrusion via mail</a:t>
            </a:r>
          </a:p>
          <a:p>
            <a:pPr marL="177800" algn="ctr"/>
            <a:r>
              <a:rPr lang="fr-FR" sz="1200" dirty="0">
                <a:solidFill>
                  <a:schemeClr val="tx1"/>
                </a:solidFill>
                <a:latin typeface="+mj-lt"/>
                <a:cs typeface="Segoe UI" panose="020B0502040204020203" pitchFamily="34" charset="0"/>
              </a:rPr>
              <a:t>de hameçonnage sur service RH</a:t>
            </a:r>
          </a:p>
        </p:txBody>
      </p:sp>
      <p:sp>
        <p:nvSpPr>
          <p:cNvPr id="26" name="Rectangle à coins arrondis 38">
            <a:extLst>
              <a:ext uri="{FF2B5EF4-FFF2-40B4-BE49-F238E27FC236}">
                <a16:creationId xmlns:a16="http://schemas.microsoft.com/office/drawing/2014/main" id="{7590F4B1-7E1D-6B03-8089-D93F7ADAE9EF}"/>
              </a:ext>
            </a:extLst>
          </p:cNvPr>
          <p:cNvSpPr/>
          <p:nvPr/>
        </p:nvSpPr>
        <p:spPr>
          <a:xfrm>
            <a:off x="3343095" y="3689996"/>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fr-FR" sz="1200" dirty="0">
                <a:solidFill>
                  <a:schemeClr val="tx1"/>
                </a:solidFill>
                <a:latin typeface="+mj-lt"/>
                <a:cs typeface="Segoe UI" panose="020B0502040204020203" pitchFamily="34" charset="0"/>
              </a:rPr>
              <a:t>  Intrusion via le site</a:t>
            </a:r>
          </a:p>
          <a:p>
            <a:pPr marL="177800" algn="ctr"/>
            <a:r>
              <a:rPr lang="fr-FR" sz="1200" dirty="0">
                <a:solidFill>
                  <a:schemeClr val="tx1"/>
                </a:solidFill>
                <a:latin typeface="+mj-lt"/>
                <a:cs typeface="Segoe UI" panose="020B0502040204020203" pitchFamily="34" charset="0"/>
              </a:rPr>
              <a:t>du c</a:t>
            </a:r>
            <a:r>
              <a:rPr lang="fr-FR" sz="1200" dirty="0" err="1">
                <a:solidFill>
                  <a:schemeClr val="tx1"/>
                </a:solidFill>
                <a:latin typeface="+mj-lt"/>
                <a:cs typeface="Segoe UI" panose="020B0502040204020203" pitchFamily="34" charset="0"/>
              </a:rPr>
              <a:t>omité</a:t>
            </a:r>
            <a:r>
              <a:rPr lang="fr-FR" sz="1200" dirty="0">
                <a:solidFill>
                  <a:schemeClr val="tx1"/>
                </a:solidFill>
                <a:latin typeface="+mj-lt"/>
                <a:cs typeface="Segoe UI" panose="020B0502040204020203" pitchFamily="34" charset="0"/>
              </a:rPr>
              <a:t> d’entreprise</a:t>
            </a:r>
          </a:p>
          <a:p>
            <a:pPr algn="ctr"/>
            <a:r>
              <a:rPr lang="fr-FR" sz="1200" dirty="0">
                <a:solidFill>
                  <a:schemeClr val="tx1"/>
                </a:solidFill>
                <a:latin typeface="+mj-lt"/>
                <a:cs typeface="Segoe UI" panose="020B0502040204020203" pitchFamily="34" charset="0"/>
              </a:rPr>
              <a:t>(point d’eau)</a:t>
            </a:r>
          </a:p>
        </p:txBody>
      </p:sp>
      <p:sp>
        <p:nvSpPr>
          <p:cNvPr id="27" name="Rectangle à coins arrondis 80">
            <a:extLst>
              <a:ext uri="{FF2B5EF4-FFF2-40B4-BE49-F238E27FC236}">
                <a16:creationId xmlns:a16="http://schemas.microsoft.com/office/drawing/2014/main" id="{540C9A33-92CE-E366-196C-4111A5B654BF}"/>
              </a:ext>
            </a:extLst>
          </p:cNvPr>
          <p:cNvSpPr/>
          <p:nvPr/>
        </p:nvSpPr>
        <p:spPr>
          <a:xfrm>
            <a:off x="3343095" y="1968801"/>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Intrusion via un canal d’accès préexistant</a:t>
            </a:r>
          </a:p>
        </p:txBody>
      </p:sp>
      <p:sp>
        <p:nvSpPr>
          <p:cNvPr id="28" name="Rectangle à coins arrondis 48">
            <a:extLst>
              <a:ext uri="{FF2B5EF4-FFF2-40B4-BE49-F238E27FC236}">
                <a16:creationId xmlns:a16="http://schemas.microsoft.com/office/drawing/2014/main" id="{A8BB875D-1890-B783-97B8-8EF174C943DD}"/>
              </a:ext>
            </a:extLst>
          </p:cNvPr>
          <p:cNvSpPr/>
          <p:nvPr/>
        </p:nvSpPr>
        <p:spPr>
          <a:xfrm>
            <a:off x="10317660" y="5457484"/>
            <a:ext cx="1633951" cy="76800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Vol et exploitation de données</a:t>
            </a:r>
          </a:p>
          <a:p>
            <a:pPr algn="ctr"/>
            <a:r>
              <a:rPr lang="fr-FR" sz="1200" dirty="0">
                <a:solidFill>
                  <a:schemeClr val="tx1"/>
                </a:solidFill>
                <a:latin typeface="+mj-lt"/>
                <a:cs typeface="Segoe UI" panose="020B0502040204020203" pitchFamily="34" charset="0"/>
              </a:rPr>
              <a:t>de R&amp;D</a:t>
            </a:r>
          </a:p>
        </p:txBody>
      </p:sp>
      <p:sp>
        <p:nvSpPr>
          <p:cNvPr id="29" name="Rectangle à coins arrondis 65">
            <a:extLst>
              <a:ext uri="{FF2B5EF4-FFF2-40B4-BE49-F238E27FC236}">
                <a16:creationId xmlns:a16="http://schemas.microsoft.com/office/drawing/2014/main" id="{0353854C-40E7-5B47-7426-8B5B45B2AC1A}"/>
              </a:ext>
            </a:extLst>
          </p:cNvPr>
          <p:cNvSpPr/>
          <p:nvPr/>
        </p:nvSpPr>
        <p:spPr>
          <a:xfrm>
            <a:off x="7841793" y="2782341"/>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Reconnaissance interne réseaux bureautique &amp; IT site de Paris</a:t>
            </a:r>
          </a:p>
        </p:txBody>
      </p:sp>
      <p:sp>
        <p:nvSpPr>
          <p:cNvPr id="30" name="Rectangle à coins arrondis 74">
            <a:extLst>
              <a:ext uri="{FF2B5EF4-FFF2-40B4-BE49-F238E27FC236}">
                <a16:creationId xmlns:a16="http://schemas.microsoft.com/office/drawing/2014/main" id="{50A745F8-B291-D878-7DB6-02257338E03A}"/>
              </a:ext>
            </a:extLst>
          </p:cNvPr>
          <p:cNvSpPr/>
          <p:nvPr/>
        </p:nvSpPr>
        <p:spPr>
          <a:xfrm>
            <a:off x="10317660" y="2773427"/>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Exploitation   maliciel de collecte et d’exfiltration</a:t>
            </a:r>
          </a:p>
        </p:txBody>
      </p:sp>
      <p:sp>
        <p:nvSpPr>
          <p:cNvPr id="31" name="Rectangle à coins arrondis 87">
            <a:extLst>
              <a:ext uri="{FF2B5EF4-FFF2-40B4-BE49-F238E27FC236}">
                <a16:creationId xmlns:a16="http://schemas.microsoft.com/office/drawing/2014/main" id="{BE6F2BA1-6481-BD81-3652-88AADC8E3B46}"/>
              </a:ext>
            </a:extLst>
          </p:cNvPr>
          <p:cNvSpPr/>
          <p:nvPr/>
        </p:nvSpPr>
        <p:spPr>
          <a:xfrm>
            <a:off x="10317660" y="3996028"/>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48000" rIns="0" bIns="48000" rtlCol="0" anchor="ctr"/>
          <a:lstStyle/>
          <a:p>
            <a:pPr algn="ctr"/>
            <a:r>
              <a:rPr lang="fr-FR" sz="1200" dirty="0">
                <a:solidFill>
                  <a:schemeClr val="tx1"/>
                </a:solidFill>
                <a:latin typeface="+mj-lt"/>
                <a:cs typeface="Segoe UI" panose="020B0502040204020203" pitchFamily="34" charset="0"/>
              </a:rPr>
              <a:t>Création et maintien d’un canal</a:t>
            </a:r>
          </a:p>
          <a:p>
            <a:pPr algn="ctr"/>
            <a:r>
              <a:rPr lang="fr-FR" sz="1200" dirty="0">
                <a:solidFill>
                  <a:schemeClr val="tx1"/>
                </a:solidFill>
                <a:latin typeface="+mj-lt"/>
                <a:cs typeface="Segoe UI" panose="020B0502040204020203" pitchFamily="34" charset="0"/>
              </a:rPr>
              <a:t>d’exfiltration via</a:t>
            </a:r>
          </a:p>
          <a:p>
            <a:pPr algn="ctr"/>
            <a:r>
              <a:rPr lang="fr-FR" sz="1200" dirty="0">
                <a:solidFill>
                  <a:schemeClr val="tx1"/>
                </a:solidFill>
                <a:latin typeface="+mj-lt"/>
                <a:cs typeface="Segoe UI" panose="020B0502040204020203" pitchFamily="34" charset="0"/>
              </a:rPr>
              <a:t>un poste Internet</a:t>
            </a:r>
          </a:p>
        </p:txBody>
      </p:sp>
      <p:sp>
        <p:nvSpPr>
          <p:cNvPr id="32" name="Rectangle à coins arrondis 92">
            <a:extLst>
              <a:ext uri="{FF2B5EF4-FFF2-40B4-BE49-F238E27FC236}">
                <a16:creationId xmlns:a16="http://schemas.microsoft.com/office/drawing/2014/main" id="{88893A85-6F7E-6D8E-95CD-6EB6E34397C0}"/>
              </a:ext>
            </a:extLst>
          </p:cNvPr>
          <p:cNvSpPr/>
          <p:nvPr/>
        </p:nvSpPr>
        <p:spPr>
          <a:xfrm>
            <a:off x="5503760" y="5441489"/>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r>
              <a:rPr lang="fr-FR" sz="1200" dirty="0">
                <a:solidFill>
                  <a:schemeClr val="tx1"/>
                </a:solidFill>
                <a:latin typeface="+mj-lt"/>
                <a:cs typeface="Segoe UI" panose="020B0502040204020203" pitchFamily="34" charset="0"/>
              </a:rPr>
              <a:t>Clé USB piégée connectée sur un poste de R&amp;D</a:t>
            </a:r>
          </a:p>
        </p:txBody>
      </p:sp>
      <p:pic>
        <p:nvPicPr>
          <p:cNvPr id="33" name="Image 32">
            <a:extLst>
              <a:ext uri="{FF2B5EF4-FFF2-40B4-BE49-F238E27FC236}">
                <a16:creationId xmlns:a16="http://schemas.microsoft.com/office/drawing/2014/main" id="{FD5E7F0A-4757-CC69-C3E4-45F1C4E8D9F0}"/>
              </a:ext>
            </a:extLst>
          </p:cNvPr>
          <p:cNvPicPr>
            <a:picLocks noChangeAspect="1"/>
          </p:cNvPicPr>
          <p:nvPr/>
        </p:nvPicPr>
        <p:blipFill>
          <a:blip r:embed="rId3"/>
          <a:stretch>
            <a:fillRect/>
          </a:stretch>
        </p:blipFill>
        <p:spPr>
          <a:xfrm>
            <a:off x="623374" y="5522715"/>
            <a:ext cx="576000" cy="576000"/>
          </a:xfrm>
          <a:prstGeom prst="rect">
            <a:avLst/>
          </a:prstGeom>
        </p:spPr>
      </p:pic>
      <p:pic>
        <p:nvPicPr>
          <p:cNvPr id="34" name="Image 33">
            <a:extLst>
              <a:ext uri="{FF2B5EF4-FFF2-40B4-BE49-F238E27FC236}">
                <a16:creationId xmlns:a16="http://schemas.microsoft.com/office/drawing/2014/main" id="{E6CABB44-13E2-2090-886B-4860263B97D8}"/>
              </a:ext>
            </a:extLst>
          </p:cNvPr>
          <p:cNvPicPr>
            <a:picLocks noChangeAspect="1"/>
          </p:cNvPicPr>
          <p:nvPr/>
        </p:nvPicPr>
        <p:blipFill>
          <a:blip r:embed="rId4"/>
          <a:stretch>
            <a:fillRect/>
          </a:stretch>
        </p:blipFill>
        <p:spPr>
          <a:xfrm>
            <a:off x="3036502" y="4664648"/>
            <a:ext cx="576000" cy="576000"/>
          </a:xfrm>
          <a:prstGeom prst="rect">
            <a:avLst/>
          </a:prstGeom>
        </p:spPr>
      </p:pic>
      <p:pic>
        <p:nvPicPr>
          <p:cNvPr id="35" name="Image 34">
            <a:extLst>
              <a:ext uri="{FF2B5EF4-FFF2-40B4-BE49-F238E27FC236}">
                <a16:creationId xmlns:a16="http://schemas.microsoft.com/office/drawing/2014/main" id="{0AEA3EE8-3B5D-FBF9-EBF0-E002F277DCBB}"/>
              </a:ext>
            </a:extLst>
          </p:cNvPr>
          <p:cNvPicPr>
            <a:picLocks noChangeAspect="1"/>
          </p:cNvPicPr>
          <p:nvPr/>
        </p:nvPicPr>
        <p:blipFill>
          <a:blip r:embed="rId4"/>
          <a:stretch>
            <a:fillRect/>
          </a:stretch>
        </p:blipFill>
        <p:spPr>
          <a:xfrm>
            <a:off x="3036502" y="5537489"/>
            <a:ext cx="576000" cy="576000"/>
          </a:xfrm>
          <a:prstGeom prst="rect">
            <a:avLst/>
          </a:prstGeom>
        </p:spPr>
      </p:pic>
      <p:pic>
        <p:nvPicPr>
          <p:cNvPr id="36" name="Image 35">
            <a:extLst>
              <a:ext uri="{FF2B5EF4-FFF2-40B4-BE49-F238E27FC236}">
                <a16:creationId xmlns:a16="http://schemas.microsoft.com/office/drawing/2014/main" id="{77FB8862-8841-05CD-E757-021C4E6B6D7C}"/>
              </a:ext>
            </a:extLst>
          </p:cNvPr>
          <p:cNvPicPr>
            <a:picLocks noChangeAspect="1"/>
          </p:cNvPicPr>
          <p:nvPr/>
        </p:nvPicPr>
        <p:blipFill>
          <a:blip r:embed="rId5"/>
          <a:stretch>
            <a:fillRect/>
          </a:stretch>
        </p:blipFill>
        <p:spPr>
          <a:xfrm>
            <a:off x="5197125" y="5537489"/>
            <a:ext cx="576000" cy="576000"/>
          </a:xfrm>
          <a:prstGeom prst="rect">
            <a:avLst/>
          </a:prstGeom>
        </p:spPr>
      </p:pic>
      <p:pic>
        <p:nvPicPr>
          <p:cNvPr id="37" name="Image 36">
            <a:extLst>
              <a:ext uri="{FF2B5EF4-FFF2-40B4-BE49-F238E27FC236}">
                <a16:creationId xmlns:a16="http://schemas.microsoft.com/office/drawing/2014/main" id="{ABC3B27E-8C54-418C-C735-49E0785C11CA}"/>
              </a:ext>
            </a:extLst>
          </p:cNvPr>
          <p:cNvPicPr>
            <a:picLocks noChangeAspect="1"/>
          </p:cNvPicPr>
          <p:nvPr/>
        </p:nvPicPr>
        <p:blipFill>
          <a:blip r:embed="rId6"/>
          <a:stretch>
            <a:fillRect/>
          </a:stretch>
        </p:blipFill>
        <p:spPr>
          <a:xfrm>
            <a:off x="7524942" y="4116515"/>
            <a:ext cx="576000" cy="576000"/>
          </a:xfrm>
          <a:prstGeom prst="rect">
            <a:avLst/>
          </a:prstGeom>
        </p:spPr>
      </p:pic>
      <p:pic>
        <p:nvPicPr>
          <p:cNvPr id="38" name="Image 37">
            <a:extLst>
              <a:ext uri="{FF2B5EF4-FFF2-40B4-BE49-F238E27FC236}">
                <a16:creationId xmlns:a16="http://schemas.microsoft.com/office/drawing/2014/main" id="{9D183BDD-7A7E-F568-69C5-679D48CD6C4C}"/>
              </a:ext>
            </a:extLst>
          </p:cNvPr>
          <p:cNvPicPr>
            <a:picLocks noChangeAspect="1"/>
          </p:cNvPicPr>
          <p:nvPr/>
        </p:nvPicPr>
        <p:blipFill>
          <a:blip r:embed="rId3"/>
          <a:stretch>
            <a:fillRect/>
          </a:stretch>
        </p:blipFill>
        <p:spPr>
          <a:xfrm>
            <a:off x="7524942" y="2926341"/>
            <a:ext cx="576000" cy="576000"/>
          </a:xfrm>
          <a:prstGeom prst="rect">
            <a:avLst/>
          </a:prstGeom>
        </p:spPr>
      </p:pic>
      <p:pic>
        <p:nvPicPr>
          <p:cNvPr id="39" name="Image 38">
            <a:extLst>
              <a:ext uri="{FF2B5EF4-FFF2-40B4-BE49-F238E27FC236}">
                <a16:creationId xmlns:a16="http://schemas.microsoft.com/office/drawing/2014/main" id="{C4D65D06-FE08-63FE-C8AA-E9A5321819E6}"/>
              </a:ext>
            </a:extLst>
          </p:cNvPr>
          <p:cNvPicPr>
            <a:picLocks noChangeAspect="1"/>
          </p:cNvPicPr>
          <p:nvPr/>
        </p:nvPicPr>
        <p:blipFill>
          <a:blip r:embed="rId7"/>
          <a:stretch>
            <a:fillRect/>
          </a:stretch>
        </p:blipFill>
        <p:spPr>
          <a:xfrm>
            <a:off x="9949811" y="2862468"/>
            <a:ext cx="576000" cy="576000"/>
          </a:xfrm>
          <a:prstGeom prst="rect">
            <a:avLst/>
          </a:prstGeom>
        </p:spPr>
      </p:pic>
      <p:pic>
        <p:nvPicPr>
          <p:cNvPr id="40" name="Image 39">
            <a:extLst>
              <a:ext uri="{FF2B5EF4-FFF2-40B4-BE49-F238E27FC236}">
                <a16:creationId xmlns:a16="http://schemas.microsoft.com/office/drawing/2014/main" id="{F5CA7537-DB47-8718-CBAA-D2563244D906}"/>
              </a:ext>
            </a:extLst>
          </p:cNvPr>
          <p:cNvPicPr>
            <a:picLocks noChangeAspect="1"/>
          </p:cNvPicPr>
          <p:nvPr/>
        </p:nvPicPr>
        <p:blipFill>
          <a:blip r:embed="rId8"/>
          <a:stretch>
            <a:fillRect/>
          </a:stretch>
        </p:blipFill>
        <p:spPr>
          <a:xfrm>
            <a:off x="3036502" y="2064801"/>
            <a:ext cx="576000" cy="576000"/>
          </a:xfrm>
          <a:prstGeom prst="rect">
            <a:avLst/>
          </a:prstGeom>
        </p:spPr>
      </p:pic>
      <p:pic>
        <p:nvPicPr>
          <p:cNvPr id="41" name="Image 40">
            <a:extLst>
              <a:ext uri="{FF2B5EF4-FFF2-40B4-BE49-F238E27FC236}">
                <a16:creationId xmlns:a16="http://schemas.microsoft.com/office/drawing/2014/main" id="{79D978DA-B049-7A21-DD47-932303E7A10F}"/>
              </a:ext>
            </a:extLst>
          </p:cNvPr>
          <p:cNvPicPr>
            <a:picLocks noChangeAspect="1"/>
          </p:cNvPicPr>
          <p:nvPr/>
        </p:nvPicPr>
        <p:blipFill>
          <a:blip r:embed="rId8"/>
          <a:stretch>
            <a:fillRect/>
          </a:stretch>
        </p:blipFill>
        <p:spPr>
          <a:xfrm>
            <a:off x="3036502" y="2927516"/>
            <a:ext cx="576000" cy="576000"/>
          </a:xfrm>
          <a:prstGeom prst="rect">
            <a:avLst/>
          </a:prstGeom>
        </p:spPr>
      </p:pic>
      <p:pic>
        <p:nvPicPr>
          <p:cNvPr id="42" name="Image 41">
            <a:extLst>
              <a:ext uri="{FF2B5EF4-FFF2-40B4-BE49-F238E27FC236}">
                <a16:creationId xmlns:a16="http://schemas.microsoft.com/office/drawing/2014/main" id="{B1327F9A-D81B-E1E5-2AC9-F4857EB10E9D}"/>
              </a:ext>
            </a:extLst>
          </p:cNvPr>
          <p:cNvPicPr>
            <a:picLocks noChangeAspect="1"/>
          </p:cNvPicPr>
          <p:nvPr/>
        </p:nvPicPr>
        <p:blipFill>
          <a:blip r:embed="rId8"/>
          <a:stretch>
            <a:fillRect/>
          </a:stretch>
        </p:blipFill>
        <p:spPr>
          <a:xfrm>
            <a:off x="3036502" y="3785996"/>
            <a:ext cx="576000" cy="576000"/>
          </a:xfrm>
          <a:prstGeom prst="rect">
            <a:avLst/>
          </a:prstGeom>
        </p:spPr>
      </p:pic>
      <p:pic>
        <p:nvPicPr>
          <p:cNvPr id="43" name="Image 42">
            <a:extLst>
              <a:ext uri="{FF2B5EF4-FFF2-40B4-BE49-F238E27FC236}">
                <a16:creationId xmlns:a16="http://schemas.microsoft.com/office/drawing/2014/main" id="{3CC15236-C488-6E70-4B78-4B53290D9445}"/>
              </a:ext>
            </a:extLst>
          </p:cNvPr>
          <p:cNvPicPr>
            <a:picLocks noChangeAspect="1"/>
          </p:cNvPicPr>
          <p:nvPr/>
        </p:nvPicPr>
        <p:blipFill>
          <a:blip r:embed="rId9"/>
          <a:stretch>
            <a:fillRect/>
          </a:stretch>
        </p:blipFill>
        <p:spPr>
          <a:xfrm>
            <a:off x="9981606" y="5553484"/>
            <a:ext cx="576000" cy="576000"/>
          </a:xfrm>
          <a:prstGeom prst="rect">
            <a:avLst/>
          </a:prstGeom>
        </p:spPr>
      </p:pic>
      <p:pic>
        <p:nvPicPr>
          <p:cNvPr id="44" name="Image 43">
            <a:extLst>
              <a:ext uri="{FF2B5EF4-FFF2-40B4-BE49-F238E27FC236}">
                <a16:creationId xmlns:a16="http://schemas.microsoft.com/office/drawing/2014/main" id="{BB2D8971-B671-1066-693B-BAF9C60A2CEC}"/>
              </a:ext>
            </a:extLst>
          </p:cNvPr>
          <p:cNvPicPr>
            <a:picLocks noChangeAspect="1"/>
          </p:cNvPicPr>
          <p:nvPr/>
        </p:nvPicPr>
        <p:blipFill>
          <a:blip r:embed="rId10"/>
          <a:stretch>
            <a:fillRect/>
          </a:stretch>
        </p:blipFill>
        <p:spPr>
          <a:xfrm>
            <a:off x="9969641" y="4140028"/>
            <a:ext cx="576000" cy="576000"/>
          </a:xfrm>
          <a:prstGeom prst="rect">
            <a:avLst/>
          </a:prstGeom>
        </p:spPr>
      </p:pic>
      <p:sp>
        <p:nvSpPr>
          <p:cNvPr id="45" name="Rectangle à coins arrondis 98">
            <a:extLst>
              <a:ext uri="{FF2B5EF4-FFF2-40B4-BE49-F238E27FC236}">
                <a16:creationId xmlns:a16="http://schemas.microsoft.com/office/drawing/2014/main" id="{1D6F4E38-059A-AB1A-8E40-38AC50C69F24}"/>
              </a:ext>
            </a:extLst>
          </p:cNvPr>
          <p:cNvSpPr/>
          <p:nvPr/>
        </p:nvSpPr>
        <p:spPr>
          <a:xfrm>
            <a:off x="925221" y="2831517"/>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Reconnaissance externe sources ouvertes</a:t>
            </a:r>
          </a:p>
        </p:txBody>
      </p:sp>
      <p:pic>
        <p:nvPicPr>
          <p:cNvPr id="46" name="Image 45">
            <a:extLst>
              <a:ext uri="{FF2B5EF4-FFF2-40B4-BE49-F238E27FC236}">
                <a16:creationId xmlns:a16="http://schemas.microsoft.com/office/drawing/2014/main" id="{D78F9C18-1200-D909-6DA7-DB2EDC169961}"/>
              </a:ext>
            </a:extLst>
          </p:cNvPr>
          <p:cNvPicPr>
            <a:picLocks noChangeAspect="1"/>
          </p:cNvPicPr>
          <p:nvPr/>
        </p:nvPicPr>
        <p:blipFill>
          <a:blip r:embed="rId3"/>
          <a:stretch>
            <a:fillRect/>
          </a:stretch>
        </p:blipFill>
        <p:spPr>
          <a:xfrm>
            <a:off x="623374" y="2927517"/>
            <a:ext cx="576000" cy="576000"/>
          </a:xfrm>
          <a:prstGeom prst="rect">
            <a:avLst/>
          </a:prstGeom>
        </p:spPr>
      </p:pic>
      <p:sp>
        <p:nvSpPr>
          <p:cNvPr id="48" name="Rectangle 47">
            <a:extLst>
              <a:ext uri="{FF2B5EF4-FFF2-40B4-BE49-F238E27FC236}">
                <a16:creationId xmlns:a16="http://schemas.microsoft.com/office/drawing/2014/main" id="{93952AE4-D8CA-6614-00E6-70B6B53C8D8A}"/>
              </a:ext>
            </a:extLst>
          </p:cNvPr>
          <p:cNvSpPr/>
          <p:nvPr/>
        </p:nvSpPr>
        <p:spPr>
          <a:xfrm>
            <a:off x="6051987" y="1167233"/>
            <a:ext cx="6071520" cy="598827"/>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defRPr/>
            </a:pPr>
            <a:endParaRPr lang="fr-FR" sz="1200" dirty="0">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4B2B584F-F629-2398-6B63-B7F3F4DCA3A4}"/>
              </a:ext>
            </a:extLst>
          </p:cNvPr>
          <p:cNvSpPr/>
          <p:nvPr/>
        </p:nvSpPr>
        <p:spPr>
          <a:xfrm>
            <a:off x="6122723" y="1228532"/>
            <a:ext cx="3575893"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Scénario stratégique :</a:t>
            </a:r>
            <a:br>
              <a:rPr lang="fr-FR" sz="1200" b="1" dirty="0">
                <a:solidFill>
                  <a:srgbClr val="252525"/>
                </a:solidFill>
                <a:latin typeface="+mj-lt"/>
                <a:cs typeface="Segoe UI" panose="020B0502040204020203" pitchFamily="34" charset="0"/>
              </a:rPr>
            </a:br>
            <a:r>
              <a:rPr lang="fr-FR" sz="1200" dirty="0">
                <a:solidFill>
                  <a:srgbClr val="252525"/>
                </a:solidFill>
                <a:latin typeface="+mj-lt"/>
                <a:cs typeface="Segoe UI" panose="020B0502040204020203" pitchFamily="34" charset="0"/>
              </a:rPr>
              <a:t>Un concurrent vole des informations de R&amp;D</a:t>
            </a:r>
          </a:p>
        </p:txBody>
      </p:sp>
      <p:sp>
        <p:nvSpPr>
          <p:cNvPr id="50" name="Rectangle 49">
            <a:extLst>
              <a:ext uri="{FF2B5EF4-FFF2-40B4-BE49-F238E27FC236}">
                <a16:creationId xmlns:a16="http://schemas.microsoft.com/office/drawing/2014/main" id="{B19E27B0-9AE5-232E-F071-2C2AF19C5293}"/>
              </a:ext>
            </a:extLst>
          </p:cNvPr>
          <p:cNvSpPr/>
          <p:nvPr/>
        </p:nvSpPr>
        <p:spPr>
          <a:xfrm>
            <a:off x="9918556" y="1228532"/>
            <a:ext cx="2204951"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Chemin d’attaque :</a:t>
            </a:r>
            <a:r>
              <a:rPr lang="fr-FR" sz="1200" dirty="0">
                <a:solidFill>
                  <a:srgbClr val="252525"/>
                </a:solidFill>
                <a:latin typeface="+mj-lt"/>
                <a:cs typeface="Segoe UI" panose="020B0502040204020203" pitchFamily="34" charset="0"/>
              </a:rPr>
              <a:t> n°1 </a:t>
            </a:r>
          </a:p>
          <a:p>
            <a:pPr>
              <a:defRPr/>
            </a:pPr>
            <a:r>
              <a:rPr lang="fr-FR" sz="1200" b="1" dirty="0">
                <a:solidFill>
                  <a:srgbClr val="252525"/>
                </a:solidFill>
                <a:latin typeface="+mj-lt"/>
                <a:cs typeface="Segoe UI" panose="020B0502040204020203" pitchFamily="34" charset="0"/>
              </a:rPr>
              <a:t>Gravité :</a:t>
            </a:r>
            <a:r>
              <a:rPr lang="fr-FR" sz="1200" dirty="0">
                <a:solidFill>
                  <a:srgbClr val="252525"/>
                </a:solidFill>
                <a:latin typeface="+mj-lt"/>
                <a:cs typeface="Segoe UI" panose="020B0502040204020203" pitchFamily="34" charset="0"/>
              </a:rPr>
              <a:t> 3</a:t>
            </a:r>
          </a:p>
        </p:txBody>
      </p:sp>
      <p:cxnSp>
        <p:nvCxnSpPr>
          <p:cNvPr id="51" name="Connecteur droit 50">
            <a:extLst>
              <a:ext uri="{FF2B5EF4-FFF2-40B4-BE49-F238E27FC236}">
                <a16:creationId xmlns:a16="http://schemas.microsoft.com/office/drawing/2014/main" id="{F3496DA5-D71A-3FDD-1C3B-C63B4B3D1032}"/>
              </a:ext>
            </a:extLst>
          </p:cNvPr>
          <p:cNvCxnSpPr/>
          <p:nvPr/>
        </p:nvCxnSpPr>
        <p:spPr>
          <a:xfrm>
            <a:off x="9774047" y="1167233"/>
            <a:ext cx="0" cy="598827"/>
          </a:xfrm>
          <a:prstGeom prst="line">
            <a:avLst/>
          </a:prstGeom>
          <a:ln/>
        </p:spPr>
        <p:style>
          <a:lnRef idx="2">
            <a:schemeClr val="dk1"/>
          </a:lnRef>
          <a:fillRef idx="1">
            <a:schemeClr val="lt1"/>
          </a:fillRef>
          <a:effectRef idx="0">
            <a:schemeClr val="dk1"/>
          </a:effectRef>
          <a:fontRef idx="minor">
            <a:schemeClr val="dk1"/>
          </a:fontRef>
        </p:style>
      </p:cxnSp>
      <p:cxnSp>
        <p:nvCxnSpPr>
          <p:cNvPr id="52" name="Connecteur : en angle 51">
            <a:extLst>
              <a:ext uri="{FF2B5EF4-FFF2-40B4-BE49-F238E27FC236}">
                <a16:creationId xmlns:a16="http://schemas.microsoft.com/office/drawing/2014/main" id="{AD5D6445-0953-5116-FAFE-FC459586DD2C}"/>
              </a:ext>
            </a:extLst>
          </p:cNvPr>
          <p:cNvCxnSpPr>
            <a:stCxn id="45" idx="3"/>
            <a:endCxn id="40" idx="1"/>
          </p:cNvCxnSpPr>
          <p:nvPr/>
        </p:nvCxnSpPr>
        <p:spPr>
          <a:xfrm flipV="1">
            <a:off x="2559171" y="2352802"/>
            <a:ext cx="477331" cy="862716"/>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B2670AFB-2021-E3D8-DBB4-11940D3584AE}"/>
              </a:ext>
            </a:extLst>
          </p:cNvPr>
          <p:cNvCxnSpPr>
            <a:cxnSpLocks/>
            <a:stCxn id="45" idx="3"/>
            <a:endCxn id="41" idx="1"/>
          </p:cNvCxnSpPr>
          <p:nvPr/>
        </p:nvCxnSpPr>
        <p:spPr>
          <a:xfrm flipV="1">
            <a:off x="2559171" y="3215517"/>
            <a:ext cx="477331" cy="1"/>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FBF9CDF-399C-42D2-909C-4B6F2F4DD803}"/>
              </a:ext>
            </a:extLst>
          </p:cNvPr>
          <p:cNvCxnSpPr>
            <a:cxnSpLocks/>
            <a:stCxn id="45" idx="3"/>
            <a:endCxn id="42" idx="1"/>
          </p:cNvCxnSpPr>
          <p:nvPr/>
        </p:nvCxnSpPr>
        <p:spPr>
          <a:xfrm>
            <a:off x="2559171" y="3215518"/>
            <a:ext cx="477331" cy="858479"/>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3C156D1F-3AE1-29D6-07F7-253E0D166C21}"/>
              </a:ext>
            </a:extLst>
          </p:cNvPr>
          <p:cNvCxnSpPr>
            <a:cxnSpLocks/>
            <a:stCxn id="27" idx="3"/>
            <a:endCxn id="38" idx="1"/>
          </p:cNvCxnSpPr>
          <p:nvPr/>
        </p:nvCxnSpPr>
        <p:spPr>
          <a:xfrm>
            <a:off x="4977046" y="2352802"/>
            <a:ext cx="2547897" cy="861540"/>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4BF7EE5F-7BE3-A316-6FAB-53D39B23B223}"/>
              </a:ext>
            </a:extLst>
          </p:cNvPr>
          <p:cNvCxnSpPr>
            <a:cxnSpLocks/>
            <a:stCxn id="25" idx="3"/>
            <a:endCxn id="38" idx="1"/>
          </p:cNvCxnSpPr>
          <p:nvPr/>
        </p:nvCxnSpPr>
        <p:spPr>
          <a:xfrm flipV="1">
            <a:off x="4977046" y="3214342"/>
            <a:ext cx="2547897" cy="1177"/>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25472E75-8522-69BF-742B-3C771E2D2498}"/>
              </a:ext>
            </a:extLst>
          </p:cNvPr>
          <p:cNvCxnSpPr>
            <a:cxnSpLocks/>
            <a:stCxn id="26" idx="3"/>
            <a:endCxn id="38" idx="1"/>
          </p:cNvCxnSpPr>
          <p:nvPr/>
        </p:nvCxnSpPr>
        <p:spPr>
          <a:xfrm flipV="1">
            <a:off x="4977046" y="3214342"/>
            <a:ext cx="2547897" cy="859655"/>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E53FCDDF-BC53-3104-3EAA-901EF65836DD}"/>
              </a:ext>
            </a:extLst>
          </p:cNvPr>
          <p:cNvCxnSpPr>
            <a:endCxn id="17" idx="0"/>
          </p:cNvCxnSpPr>
          <p:nvPr/>
        </p:nvCxnSpPr>
        <p:spPr>
          <a:xfrm>
            <a:off x="8658768" y="3644168"/>
            <a:ext cx="1" cy="328347"/>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Image 58">
            <a:extLst>
              <a:ext uri="{FF2B5EF4-FFF2-40B4-BE49-F238E27FC236}">
                <a16:creationId xmlns:a16="http://schemas.microsoft.com/office/drawing/2014/main" id="{73AD4685-DBFC-DB11-226B-5A1E82DED644}"/>
              </a:ext>
            </a:extLst>
          </p:cNvPr>
          <p:cNvPicPr>
            <a:picLocks noChangeAspect="1"/>
          </p:cNvPicPr>
          <p:nvPr/>
        </p:nvPicPr>
        <p:blipFill>
          <a:blip r:embed="rId11"/>
          <a:stretch>
            <a:fillRect/>
          </a:stretch>
        </p:blipFill>
        <p:spPr>
          <a:xfrm>
            <a:off x="11112000" y="0"/>
            <a:ext cx="1080000" cy="1080000"/>
          </a:xfrm>
          <a:prstGeom prst="rect">
            <a:avLst/>
          </a:prstGeom>
        </p:spPr>
      </p:pic>
      <p:sp>
        <p:nvSpPr>
          <p:cNvPr id="3" name="Ellipse 2">
            <a:extLst>
              <a:ext uri="{FF2B5EF4-FFF2-40B4-BE49-F238E27FC236}">
                <a16:creationId xmlns:a16="http://schemas.microsoft.com/office/drawing/2014/main" id="{F08B02BC-4BEE-93EB-3684-57561A5883A8}"/>
              </a:ext>
            </a:extLst>
          </p:cNvPr>
          <p:cNvSpPr>
            <a:spLocks noChangeAspect="1"/>
          </p:cNvSpPr>
          <p:nvPr/>
        </p:nvSpPr>
        <p:spPr>
          <a:xfrm>
            <a:off x="2357760" y="272266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8" name="Ellipse 7">
            <a:extLst>
              <a:ext uri="{FF2B5EF4-FFF2-40B4-BE49-F238E27FC236}">
                <a16:creationId xmlns:a16="http://schemas.microsoft.com/office/drawing/2014/main" id="{F2054663-6D9F-6155-C47D-22C3F6E2F0BE}"/>
              </a:ext>
            </a:extLst>
          </p:cNvPr>
          <p:cNvSpPr>
            <a:spLocks noChangeAspect="1"/>
          </p:cNvSpPr>
          <p:nvPr/>
        </p:nvSpPr>
        <p:spPr>
          <a:xfrm>
            <a:off x="2357760" y="5330517"/>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47" name="Ellipse 46">
            <a:extLst>
              <a:ext uri="{FF2B5EF4-FFF2-40B4-BE49-F238E27FC236}">
                <a16:creationId xmlns:a16="http://schemas.microsoft.com/office/drawing/2014/main" id="{8C64204F-3CDB-717F-4933-9F2D15AEED15}"/>
              </a:ext>
            </a:extLst>
          </p:cNvPr>
          <p:cNvSpPr>
            <a:spLocks noChangeAspect="1"/>
          </p:cNvSpPr>
          <p:nvPr/>
        </p:nvSpPr>
        <p:spPr>
          <a:xfrm>
            <a:off x="4764041" y="1857831"/>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0" name="Ellipse 59">
            <a:extLst>
              <a:ext uri="{FF2B5EF4-FFF2-40B4-BE49-F238E27FC236}">
                <a16:creationId xmlns:a16="http://schemas.microsoft.com/office/drawing/2014/main" id="{0C33D99A-2F23-4284-99C3-D1F6A942175A}"/>
              </a:ext>
            </a:extLst>
          </p:cNvPr>
          <p:cNvSpPr>
            <a:spLocks noChangeAspect="1"/>
          </p:cNvSpPr>
          <p:nvPr/>
        </p:nvSpPr>
        <p:spPr>
          <a:xfrm>
            <a:off x="4764041" y="2718428"/>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1" name="Ellipse 60">
            <a:extLst>
              <a:ext uri="{FF2B5EF4-FFF2-40B4-BE49-F238E27FC236}">
                <a16:creationId xmlns:a16="http://schemas.microsoft.com/office/drawing/2014/main" id="{2F7AEF7C-1168-AF5F-1131-F000F3BD57D5}"/>
              </a:ext>
            </a:extLst>
          </p:cNvPr>
          <p:cNvSpPr>
            <a:spLocks noChangeAspect="1"/>
          </p:cNvSpPr>
          <p:nvPr/>
        </p:nvSpPr>
        <p:spPr>
          <a:xfrm>
            <a:off x="4764041" y="3579025"/>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2" name="Ellipse 61">
            <a:extLst>
              <a:ext uri="{FF2B5EF4-FFF2-40B4-BE49-F238E27FC236}">
                <a16:creationId xmlns:a16="http://schemas.microsoft.com/office/drawing/2014/main" id="{6C9C368B-B366-6D1E-05D1-EFB49FCBF4A3}"/>
              </a:ext>
            </a:extLst>
          </p:cNvPr>
          <p:cNvSpPr>
            <a:spLocks noChangeAspect="1"/>
          </p:cNvSpPr>
          <p:nvPr/>
        </p:nvSpPr>
        <p:spPr>
          <a:xfrm>
            <a:off x="4764041" y="4457677"/>
            <a:ext cx="318996" cy="318420"/>
          </a:xfrm>
          <a:prstGeom prst="ellipse">
            <a:avLst/>
          </a:prstGeom>
          <a:solidFill>
            <a:srgbClr val="CC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1</a:t>
            </a:r>
          </a:p>
        </p:txBody>
      </p:sp>
      <p:sp>
        <p:nvSpPr>
          <p:cNvPr id="63" name="Ellipse 62">
            <a:extLst>
              <a:ext uri="{FF2B5EF4-FFF2-40B4-BE49-F238E27FC236}">
                <a16:creationId xmlns:a16="http://schemas.microsoft.com/office/drawing/2014/main" id="{515B9D14-62B5-CDCC-0503-B53E01641DD1}"/>
              </a:ext>
            </a:extLst>
          </p:cNvPr>
          <p:cNvSpPr>
            <a:spLocks noChangeAspect="1"/>
          </p:cNvSpPr>
          <p:nvPr/>
        </p:nvSpPr>
        <p:spPr>
          <a:xfrm>
            <a:off x="4764041" y="5330519"/>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4" name="Ellipse 63">
            <a:extLst>
              <a:ext uri="{FF2B5EF4-FFF2-40B4-BE49-F238E27FC236}">
                <a16:creationId xmlns:a16="http://schemas.microsoft.com/office/drawing/2014/main" id="{D7D5F136-A8B6-C460-CFD3-C3031CA71590}"/>
              </a:ext>
            </a:extLst>
          </p:cNvPr>
          <p:cNvSpPr>
            <a:spLocks noChangeAspect="1"/>
          </p:cNvSpPr>
          <p:nvPr/>
        </p:nvSpPr>
        <p:spPr>
          <a:xfrm>
            <a:off x="6912156" y="5330519"/>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5" name="Ellipse 64">
            <a:extLst>
              <a:ext uri="{FF2B5EF4-FFF2-40B4-BE49-F238E27FC236}">
                <a16:creationId xmlns:a16="http://schemas.microsoft.com/office/drawing/2014/main" id="{9B4D6C60-D8C8-A660-40F3-F378AACCE6FF}"/>
              </a:ext>
            </a:extLst>
          </p:cNvPr>
          <p:cNvSpPr>
            <a:spLocks noChangeAspect="1"/>
          </p:cNvSpPr>
          <p:nvPr/>
        </p:nvSpPr>
        <p:spPr>
          <a:xfrm>
            <a:off x="9270729" y="275149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6" name="Ellipse 65">
            <a:extLst>
              <a:ext uri="{FF2B5EF4-FFF2-40B4-BE49-F238E27FC236}">
                <a16:creationId xmlns:a16="http://schemas.microsoft.com/office/drawing/2014/main" id="{64A2D218-674F-1793-1548-F5E5A6899433}"/>
              </a:ext>
            </a:extLst>
          </p:cNvPr>
          <p:cNvSpPr>
            <a:spLocks noChangeAspect="1"/>
          </p:cNvSpPr>
          <p:nvPr/>
        </p:nvSpPr>
        <p:spPr>
          <a:xfrm>
            <a:off x="9270729" y="3957544"/>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7" name="Ellipse 66">
            <a:extLst>
              <a:ext uri="{FF2B5EF4-FFF2-40B4-BE49-F238E27FC236}">
                <a16:creationId xmlns:a16="http://schemas.microsoft.com/office/drawing/2014/main" id="{006E3DD0-06D4-0A11-A2E8-5A5BA2277444}"/>
              </a:ext>
            </a:extLst>
          </p:cNvPr>
          <p:cNvSpPr>
            <a:spLocks noChangeAspect="1"/>
          </p:cNvSpPr>
          <p:nvPr/>
        </p:nvSpPr>
        <p:spPr>
          <a:xfrm>
            <a:off x="11753498" y="2662456"/>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8" name="Ellipse 67">
            <a:extLst>
              <a:ext uri="{FF2B5EF4-FFF2-40B4-BE49-F238E27FC236}">
                <a16:creationId xmlns:a16="http://schemas.microsoft.com/office/drawing/2014/main" id="{8C4175BE-A682-4D0D-39D2-7D491ACE3BF8}"/>
              </a:ext>
            </a:extLst>
          </p:cNvPr>
          <p:cNvSpPr>
            <a:spLocks noChangeAspect="1"/>
          </p:cNvSpPr>
          <p:nvPr/>
        </p:nvSpPr>
        <p:spPr>
          <a:xfrm>
            <a:off x="11753498" y="398105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9" name="Ellipse 68">
            <a:extLst>
              <a:ext uri="{FF2B5EF4-FFF2-40B4-BE49-F238E27FC236}">
                <a16:creationId xmlns:a16="http://schemas.microsoft.com/office/drawing/2014/main" id="{2A9C0365-F560-0396-9CBF-78DE1A213C53}"/>
              </a:ext>
            </a:extLst>
          </p:cNvPr>
          <p:cNvSpPr>
            <a:spLocks noChangeAspect="1"/>
          </p:cNvSpPr>
          <p:nvPr/>
        </p:nvSpPr>
        <p:spPr>
          <a:xfrm>
            <a:off x="11753498" y="5330519"/>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70" name="ZoneTexte 69">
            <a:extLst>
              <a:ext uri="{FF2B5EF4-FFF2-40B4-BE49-F238E27FC236}">
                <a16:creationId xmlns:a16="http://schemas.microsoft.com/office/drawing/2014/main" id="{5C7B6439-2AF9-9DD4-4620-BFE0000AD8D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56849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500"/>
                                        <p:tgtEl>
                                          <p:spTgt spid="55"/>
                                        </p:tgtEl>
                                      </p:cBhvr>
                                    </p:animEffect>
                                  </p:childTnLst>
                                </p:cTn>
                              </p:par>
                              <p:par>
                                <p:cTn id="47" presetID="22" presetClass="entr" presetSubtype="8"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up)">
                                      <p:cBhvr>
                                        <p:cTn id="85" dur="500"/>
                                        <p:tgtEl>
                                          <p:spTgt spid="21"/>
                                        </p:tgtEl>
                                      </p:cBhvr>
                                    </p:animEffec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up)">
                                      <p:cBhvr>
                                        <p:cTn id="96" dur="500"/>
                                        <p:tgtEl>
                                          <p:spTgt spid="22"/>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43"/>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wipe(left)">
                                      <p:cBhvr>
                                        <p:cTn id="107" dur="500"/>
                                        <p:tgtEl>
                                          <p:spTgt spid="1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wipe(left)">
                                      <p:cBhvr>
                                        <p:cTn id="118" dur="500"/>
                                        <p:tgtEl>
                                          <p:spTgt spid="15"/>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wipe(left)">
                                      <p:cBhvr>
                                        <p:cTn id="129" dur="500"/>
                                        <p:tgtEl>
                                          <p:spTgt spid="18"/>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2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wipe(left)">
                                      <p:cBhvr>
                                        <p:cTn id="140" dur="500"/>
                                        <p:tgtEl>
                                          <p:spTgt spid="19"/>
                                        </p:tgtEl>
                                      </p:cBhvr>
                                    </p:animEffec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36"/>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left)">
                                      <p:cBhvr>
                                        <p:cTn id="151" dur="500"/>
                                        <p:tgtEl>
                                          <p:spTgt spid="20"/>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3"/>
                                        </p:tgtEl>
                                        <p:attrNameLst>
                                          <p:attrName>style.visibility</p:attrName>
                                        </p:attrNameLst>
                                      </p:cBhvr>
                                      <p:to>
                                        <p:strVal val="visible"/>
                                      </p:to>
                                    </p:set>
                                    <p:anim calcmode="lin" valueType="num">
                                      <p:cBhvr>
                                        <p:cTn id="156" dur="500" fill="hold"/>
                                        <p:tgtEl>
                                          <p:spTgt spid="3"/>
                                        </p:tgtEl>
                                        <p:attrNameLst>
                                          <p:attrName>ppt_w</p:attrName>
                                        </p:attrNameLst>
                                      </p:cBhvr>
                                      <p:tavLst>
                                        <p:tav tm="0">
                                          <p:val>
                                            <p:fltVal val="0"/>
                                          </p:val>
                                        </p:tav>
                                        <p:tav tm="100000">
                                          <p:val>
                                            <p:strVal val="#ppt_w"/>
                                          </p:val>
                                        </p:tav>
                                      </p:tavLst>
                                    </p:anim>
                                    <p:anim calcmode="lin" valueType="num">
                                      <p:cBhvr>
                                        <p:cTn id="157" dur="500" fill="hold"/>
                                        <p:tgtEl>
                                          <p:spTgt spid="3"/>
                                        </p:tgtEl>
                                        <p:attrNameLst>
                                          <p:attrName>ppt_h</p:attrName>
                                        </p:attrNameLst>
                                      </p:cBhvr>
                                      <p:tavLst>
                                        <p:tav tm="0">
                                          <p:val>
                                            <p:fltVal val="0"/>
                                          </p:val>
                                        </p:tav>
                                        <p:tav tm="100000">
                                          <p:val>
                                            <p:strVal val="#ppt_h"/>
                                          </p:val>
                                        </p:tav>
                                      </p:tavLst>
                                    </p:anim>
                                    <p:animEffect transition="in" filter="fade">
                                      <p:cBhvr>
                                        <p:cTn id="158" dur="500"/>
                                        <p:tgtEl>
                                          <p:spTgt spid="3"/>
                                        </p:tgtEl>
                                      </p:cBhvr>
                                    </p:animEffect>
                                  </p:childTnLst>
                                </p:cTn>
                              </p:par>
                            </p:childTnLst>
                          </p:cTn>
                        </p:par>
                        <p:par>
                          <p:cTn id="159" fill="hold">
                            <p:stCondLst>
                              <p:cond delay="500"/>
                            </p:stCondLst>
                            <p:childTnLst>
                              <p:par>
                                <p:cTn id="160" presetID="53" presetClass="entr" presetSubtype="16" fill="hold" grpId="0" nodeType="after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p:cTn id="162" dur="500" fill="hold"/>
                                        <p:tgtEl>
                                          <p:spTgt spid="47"/>
                                        </p:tgtEl>
                                        <p:attrNameLst>
                                          <p:attrName>ppt_w</p:attrName>
                                        </p:attrNameLst>
                                      </p:cBhvr>
                                      <p:tavLst>
                                        <p:tav tm="0">
                                          <p:val>
                                            <p:fltVal val="0"/>
                                          </p:val>
                                        </p:tav>
                                        <p:tav tm="100000">
                                          <p:val>
                                            <p:strVal val="#ppt_w"/>
                                          </p:val>
                                        </p:tav>
                                      </p:tavLst>
                                    </p:anim>
                                    <p:anim calcmode="lin" valueType="num">
                                      <p:cBhvr>
                                        <p:cTn id="163" dur="500" fill="hold"/>
                                        <p:tgtEl>
                                          <p:spTgt spid="47"/>
                                        </p:tgtEl>
                                        <p:attrNameLst>
                                          <p:attrName>ppt_h</p:attrName>
                                        </p:attrNameLst>
                                      </p:cBhvr>
                                      <p:tavLst>
                                        <p:tav tm="0">
                                          <p:val>
                                            <p:fltVal val="0"/>
                                          </p:val>
                                        </p:tav>
                                        <p:tav tm="100000">
                                          <p:val>
                                            <p:strVal val="#ppt_h"/>
                                          </p:val>
                                        </p:tav>
                                      </p:tavLst>
                                    </p:anim>
                                    <p:animEffect transition="in" filter="fade">
                                      <p:cBhvr>
                                        <p:cTn id="164" dur="500"/>
                                        <p:tgtEl>
                                          <p:spTgt spid="47"/>
                                        </p:tgtEl>
                                      </p:cBhvr>
                                    </p:animEffect>
                                  </p:childTnLst>
                                </p:cTn>
                              </p:par>
                            </p:childTnLst>
                          </p:cTn>
                        </p:par>
                        <p:par>
                          <p:cTn id="165" fill="hold">
                            <p:stCondLst>
                              <p:cond delay="1000"/>
                            </p:stCondLst>
                            <p:childTnLst>
                              <p:par>
                                <p:cTn id="166" presetID="53" presetClass="entr" presetSubtype="16" fill="hold" grpId="0" nodeType="afterEffect">
                                  <p:stCondLst>
                                    <p:cond delay="0"/>
                                  </p:stCondLst>
                                  <p:childTnLst>
                                    <p:set>
                                      <p:cBhvr>
                                        <p:cTn id="167" dur="1" fill="hold">
                                          <p:stCondLst>
                                            <p:cond delay="0"/>
                                          </p:stCondLst>
                                        </p:cTn>
                                        <p:tgtEl>
                                          <p:spTgt spid="60"/>
                                        </p:tgtEl>
                                        <p:attrNameLst>
                                          <p:attrName>style.visibility</p:attrName>
                                        </p:attrNameLst>
                                      </p:cBhvr>
                                      <p:to>
                                        <p:strVal val="visible"/>
                                      </p:to>
                                    </p:set>
                                    <p:anim calcmode="lin" valueType="num">
                                      <p:cBhvr>
                                        <p:cTn id="168" dur="500" fill="hold"/>
                                        <p:tgtEl>
                                          <p:spTgt spid="60"/>
                                        </p:tgtEl>
                                        <p:attrNameLst>
                                          <p:attrName>ppt_w</p:attrName>
                                        </p:attrNameLst>
                                      </p:cBhvr>
                                      <p:tavLst>
                                        <p:tav tm="0">
                                          <p:val>
                                            <p:fltVal val="0"/>
                                          </p:val>
                                        </p:tav>
                                        <p:tav tm="100000">
                                          <p:val>
                                            <p:strVal val="#ppt_w"/>
                                          </p:val>
                                        </p:tav>
                                      </p:tavLst>
                                    </p:anim>
                                    <p:anim calcmode="lin" valueType="num">
                                      <p:cBhvr>
                                        <p:cTn id="169" dur="500" fill="hold"/>
                                        <p:tgtEl>
                                          <p:spTgt spid="60"/>
                                        </p:tgtEl>
                                        <p:attrNameLst>
                                          <p:attrName>ppt_h</p:attrName>
                                        </p:attrNameLst>
                                      </p:cBhvr>
                                      <p:tavLst>
                                        <p:tav tm="0">
                                          <p:val>
                                            <p:fltVal val="0"/>
                                          </p:val>
                                        </p:tav>
                                        <p:tav tm="100000">
                                          <p:val>
                                            <p:strVal val="#ppt_h"/>
                                          </p:val>
                                        </p:tav>
                                      </p:tavLst>
                                    </p:anim>
                                    <p:animEffect transition="in" filter="fade">
                                      <p:cBhvr>
                                        <p:cTn id="170" dur="500"/>
                                        <p:tgtEl>
                                          <p:spTgt spid="60"/>
                                        </p:tgtEl>
                                      </p:cBhvr>
                                    </p:animEffect>
                                  </p:childTnLst>
                                </p:cTn>
                              </p:par>
                            </p:childTnLst>
                          </p:cTn>
                        </p:par>
                        <p:par>
                          <p:cTn id="171" fill="hold">
                            <p:stCondLst>
                              <p:cond delay="1500"/>
                            </p:stCondLst>
                            <p:childTnLst>
                              <p:par>
                                <p:cTn id="172" presetID="53" presetClass="entr" presetSubtype="16" fill="hold" grpId="0" nodeType="afterEffect">
                                  <p:stCondLst>
                                    <p:cond delay="0"/>
                                  </p:stCondLst>
                                  <p:childTnLst>
                                    <p:set>
                                      <p:cBhvr>
                                        <p:cTn id="173" dur="1" fill="hold">
                                          <p:stCondLst>
                                            <p:cond delay="0"/>
                                          </p:stCondLst>
                                        </p:cTn>
                                        <p:tgtEl>
                                          <p:spTgt spid="61"/>
                                        </p:tgtEl>
                                        <p:attrNameLst>
                                          <p:attrName>style.visibility</p:attrName>
                                        </p:attrNameLst>
                                      </p:cBhvr>
                                      <p:to>
                                        <p:strVal val="visible"/>
                                      </p:to>
                                    </p:set>
                                    <p:anim calcmode="lin" valueType="num">
                                      <p:cBhvr>
                                        <p:cTn id="174" dur="500" fill="hold"/>
                                        <p:tgtEl>
                                          <p:spTgt spid="61"/>
                                        </p:tgtEl>
                                        <p:attrNameLst>
                                          <p:attrName>ppt_w</p:attrName>
                                        </p:attrNameLst>
                                      </p:cBhvr>
                                      <p:tavLst>
                                        <p:tav tm="0">
                                          <p:val>
                                            <p:fltVal val="0"/>
                                          </p:val>
                                        </p:tav>
                                        <p:tav tm="100000">
                                          <p:val>
                                            <p:strVal val="#ppt_w"/>
                                          </p:val>
                                        </p:tav>
                                      </p:tavLst>
                                    </p:anim>
                                    <p:anim calcmode="lin" valueType="num">
                                      <p:cBhvr>
                                        <p:cTn id="175" dur="500" fill="hold"/>
                                        <p:tgtEl>
                                          <p:spTgt spid="61"/>
                                        </p:tgtEl>
                                        <p:attrNameLst>
                                          <p:attrName>ppt_h</p:attrName>
                                        </p:attrNameLst>
                                      </p:cBhvr>
                                      <p:tavLst>
                                        <p:tav tm="0">
                                          <p:val>
                                            <p:fltVal val="0"/>
                                          </p:val>
                                        </p:tav>
                                        <p:tav tm="100000">
                                          <p:val>
                                            <p:strVal val="#ppt_h"/>
                                          </p:val>
                                        </p:tav>
                                      </p:tavLst>
                                    </p:anim>
                                    <p:animEffect transition="in" filter="fade">
                                      <p:cBhvr>
                                        <p:cTn id="176" dur="500"/>
                                        <p:tgtEl>
                                          <p:spTgt spid="61"/>
                                        </p:tgtEl>
                                      </p:cBhvr>
                                    </p:animEffect>
                                  </p:childTnLst>
                                </p:cTn>
                              </p:par>
                            </p:childTnLst>
                          </p:cTn>
                        </p:par>
                        <p:par>
                          <p:cTn id="177" fill="hold">
                            <p:stCondLst>
                              <p:cond delay="2000"/>
                            </p:stCondLst>
                            <p:childTnLst>
                              <p:par>
                                <p:cTn id="178" presetID="53" presetClass="entr" presetSubtype="16" fill="hold" grpId="0" nodeType="afterEffect">
                                  <p:stCondLst>
                                    <p:cond delay="0"/>
                                  </p:stCondLst>
                                  <p:childTnLst>
                                    <p:set>
                                      <p:cBhvr>
                                        <p:cTn id="179" dur="1" fill="hold">
                                          <p:stCondLst>
                                            <p:cond delay="0"/>
                                          </p:stCondLst>
                                        </p:cTn>
                                        <p:tgtEl>
                                          <p:spTgt spid="65"/>
                                        </p:tgtEl>
                                        <p:attrNameLst>
                                          <p:attrName>style.visibility</p:attrName>
                                        </p:attrNameLst>
                                      </p:cBhvr>
                                      <p:to>
                                        <p:strVal val="visible"/>
                                      </p:to>
                                    </p:set>
                                    <p:anim calcmode="lin" valueType="num">
                                      <p:cBhvr>
                                        <p:cTn id="180" dur="500" fill="hold"/>
                                        <p:tgtEl>
                                          <p:spTgt spid="65"/>
                                        </p:tgtEl>
                                        <p:attrNameLst>
                                          <p:attrName>ppt_w</p:attrName>
                                        </p:attrNameLst>
                                      </p:cBhvr>
                                      <p:tavLst>
                                        <p:tav tm="0">
                                          <p:val>
                                            <p:fltVal val="0"/>
                                          </p:val>
                                        </p:tav>
                                        <p:tav tm="100000">
                                          <p:val>
                                            <p:strVal val="#ppt_w"/>
                                          </p:val>
                                        </p:tav>
                                      </p:tavLst>
                                    </p:anim>
                                    <p:anim calcmode="lin" valueType="num">
                                      <p:cBhvr>
                                        <p:cTn id="181" dur="500" fill="hold"/>
                                        <p:tgtEl>
                                          <p:spTgt spid="65"/>
                                        </p:tgtEl>
                                        <p:attrNameLst>
                                          <p:attrName>ppt_h</p:attrName>
                                        </p:attrNameLst>
                                      </p:cBhvr>
                                      <p:tavLst>
                                        <p:tav tm="0">
                                          <p:val>
                                            <p:fltVal val="0"/>
                                          </p:val>
                                        </p:tav>
                                        <p:tav tm="100000">
                                          <p:val>
                                            <p:strVal val="#ppt_h"/>
                                          </p:val>
                                        </p:tav>
                                      </p:tavLst>
                                    </p:anim>
                                    <p:animEffect transition="in" filter="fade">
                                      <p:cBhvr>
                                        <p:cTn id="182" dur="500"/>
                                        <p:tgtEl>
                                          <p:spTgt spid="65"/>
                                        </p:tgtEl>
                                      </p:cBhvr>
                                    </p:animEffect>
                                  </p:childTnLst>
                                </p:cTn>
                              </p:par>
                            </p:childTnLst>
                          </p:cTn>
                        </p:par>
                        <p:par>
                          <p:cTn id="183" fill="hold">
                            <p:stCondLst>
                              <p:cond delay="2500"/>
                            </p:stCondLst>
                            <p:childTnLst>
                              <p:par>
                                <p:cTn id="184" presetID="53" presetClass="entr" presetSubtype="16" fill="hold" grpId="0" nodeType="afterEffect">
                                  <p:stCondLst>
                                    <p:cond delay="0"/>
                                  </p:stCondLst>
                                  <p:childTnLst>
                                    <p:set>
                                      <p:cBhvr>
                                        <p:cTn id="185" dur="1" fill="hold">
                                          <p:stCondLst>
                                            <p:cond delay="0"/>
                                          </p:stCondLst>
                                        </p:cTn>
                                        <p:tgtEl>
                                          <p:spTgt spid="66"/>
                                        </p:tgtEl>
                                        <p:attrNameLst>
                                          <p:attrName>style.visibility</p:attrName>
                                        </p:attrNameLst>
                                      </p:cBhvr>
                                      <p:to>
                                        <p:strVal val="visible"/>
                                      </p:to>
                                    </p:set>
                                    <p:anim calcmode="lin" valueType="num">
                                      <p:cBhvr>
                                        <p:cTn id="186" dur="500" fill="hold"/>
                                        <p:tgtEl>
                                          <p:spTgt spid="66"/>
                                        </p:tgtEl>
                                        <p:attrNameLst>
                                          <p:attrName>ppt_w</p:attrName>
                                        </p:attrNameLst>
                                      </p:cBhvr>
                                      <p:tavLst>
                                        <p:tav tm="0">
                                          <p:val>
                                            <p:fltVal val="0"/>
                                          </p:val>
                                        </p:tav>
                                        <p:tav tm="100000">
                                          <p:val>
                                            <p:strVal val="#ppt_w"/>
                                          </p:val>
                                        </p:tav>
                                      </p:tavLst>
                                    </p:anim>
                                    <p:anim calcmode="lin" valueType="num">
                                      <p:cBhvr>
                                        <p:cTn id="187" dur="500" fill="hold"/>
                                        <p:tgtEl>
                                          <p:spTgt spid="66"/>
                                        </p:tgtEl>
                                        <p:attrNameLst>
                                          <p:attrName>ppt_h</p:attrName>
                                        </p:attrNameLst>
                                      </p:cBhvr>
                                      <p:tavLst>
                                        <p:tav tm="0">
                                          <p:val>
                                            <p:fltVal val="0"/>
                                          </p:val>
                                        </p:tav>
                                        <p:tav tm="100000">
                                          <p:val>
                                            <p:strVal val="#ppt_h"/>
                                          </p:val>
                                        </p:tav>
                                      </p:tavLst>
                                    </p:anim>
                                    <p:animEffect transition="in" filter="fade">
                                      <p:cBhvr>
                                        <p:cTn id="188" dur="500"/>
                                        <p:tgtEl>
                                          <p:spTgt spid="66"/>
                                        </p:tgtEl>
                                      </p:cBhvr>
                                    </p:animEffect>
                                  </p:childTnLst>
                                </p:cTn>
                              </p:par>
                            </p:childTnLst>
                          </p:cTn>
                        </p:par>
                        <p:par>
                          <p:cTn id="189" fill="hold">
                            <p:stCondLst>
                              <p:cond delay="3000"/>
                            </p:stCondLst>
                            <p:childTnLst>
                              <p:par>
                                <p:cTn id="190" presetID="53" presetClass="entr" presetSubtype="16" fill="hold" grpId="0" nodeType="afterEffect">
                                  <p:stCondLst>
                                    <p:cond delay="0"/>
                                  </p:stCondLst>
                                  <p:childTnLst>
                                    <p:set>
                                      <p:cBhvr>
                                        <p:cTn id="191" dur="1" fill="hold">
                                          <p:stCondLst>
                                            <p:cond delay="0"/>
                                          </p:stCondLst>
                                        </p:cTn>
                                        <p:tgtEl>
                                          <p:spTgt spid="67"/>
                                        </p:tgtEl>
                                        <p:attrNameLst>
                                          <p:attrName>style.visibility</p:attrName>
                                        </p:attrNameLst>
                                      </p:cBhvr>
                                      <p:to>
                                        <p:strVal val="visible"/>
                                      </p:to>
                                    </p:set>
                                    <p:anim calcmode="lin" valueType="num">
                                      <p:cBhvr>
                                        <p:cTn id="192" dur="500" fill="hold"/>
                                        <p:tgtEl>
                                          <p:spTgt spid="67"/>
                                        </p:tgtEl>
                                        <p:attrNameLst>
                                          <p:attrName>ppt_w</p:attrName>
                                        </p:attrNameLst>
                                      </p:cBhvr>
                                      <p:tavLst>
                                        <p:tav tm="0">
                                          <p:val>
                                            <p:fltVal val="0"/>
                                          </p:val>
                                        </p:tav>
                                        <p:tav tm="100000">
                                          <p:val>
                                            <p:strVal val="#ppt_w"/>
                                          </p:val>
                                        </p:tav>
                                      </p:tavLst>
                                    </p:anim>
                                    <p:anim calcmode="lin" valueType="num">
                                      <p:cBhvr>
                                        <p:cTn id="193" dur="500" fill="hold"/>
                                        <p:tgtEl>
                                          <p:spTgt spid="67"/>
                                        </p:tgtEl>
                                        <p:attrNameLst>
                                          <p:attrName>ppt_h</p:attrName>
                                        </p:attrNameLst>
                                      </p:cBhvr>
                                      <p:tavLst>
                                        <p:tav tm="0">
                                          <p:val>
                                            <p:fltVal val="0"/>
                                          </p:val>
                                        </p:tav>
                                        <p:tav tm="100000">
                                          <p:val>
                                            <p:strVal val="#ppt_h"/>
                                          </p:val>
                                        </p:tav>
                                      </p:tavLst>
                                    </p:anim>
                                    <p:animEffect transition="in" filter="fade">
                                      <p:cBhvr>
                                        <p:cTn id="194" dur="500"/>
                                        <p:tgtEl>
                                          <p:spTgt spid="67"/>
                                        </p:tgtEl>
                                      </p:cBhvr>
                                    </p:animEffect>
                                  </p:childTnLst>
                                </p:cTn>
                              </p:par>
                            </p:childTnLst>
                          </p:cTn>
                        </p:par>
                        <p:par>
                          <p:cTn id="195" fill="hold">
                            <p:stCondLst>
                              <p:cond delay="3500"/>
                            </p:stCondLst>
                            <p:childTnLst>
                              <p:par>
                                <p:cTn id="196" presetID="53" presetClass="entr" presetSubtype="16" fill="hold" grpId="0" nodeType="afterEffect">
                                  <p:stCondLst>
                                    <p:cond delay="0"/>
                                  </p:stCondLst>
                                  <p:childTnLst>
                                    <p:set>
                                      <p:cBhvr>
                                        <p:cTn id="197" dur="1" fill="hold">
                                          <p:stCondLst>
                                            <p:cond delay="0"/>
                                          </p:stCondLst>
                                        </p:cTn>
                                        <p:tgtEl>
                                          <p:spTgt spid="68"/>
                                        </p:tgtEl>
                                        <p:attrNameLst>
                                          <p:attrName>style.visibility</p:attrName>
                                        </p:attrNameLst>
                                      </p:cBhvr>
                                      <p:to>
                                        <p:strVal val="visible"/>
                                      </p:to>
                                    </p:set>
                                    <p:anim calcmode="lin" valueType="num">
                                      <p:cBhvr>
                                        <p:cTn id="198" dur="500" fill="hold"/>
                                        <p:tgtEl>
                                          <p:spTgt spid="68"/>
                                        </p:tgtEl>
                                        <p:attrNameLst>
                                          <p:attrName>ppt_w</p:attrName>
                                        </p:attrNameLst>
                                      </p:cBhvr>
                                      <p:tavLst>
                                        <p:tav tm="0">
                                          <p:val>
                                            <p:fltVal val="0"/>
                                          </p:val>
                                        </p:tav>
                                        <p:tav tm="100000">
                                          <p:val>
                                            <p:strVal val="#ppt_w"/>
                                          </p:val>
                                        </p:tav>
                                      </p:tavLst>
                                    </p:anim>
                                    <p:anim calcmode="lin" valueType="num">
                                      <p:cBhvr>
                                        <p:cTn id="199" dur="500" fill="hold"/>
                                        <p:tgtEl>
                                          <p:spTgt spid="68"/>
                                        </p:tgtEl>
                                        <p:attrNameLst>
                                          <p:attrName>ppt_h</p:attrName>
                                        </p:attrNameLst>
                                      </p:cBhvr>
                                      <p:tavLst>
                                        <p:tav tm="0">
                                          <p:val>
                                            <p:fltVal val="0"/>
                                          </p:val>
                                        </p:tav>
                                        <p:tav tm="100000">
                                          <p:val>
                                            <p:strVal val="#ppt_h"/>
                                          </p:val>
                                        </p:tav>
                                      </p:tavLst>
                                    </p:anim>
                                    <p:animEffect transition="in" filter="fade">
                                      <p:cBhvr>
                                        <p:cTn id="200" dur="500"/>
                                        <p:tgtEl>
                                          <p:spTgt spid="68"/>
                                        </p:tgtEl>
                                      </p:cBhvr>
                                    </p:animEffect>
                                  </p:childTnLst>
                                </p:cTn>
                              </p:par>
                            </p:childTnLst>
                          </p:cTn>
                        </p:par>
                      </p:childTnLst>
                    </p:cTn>
                  </p:par>
                  <p:par>
                    <p:cTn id="201" fill="hold">
                      <p:stCondLst>
                        <p:cond delay="indefinite"/>
                      </p:stCondLst>
                      <p:childTnLst>
                        <p:par>
                          <p:cTn id="202" fill="hold">
                            <p:stCondLst>
                              <p:cond delay="0"/>
                            </p:stCondLst>
                            <p:childTnLst>
                              <p:par>
                                <p:cTn id="203" presetID="53" presetClass="entr" presetSubtype="16" fill="hold" grpId="0" nodeType="clickEffect">
                                  <p:stCondLst>
                                    <p:cond delay="0"/>
                                  </p:stCondLst>
                                  <p:childTnLst>
                                    <p:set>
                                      <p:cBhvr>
                                        <p:cTn id="204" dur="1" fill="hold">
                                          <p:stCondLst>
                                            <p:cond delay="0"/>
                                          </p:stCondLst>
                                        </p:cTn>
                                        <p:tgtEl>
                                          <p:spTgt spid="62"/>
                                        </p:tgtEl>
                                        <p:attrNameLst>
                                          <p:attrName>style.visibility</p:attrName>
                                        </p:attrNameLst>
                                      </p:cBhvr>
                                      <p:to>
                                        <p:strVal val="visible"/>
                                      </p:to>
                                    </p:set>
                                    <p:anim calcmode="lin" valueType="num">
                                      <p:cBhvr>
                                        <p:cTn id="205" dur="500" fill="hold"/>
                                        <p:tgtEl>
                                          <p:spTgt spid="62"/>
                                        </p:tgtEl>
                                        <p:attrNameLst>
                                          <p:attrName>ppt_w</p:attrName>
                                        </p:attrNameLst>
                                      </p:cBhvr>
                                      <p:tavLst>
                                        <p:tav tm="0">
                                          <p:val>
                                            <p:fltVal val="0"/>
                                          </p:val>
                                        </p:tav>
                                        <p:tav tm="100000">
                                          <p:val>
                                            <p:strVal val="#ppt_w"/>
                                          </p:val>
                                        </p:tav>
                                      </p:tavLst>
                                    </p:anim>
                                    <p:anim calcmode="lin" valueType="num">
                                      <p:cBhvr>
                                        <p:cTn id="206" dur="500" fill="hold"/>
                                        <p:tgtEl>
                                          <p:spTgt spid="62"/>
                                        </p:tgtEl>
                                        <p:attrNameLst>
                                          <p:attrName>ppt_h</p:attrName>
                                        </p:attrNameLst>
                                      </p:cBhvr>
                                      <p:tavLst>
                                        <p:tav tm="0">
                                          <p:val>
                                            <p:fltVal val="0"/>
                                          </p:val>
                                        </p:tav>
                                        <p:tav tm="100000">
                                          <p:val>
                                            <p:strVal val="#ppt_h"/>
                                          </p:val>
                                        </p:tav>
                                      </p:tavLst>
                                    </p:anim>
                                    <p:animEffect transition="in" filter="fade">
                                      <p:cBhvr>
                                        <p:cTn id="207" dur="500"/>
                                        <p:tgtEl>
                                          <p:spTgt spid="62"/>
                                        </p:tgtEl>
                                      </p:cBhvr>
                                    </p:animEffect>
                                  </p:childTnLst>
                                </p:cTn>
                              </p:par>
                            </p:childTnLst>
                          </p:cTn>
                        </p:par>
                      </p:childTnLst>
                    </p:cTn>
                  </p:par>
                  <p:par>
                    <p:cTn id="208" fill="hold">
                      <p:stCondLst>
                        <p:cond delay="indefinite"/>
                      </p:stCondLst>
                      <p:childTnLst>
                        <p:par>
                          <p:cTn id="209" fill="hold">
                            <p:stCondLst>
                              <p:cond delay="0"/>
                            </p:stCondLst>
                            <p:childTnLst>
                              <p:par>
                                <p:cTn id="210" presetID="53" presetClass="entr" presetSubtype="16" fill="hold" grpId="0" nodeType="clickEffect">
                                  <p:stCondLst>
                                    <p:cond delay="0"/>
                                  </p:stCondLst>
                                  <p:childTnLst>
                                    <p:set>
                                      <p:cBhvr>
                                        <p:cTn id="211" dur="1" fill="hold">
                                          <p:stCondLst>
                                            <p:cond delay="0"/>
                                          </p:stCondLst>
                                        </p:cTn>
                                        <p:tgtEl>
                                          <p:spTgt spid="8"/>
                                        </p:tgtEl>
                                        <p:attrNameLst>
                                          <p:attrName>style.visibility</p:attrName>
                                        </p:attrNameLst>
                                      </p:cBhvr>
                                      <p:to>
                                        <p:strVal val="visible"/>
                                      </p:to>
                                    </p:set>
                                    <p:anim calcmode="lin" valueType="num">
                                      <p:cBhvr>
                                        <p:cTn id="212" dur="500" fill="hold"/>
                                        <p:tgtEl>
                                          <p:spTgt spid="8"/>
                                        </p:tgtEl>
                                        <p:attrNameLst>
                                          <p:attrName>ppt_w</p:attrName>
                                        </p:attrNameLst>
                                      </p:cBhvr>
                                      <p:tavLst>
                                        <p:tav tm="0">
                                          <p:val>
                                            <p:fltVal val="0"/>
                                          </p:val>
                                        </p:tav>
                                        <p:tav tm="100000">
                                          <p:val>
                                            <p:strVal val="#ppt_w"/>
                                          </p:val>
                                        </p:tav>
                                      </p:tavLst>
                                    </p:anim>
                                    <p:anim calcmode="lin" valueType="num">
                                      <p:cBhvr>
                                        <p:cTn id="213" dur="500" fill="hold"/>
                                        <p:tgtEl>
                                          <p:spTgt spid="8"/>
                                        </p:tgtEl>
                                        <p:attrNameLst>
                                          <p:attrName>ppt_h</p:attrName>
                                        </p:attrNameLst>
                                      </p:cBhvr>
                                      <p:tavLst>
                                        <p:tav tm="0">
                                          <p:val>
                                            <p:fltVal val="0"/>
                                          </p:val>
                                        </p:tav>
                                        <p:tav tm="100000">
                                          <p:val>
                                            <p:strVal val="#ppt_h"/>
                                          </p:val>
                                        </p:tav>
                                      </p:tavLst>
                                    </p:anim>
                                    <p:animEffect transition="in" filter="fade">
                                      <p:cBhvr>
                                        <p:cTn id="214" dur="500"/>
                                        <p:tgtEl>
                                          <p:spTgt spid="8"/>
                                        </p:tgtEl>
                                      </p:cBhvr>
                                    </p:animEffect>
                                  </p:childTnLst>
                                </p:cTn>
                              </p:par>
                            </p:childTnLst>
                          </p:cTn>
                        </p:par>
                        <p:par>
                          <p:cTn id="215" fill="hold">
                            <p:stCondLst>
                              <p:cond delay="500"/>
                            </p:stCondLst>
                            <p:childTnLst>
                              <p:par>
                                <p:cTn id="216" presetID="53" presetClass="entr" presetSubtype="16" fill="hold" grpId="0" nodeType="afterEffect">
                                  <p:stCondLst>
                                    <p:cond delay="0"/>
                                  </p:stCondLst>
                                  <p:childTnLst>
                                    <p:set>
                                      <p:cBhvr>
                                        <p:cTn id="217" dur="1" fill="hold">
                                          <p:stCondLst>
                                            <p:cond delay="0"/>
                                          </p:stCondLst>
                                        </p:cTn>
                                        <p:tgtEl>
                                          <p:spTgt spid="63"/>
                                        </p:tgtEl>
                                        <p:attrNameLst>
                                          <p:attrName>style.visibility</p:attrName>
                                        </p:attrNameLst>
                                      </p:cBhvr>
                                      <p:to>
                                        <p:strVal val="visible"/>
                                      </p:to>
                                    </p:set>
                                    <p:anim calcmode="lin" valueType="num">
                                      <p:cBhvr>
                                        <p:cTn id="218" dur="500" fill="hold"/>
                                        <p:tgtEl>
                                          <p:spTgt spid="63"/>
                                        </p:tgtEl>
                                        <p:attrNameLst>
                                          <p:attrName>ppt_w</p:attrName>
                                        </p:attrNameLst>
                                      </p:cBhvr>
                                      <p:tavLst>
                                        <p:tav tm="0">
                                          <p:val>
                                            <p:fltVal val="0"/>
                                          </p:val>
                                        </p:tav>
                                        <p:tav tm="100000">
                                          <p:val>
                                            <p:strVal val="#ppt_w"/>
                                          </p:val>
                                        </p:tav>
                                      </p:tavLst>
                                    </p:anim>
                                    <p:anim calcmode="lin" valueType="num">
                                      <p:cBhvr>
                                        <p:cTn id="219" dur="500" fill="hold"/>
                                        <p:tgtEl>
                                          <p:spTgt spid="63"/>
                                        </p:tgtEl>
                                        <p:attrNameLst>
                                          <p:attrName>ppt_h</p:attrName>
                                        </p:attrNameLst>
                                      </p:cBhvr>
                                      <p:tavLst>
                                        <p:tav tm="0">
                                          <p:val>
                                            <p:fltVal val="0"/>
                                          </p:val>
                                        </p:tav>
                                        <p:tav tm="100000">
                                          <p:val>
                                            <p:strVal val="#ppt_h"/>
                                          </p:val>
                                        </p:tav>
                                      </p:tavLst>
                                    </p:anim>
                                    <p:animEffect transition="in" filter="fade">
                                      <p:cBhvr>
                                        <p:cTn id="220" dur="500"/>
                                        <p:tgtEl>
                                          <p:spTgt spid="63"/>
                                        </p:tgtEl>
                                      </p:cBhvr>
                                    </p:animEffect>
                                  </p:childTnLst>
                                </p:cTn>
                              </p:par>
                            </p:childTnLst>
                          </p:cTn>
                        </p:par>
                        <p:par>
                          <p:cTn id="221" fill="hold">
                            <p:stCondLst>
                              <p:cond delay="1000"/>
                            </p:stCondLst>
                            <p:childTnLst>
                              <p:par>
                                <p:cTn id="222" presetID="53" presetClass="entr" presetSubtype="16" fill="hold" grpId="0" nodeType="afterEffect">
                                  <p:stCondLst>
                                    <p:cond delay="0"/>
                                  </p:stCondLst>
                                  <p:childTnLst>
                                    <p:set>
                                      <p:cBhvr>
                                        <p:cTn id="223" dur="1" fill="hold">
                                          <p:stCondLst>
                                            <p:cond delay="0"/>
                                          </p:stCondLst>
                                        </p:cTn>
                                        <p:tgtEl>
                                          <p:spTgt spid="64"/>
                                        </p:tgtEl>
                                        <p:attrNameLst>
                                          <p:attrName>style.visibility</p:attrName>
                                        </p:attrNameLst>
                                      </p:cBhvr>
                                      <p:to>
                                        <p:strVal val="visible"/>
                                      </p:to>
                                    </p:set>
                                    <p:anim calcmode="lin" valueType="num">
                                      <p:cBhvr>
                                        <p:cTn id="224" dur="500" fill="hold"/>
                                        <p:tgtEl>
                                          <p:spTgt spid="64"/>
                                        </p:tgtEl>
                                        <p:attrNameLst>
                                          <p:attrName>ppt_w</p:attrName>
                                        </p:attrNameLst>
                                      </p:cBhvr>
                                      <p:tavLst>
                                        <p:tav tm="0">
                                          <p:val>
                                            <p:fltVal val="0"/>
                                          </p:val>
                                        </p:tav>
                                        <p:tav tm="100000">
                                          <p:val>
                                            <p:strVal val="#ppt_w"/>
                                          </p:val>
                                        </p:tav>
                                      </p:tavLst>
                                    </p:anim>
                                    <p:anim calcmode="lin" valueType="num">
                                      <p:cBhvr>
                                        <p:cTn id="225" dur="500" fill="hold"/>
                                        <p:tgtEl>
                                          <p:spTgt spid="64"/>
                                        </p:tgtEl>
                                        <p:attrNameLst>
                                          <p:attrName>ppt_h</p:attrName>
                                        </p:attrNameLst>
                                      </p:cBhvr>
                                      <p:tavLst>
                                        <p:tav tm="0">
                                          <p:val>
                                            <p:fltVal val="0"/>
                                          </p:val>
                                        </p:tav>
                                        <p:tav tm="100000">
                                          <p:val>
                                            <p:strVal val="#ppt_h"/>
                                          </p:val>
                                        </p:tav>
                                      </p:tavLst>
                                    </p:anim>
                                    <p:animEffect transition="in" filter="fade">
                                      <p:cBhvr>
                                        <p:cTn id="226" dur="500"/>
                                        <p:tgtEl>
                                          <p:spTgt spid="64"/>
                                        </p:tgtEl>
                                      </p:cBhvr>
                                    </p:animEffect>
                                  </p:childTnLst>
                                </p:cTn>
                              </p:par>
                            </p:childTnLst>
                          </p:cTn>
                        </p:par>
                      </p:childTnLst>
                    </p:cTn>
                  </p:par>
                  <p:par>
                    <p:cTn id="227" fill="hold">
                      <p:stCondLst>
                        <p:cond delay="indefinite"/>
                      </p:stCondLst>
                      <p:childTnLst>
                        <p:par>
                          <p:cTn id="228" fill="hold">
                            <p:stCondLst>
                              <p:cond delay="0"/>
                            </p:stCondLst>
                            <p:childTnLst>
                              <p:par>
                                <p:cTn id="229" presetID="53" presetClass="entr" presetSubtype="16" fill="hold" grpId="0" nodeType="clickEffect">
                                  <p:stCondLst>
                                    <p:cond delay="0"/>
                                  </p:stCondLst>
                                  <p:childTnLst>
                                    <p:set>
                                      <p:cBhvr>
                                        <p:cTn id="230" dur="1" fill="hold">
                                          <p:stCondLst>
                                            <p:cond delay="0"/>
                                          </p:stCondLst>
                                        </p:cTn>
                                        <p:tgtEl>
                                          <p:spTgt spid="69"/>
                                        </p:tgtEl>
                                        <p:attrNameLst>
                                          <p:attrName>style.visibility</p:attrName>
                                        </p:attrNameLst>
                                      </p:cBhvr>
                                      <p:to>
                                        <p:strVal val="visible"/>
                                      </p:to>
                                    </p:set>
                                    <p:anim calcmode="lin" valueType="num">
                                      <p:cBhvr>
                                        <p:cTn id="231" dur="500" fill="hold"/>
                                        <p:tgtEl>
                                          <p:spTgt spid="69"/>
                                        </p:tgtEl>
                                        <p:attrNameLst>
                                          <p:attrName>ppt_w</p:attrName>
                                        </p:attrNameLst>
                                      </p:cBhvr>
                                      <p:tavLst>
                                        <p:tav tm="0">
                                          <p:val>
                                            <p:fltVal val="0"/>
                                          </p:val>
                                        </p:tav>
                                        <p:tav tm="100000">
                                          <p:val>
                                            <p:strVal val="#ppt_w"/>
                                          </p:val>
                                        </p:tav>
                                      </p:tavLst>
                                    </p:anim>
                                    <p:anim calcmode="lin" valueType="num">
                                      <p:cBhvr>
                                        <p:cTn id="232" dur="500" fill="hold"/>
                                        <p:tgtEl>
                                          <p:spTgt spid="69"/>
                                        </p:tgtEl>
                                        <p:attrNameLst>
                                          <p:attrName>ppt_h</p:attrName>
                                        </p:attrNameLst>
                                      </p:cBhvr>
                                      <p:tavLst>
                                        <p:tav tm="0">
                                          <p:val>
                                            <p:fltVal val="0"/>
                                          </p:val>
                                        </p:tav>
                                        <p:tav tm="100000">
                                          <p:val>
                                            <p:strVal val="#ppt_h"/>
                                          </p:val>
                                        </p:tav>
                                      </p:tavLst>
                                    </p:anim>
                                    <p:animEffect transition="in" filter="fade">
                                      <p:cBhvr>
                                        <p:cTn id="23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45" grpId="0" animBg="1"/>
      <p:bldP spid="3" grpId="0" animBg="1"/>
      <p:bldP spid="8" grpId="0" animBg="1"/>
      <p:bldP spid="4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1352E-8AE8-F53A-0431-8FA34472CB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5B5052-4BCF-7162-1D5D-8D14927A339C}"/>
              </a:ext>
            </a:extLst>
          </p:cNvPr>
          <p:cNvSpPr>
            <a:spLocks noGrp="1"/>
          </p:cNvSpPr>
          <p:nvPr>
            <p:ph type="title"/>
          </p:nvPr>
        </p:nvSpPr>
        <p:spPr/>
        <p:txBody>
          <a:bodyPr>
            <a:normAutofit fontScale="90000"/>
          </a:bodyPr>
          <a:lstStyle/>
          <a:p>
            <a:r>
              <a:rPr lang="fr-FR" dirty="0"/>
              <a:t>Mesures</a:t>
            </a:r>
          </a:p>
        </p:txBody>
      </p:sp>
      <p:sp>
        <p:nvSpPr>
          <p:cNvPr id="9" name="Espace réservé du contenu 2">
            <a:extLst>
              <a:ext uri="{FF2B5EF4-FFF2-40B4-BE49-F238E27FC236}">
                <a16:creationId xmlns:a16="http://schemas.microsoft.com/office/drawing/2014/main" id="{5E37E16A-5FBB-3740-4282-7A660A7C3099}"/>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l’exposition</a:t>
            </a:r>
          </a:p>
          <a:p>
            <a:pPr lvl="2"/>
            <a:r>
              <a:rPr lang="fr-FR" dirty="0"/>
              <a:t>Réduire la dépendance : interroger les choix de partenaires, identifier des substitutions</a:t>
            </a:r>
          </a:p>
          <a:p>
            <a:pPr lvl="2"/>
            <a:r>
              <a:rPr lang="fr-FR" dirty="0"/>
              <a:t>Réduire la pénétration : réduire les droits, réduire les données traitées, internaliser, etc.</a:t>
            </a:r>
          </a:p>
          <a:p>
            <a:pPr lvl="1"/>
            <a:r>
              <a:rPr lang="fr-FR" dirty="0"/>
              <a:t>Agir sur la fiabilité cyber</a:t>
            </a:r>
          </a:p>
          <a:p>
            <a:pPr lvl="2"/>
            <a:r>
              <a:rPr lang="fr-FR" dirty="0"/>
              <a:t>Améliorer la maturité cyber : imposer des règles (ex : clauses types dans les contrats), aider à progresser / vérifier la sécurité (ex : questionnaire, audit, sensibilisation), etc.</a:t>
            </a:r>
          </a:p>
          <a:p>
            <a:pPr lvl="2"/>
            <a:r>
              <a:rPr lang="fr-FR" dirty="0"/>
              <a:t>Améliorer la confiance : demander des garanties (ex : certification), changer de partenaire</a:t>
            </a:r>
          </a:p>
          <a:p>
            <a:pPr lvl="2"/>
            <a:endParaRPr lang="fr-FR" dirty="0"/>
          </a:p>
        </p:txBody>
      </p:sp>
      <p:sp>
        <p:nvSpPr>
          <p:cNvPr id="5" name="Espace réservé du pied de page 4">
            <a:extLst>
              <a:ext uri="{FF2B5EF4-FFF2-40B4-BE49-F238E27FC236}">
                <a16:creationId xmlns:a16="http://schemas.microsoft.com/office/drawing/2014/main" id="{49F9FD0F-4D60-A670-1CFF-D8AB49759D38}"/>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E479F16-72A8-3CCE-8EE9-09D4F103489C}"/>
              </a:ext>
            </a:extLst>
          </p:cNvPr>
          <p:cNvSpPr>
            <a:spLocks noGrp="1"/>
          </p:cNvSpPr>
          <p:nvPr>
            <p:ph type="sldNum" sz="quarter" idx="12"/>
          </p:nvPr>
        </p:nvSpPr>
        <p:spPr/>
        <p:txBody>
          <a:bodyPr/>
          <a:lstStyle/>
          <a:p>
            <a:pPr rtl="0"/>
            <a:fld id="{294A09A9-5501-47C1-A89A-A340965A2BE2}" type="slidenum">
              <a:rPr lang="fr-FR" noProof="0" smtClean="0"/>
              <a:t>109</a:t>
            </a:fld>
            <a:endParaRPr lang="fr-FR" noProof="0"/>
          </a:p>
        </p:txBody>
      </p:sp>
      <p:sp>
        <p:nvSpPr>
          <p:cNvPr id="4" name="Espace réservé de la date 3">
            <a:extLst>
              <a:ext uri="{FF2B5EF4-FFF2-40B4-BE49-F238E27FC236}">
                <a16:creationId xmlns:a16="http://schemas.microsoft.com/office/drawing/2014/main" id="{EACAFC0D-6841-3D1A-67C2-86B7755EB769}"/>
              </a:ext>
            </a:extLst>
          </p:cNvPr>
          <p:cNvSpPr>
            <a:spLocks noGrp="1"/>
          </p:cNvSpPr>
          <p:nvPr>
            <p:ph type="dt" sz="half" idx="10"/>
          </p:nvPr>
        </p:nvSpPr>
        <p:spPr/>
        <p:txBody>
          <a:bodyPr/>
          <a:lstStyle/>
          <a:p>
            <a:pPr rtl="0"/>
            <a:r>
              <a:rPr lang="fr-FR" noProof="0"/>
              <a:t>01/07/2025</a:t>
            </a:r>
          </a:p>
        </p:txBody>
      </p:sp>
      <p:sp>
        <p:nvSpPr>
          <p:cNvPr id="11" name="Espace réservé du texte 10">
            <a:extLst>
              <a:ext uri="{FF2B5EF4-FFF2-40B4-BE49-F238E27FC236}">
                <a16:creationId xmlns:a16="http://schemas.microsoft.com/office/drawing/2014/main" id="{EC5BBCF1-9932-F361-3BCE-B56F0D012DE7}"/>
              </a:ext>
            </a:extLst>
          </p:cNvPr>
          <p:cNvSpPr>
            <a:spLocks noGrp="1"/>
          </p:cNvSpPr>
          <p:nvPr>
            <p:ph type="body" sz="quarter" idx="13"/>
          </p:nvPr>
        </p:nvSpPr>
        <p:spPr/>
        <p:txBody>
          <a:bodyPr/>
          <a:lstStyle/>
          <a:p>
            <a:r>
              <a:rPr lang="fr-FR" dirty="0"/>
              <a:t>Peut-on déterminer des mesures sur les scénarios opérationnels ?</a:t>
            </a:r>
          </a:p>
        </p:txBody>
      </p:sp>
      <p:pic>
        <p:nvPicPr>
          <p:cNvPr id="7" name="Image 6">
            <a:extLst>
              <a:ext uri="{FF2B5EF4-FFF2-40B4-BE49-F238E27FC236}">
                <a16:creationId xmlns:a16="http://schemas.microsoft.com/office/drawing/2014/main" id="{7141E34F-70A1-4E8E-4461-2E75752CAA31}"/>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10" name="Organigramme : Alternative 9">
            <a:extLst>
              <a:ext uri="{FF2B5EF4-FFF2-40B4-BE49-F238E27FC236}">
                <a16:creationId xmlns:a16="http://schemas.microsoft.com/office/drawing/2014/main" id="{D09CF33F-DEE4-7E02-5EB7-223155077C6C}"/>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3" name="ZoneTexte 2">
            <a:extLst>
              <a:ext uri="{FF2B5EF4-FFF2-40B4-BE49-F238E27FC236}">
                <a16:creationId xmlns:a16="http://schemas.microsoft.com/office/drawing/2014/main" id="{7FEEA61E-BCC2-F9A3-0CF2-8C46C6A367F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1801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D200F8-6640-2381-5873-CD1E1BF463B7}"/>
              </a:ext>
            </a:extLst>
          </p:cNvPr>
          <p:cNvSpPr/>
          <p:nvPr/>
        </p:nvSpPr>
        <p:spPr>
          <a:xfrm>
            <a:off x="6629590" y="240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Evénement redouté</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(qu’est-ce qu’on craint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Un accident</a:t>
            </a:r>
          </a:p>
        </p:txBody>
      </p:sp>
      <p:sp>
        <p:nvSpPr>
          <p:cNvPr id="8" name="Titre 7">
            <a:extLst>
              <a:ext uri="{FF2B5EF4-FFF2-40B4-BE49-F238E27FC236}">
                <a16:creationId xmlns:a16="http://schemas.microsoft.com/office/drawing/2014/main" id="{D9FC6528-A2E2-07D5-B560-B0093A016BA1}"/>
              </a:ext>
            </a:extLst>
          </p:cNvPr>
          <p:cNvSpPr>
            <a:spLocks noGrp="1"/>
          </p:cNvSpPr>
          <p:nvPr>
            <p:ph type="title"/>
          </p:nvPr>
        </p:nvSpPr>
        <p:spPr/>
        <p:txBody>
          <a:bodyPr>
            <a:normAutofit fontScale="90000"/>
          </a:bodyPr>
          <a:lstStyle/>
          <a:p>
            <a:r>
              <a:rPr lang="fr-FR" noProof="0" dirty="0">
                <a:latin typeface="Calibri Light" panose="020F0302020204030204" pitchFamily="34" charset="0"/>
                <a:cs typeface="Calibri Light" panose="020F0302020204030204" pitchFamily="34" charset="0"/>
              </a:rPr>
              <a:t>Qu’est-ce qu’un risque ?</a:t>
            </a:r>
            <a:endParaRPr lang="fr-FR" sz="2800" noProof="0" dirty="0">
              <a:latin typeface="Calibri Light" panose="020F0302020204030204" pitchFamily="34" charset="0"/>
              <a:cs typeface="Calibri Light" panose="020F0302020204030204" pitchFamily="34" charset="0"/>
            </a:endParaRPr>
          </a:p>
        </p:txBody>
      </p:sp>
      <p:sp>
        <p:nvSpPr>
          <p:cNvPr id="3" name="Date Placeholder 2">
            <a:extLst>
              <a:ext uri="{FF2B5EF4-FFF2-40B4-BE49-F238E27FC236}">
                <a16:creationId xmlns:a16="http://schemas.microsoft.com/office/drawing/2014/main" id="{77C599F8-9806-C50E-1E06-4C69A3C4F5A0}"/>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01/07/2025</a:t>
            </a:r>
          </a:p>
        </p:txBody>
      </p:sp>
      <p:sp>
        <p:nvSpPr>
          <p:cNvPr id="4" name="Footer Placeholder 3">
            <a:extLst>
              <a:ext uri="{FF2B5EF4-FFF2-40B4-BE49-F238E27FC236}">
                <a16:creationId xmlns:a16="http://schemas.microsoft.com/office/drawing/2014/main" id="{B0225BD0-DC66-C3D6-EE66-DFB15290AAB8}"/>
              </a:ext>
            </a:extLst>
          </p:cNvPr>
          <p:cNvSpPr>
            <a:spLocks noGrp="1"/>
          </p:cNvSpPr>
          <p:nvPr>
            <p:ph type="ftr" sz="quarter" idx="11"/>
          </p:nvPr>
        </p:nvSpPr>
        <p:spPr/>
        <p:txBody>
          <a:bodyPr/>
          <a:lstStyle/>
          <a:p>
            <a:pPr algn="ctr" rtl="0"/>
            <a:r>
              <a:rPr lang="fr-FR" noProof="0" dirty="0">
                <a:latin typeface="Calibri Light" panose="020F0302020204030204" pitchFamily="34" charset="0"/>
                <a:cs typeface="Calibri Light" panose="020F0302020204030204" pitchFamily="34" charset="0"/>
              </a:rPr>
              <a:t>EBIOS Risk Manager - Formation</a:t>
            </a:r>
          </a:p>
        </p:txBody>
      </p:sp>
      <p:sp>
        <p:nvSpPr>
          <p:cNvPr id="9" name="Slide Number Placeholder 4">
            <a:extLst>
              <a:ext uri="{FF2B5EF4-FFF2-40B4-BE49-F238E27FC236}">
                <a16:creationId xmlns:a16="http://schemas.microsoft.com/office/drawing/2014/main" id="{F9D727B1-D99F-ED56-E6FF-96A04EC6E92C}"/>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11</a:t>
            </a:fld>
            <a:endParaRPr lang="fr-FR" noProof="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0E123E5A-A101-2A29-1EC9-A8587EDA2AAE}"/>
              </a:ext>
            </a:extLst>
          </p:cNvPr>
          <p:cNvSpPr/>
          <p:nvPr/>
        </p:nvSpPr>
        <p:spPr>
          <a:xfrm>
            <a:off x="6629590" y="432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Scénario</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(comment cela peut-il arriver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Vitesse excessive, inattention, dangers sur la route, piratage de la voiture, etc.</a:t>
            </a:r>
          </a:p>
        </p:txBody>
      </p:sp>
      <p:sp>
        <p:nvSpPr>
          <p:cNvPr id="12" name="Rectangle 11">
            <a:extLst>
              <a:ext uri="{FF2B5EF4-FFF2-40B4-BE49-F238E27FC236}">
                <a16:creationId xmlns:a16="http://schemas.microsoft.com/office/drawing/2014/main" id="{12E2A28E-F8FB-52C4-3512-00DB01AE7128}"/>
              </a:ext>
            </a:extLst>
          </p:cNvPr>
          <p:cNvSpPr/>
          <p:nvPr/>
        </p:nvSpPr>
        <p:spPr>
          <a:xfrm>
            <a:off x="6629590" y="336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sont les impacts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Conducteur blessé, casse et réparations, destination non atteinte, nature affectée, image de soi, etc.</a:t>
            </a:r>
          </a:p>
        </p:txBody>
      </p:sp>
      <p:sp>
        <p:nvSpPr>
          <p:cNvPr id="13" name="Rectangle 12">
            <a:extLst>
              <a:ext uri="{FF2B5EF4-FFF2-40B4-BE49-F238E27FC236}">
                <a16:creationId xmlns:a16="http://schemas.microsoft.com/office/drawing/2014/main" id="{9955AD86-AA55-7B29-6B2D-914C5491E4CA}"/>
              </a:ext>
            </a:extLst>
          </p:cNvPr>
          <p:cNvSpPr/>
          <p:nvPr/>
        </p:nvSpPr>
        <p:spPr>
          <a:xfrm>
            <a:off x="6629590" y="144904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Risque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scénario menant à un événement redouté qui engendre des conséquences indésirables</a:t>
            </a:r>
          </a:p>
        </p:txBody>
      </p:sp>
      <p:sp>
        <p:nvSpPr>
          <p:cNvPr id="14" name="Organigramme : Alternative 13">
            <a:extLst>
              <a:ext uri="{FF2B5EF4-FFF2-40B4-BE49-F238E27FC236}">
                <a16:creationId xmlns:a16="http://schemas.microsoft.com/office/drawing/2014/main" id="{1D3624D5-5C03-3868-1485-4B54911564B9}"/>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risque est un ensemble, ex : vitesse excessive  accident  voiture cassée et blessures.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Il est estimé en termes de gravité et de vraisemblance.</a:t>
            </a:r>
          </a:p>
        </p:txBody>
      </p:sp>
      <p:sp>
        <p:nvSpPr>
          <p:cNvPr id="15" name="Bulle narrative : rectangle à coins arrondis 14">
            <a:extLst>
              <a:ext uri="{FF2B5EF4-FFF2-40B4-BE49-F238E27FC236}">
                <a16:creationId xmlns:a16="http://schemas.microsoft.com/office/drawing/2014/main" id="{316F6E99-CD7D-CADB-0077-4737F879C7DA}"/>
              </a:ext>
            </a:extLst>
          </p:cNvPr>
          <p:cNvSpPr/>
          <p:nvPr/>
        </p:nvSpPr>
        <p:spPr>
          <a:xfrm>
            <a:off x="1371600" y="1488904"/>
            <a:ext cx="1521964" cy="522546"/>
          </a:xfrm>
          <a:prstGeom prst="wedgeRoundRectCallout">
            <a:avLst>
              <a:gd name="adj1" fmla="val -2627"/>
              <a:gd name="adj2" fmla="val 108682"/>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solidFill>
                  <a:schemeClr val="tx1"/>
                </a:solidFill>
                <a:latin typeface="Calibri Light" panose="020F0302020204030204" pitchFamily="34" charset="0"/>
                <a:cs typeface="Calibri Light" panose="020F0302020204030204" pitchFamily="34" charset="0"/>
              </a:rPr>
              <a:t>Exemple de la voiture</a:t>
            </a:r>
          </a:p>
        </p:txBody>
      </p:sp>
      <p:pic>
        <p:nvPicPr>
          <p:cNvPr id="16" name="Image 15">
            <a:extLst>
              <a:ext uri="{FF2B5EF4-FFF2-40B4-BE49-F238E27FC236}">
                <a16:creationId xmlns:a16="http://schemas.microsoft.com/office/drawing/2014/main" id="{A2F3F832-5B34-9535-3E7E-EEAFF051732F}"/>
              </a:ext>
            </a:extLst>
          </p:cNvPr>
          <p:cNvPicPr>
            <a:picLocks noChangeAspect="1"/>
          </p:cNvPicPr>
          <p:nvPr/>
        </p:nvPicPr>
        <p:blipFill>
          <a:blip r:embed="rId3"/>
          <a:stretch>
            <a:fillRect/>
          </a:stretch>
        </p:blipFill>
        <p:spPr>
          <a:xfrm>
            <a:off x="281291" y="1449048"/>
            <a:ext cx="5890909" cy="3600000"/>
          </a:xfrm>
          <a:prstGeom prst="rect">
            <a:avLst/>
          </a:prstGeom>
        </p:spPr>
      </p:pic>
    </p:spTree>
    <p:extLst>
      <p:ext uri="{BB962C8B-B14F-4D97-AF65-F5344CB8AC3E}">
        <p14:creationId xmlns:p14="http://schemas.microsoft.com/office/powerpoint/2010/main" val="25415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02C469-B1B1-1B16-40F5-C92A4D0F48E4}"/>
              </a:ext>
            </a:extLst>
          </p:cNvPr>
          <p:cNvSpPr>
            <a:spLocks noGrp="1"/>
          </p:cNvSpPr>
          <p:nvPr>
            <p:ph type="title"/>
          </p:nvPr>
        </p:nvSpPr>
        <p:spPr/>
        <p:txBody>
          <a:bodyPr>
            <a:normAutofit fontScale="90000"/>
          </a:bodyPr>
          <a:lstStyle/>
          <a:p>
            <a:r>
              <a:rPr lang="fr-FR"/>
              <a:t>Outil 11 – Évaluer les risques</a:t>
            </a:r>
            <a:endParaRPr lang="fr-FR" dirty="0"/>
          </a:p>
        </p:txBody>
      </p:sp>
      <p:sp>
        <p:nvSpPr>
          <p:cNvPr id="3" name="Espace réservé du contenu 2">
            <a:extLst>
              <a:ext uri="{FF2B5EF4-FFF2-40B4-BE49-F238E27FC236}">
                <a16:creationId xmlns:a16="http://schemas.microsoft.com/office/drawing/2014/main" id="{DADCBD6A-ACFA-DCE5-8D97-730DAC085C99}"/>
              </a:ext>
            </a:extLst>
          </p:cNvPr>
          <p:cNvSpPr>
            <a:spLocks noGrp="1"/>
          </p:cNvSpPr>
          <p:nvPr>
            <p:ph idx="1"/>
          </p:nvPr>
        </p:nvSpPr>
        <p:spPr/>
        <p:txBody>
          <a:bodyPr>
            <a:normAutofit fontScale="85000" lnSpcReduction="20000"/>
          </a:bodyPr>
          <a:lstStyle/>
          <a:p>
            <a:pPr marL="457200" indent="-457200">
              <a:buFont typeface="+mj-lt"/>
              <a:buAutoNum type="arabicPeriod"/>
            </a:pPr>
            <a:r>
              <a:rPr lang="fr-FR" b="1" dirty="0"/>
              <a:t>Formuler les risques</a:t>
            </a:r>
            <a:r>
              <a:rPr lang="fr-FR" dirty="0"/>
              <a:t> selon les destinataires de l’étude et les outils employés</a:t>
            </a:r>
          </a:p>
          <a:p>
            <a:pPr lvl="1"/>
            <a:r>
              <a:rPr lang="fr-FR" dirty="0"/>
              <a:t>Un risque est un scénario, qui doit raconter comment une source de risque, avec son objectif visé, va employer un scénario stratégique, et plus précisément un scénario opérationnel, et engendrer un ou plusieurs événements redoutés</a:t>
            </a:r>
          </a:p>
          <a:p>
            <a:pPr lvl="1"/>
            <a:r>
              <a:rPr lang="fr-FR" dirty="0"/>
              <a:t>On peut décider de créer les risques en partant de chaque élément étudié : par événement redouté, par source de risques, par scénario stratégique, par scénario opérationnel, par mode opératoire, voire autre (généralement, on crée un risque par scénario opérationnel)</a:t>
            </a:r>
          </a:p>
          <a:p>
            <a:pPr lvl="1"/>
            <a:r>
              <a:rPr lang="fr-FR" dirty="0"/>
              <a:t>On va devoir choisir le niveau de détail et de formulation le plus approprié aux destinataires de l’étude, et on peut également les regrouper, les scinder, etc.</a:t>
            </a:r>
          </a:p>
          <a:p>
            <a:pPr marL="457200" indent="-457200">
              <a:buFont typeface="+mj-lt"/>
              <a:buAutoNum type="arabicPeriod"/>
            </a:pPr>
            <a:r>
              <a:rPr lang="fr-FR" b="1" dirty="0"/>
              <a:t>Déterminer leur gravité et leur vraisemblance</a:t>
            </a:r>
          </a:p>
          <a:p>
            <a:pPr lvl="1"/>
            <a:r>
              <a:rPr lang="fr-FR" dirty="0"/>
              <a:t>La gravité est héritée du/des événements redoutés considérés</a:t>
            </a:r>
          </a:p>
          <a:p>
            <a:pPr lvl="1"/>
            <a:r>
              <a:rPr lang="fr-FR" dirty="0"/>
              <a:t>La vraisemblance est héritée des chemins d’attaques ou modes opératoires ou actions élémentaires</a:t>
            </a:r>
          </a:p>
          <a:p>
            <a:pPr marL="457200" indent="-457200">
              <a:buFont typeface="+mj-lt"/>
              <a:buAutoNum type="arabicPeriod"/>
            </a:pPr>
            <a:r>
              <a:rPr lang="fr-FR" b="1" dirty="0"/>
              <a:t>Les représenter sur un graphique</a:t>
            </a:r>
            <a:r>
              <a:rPr lang="fr-FR" dirty="0"/>
              <a:t>, avec la vraisemblance en abscisse et la gravité en ordonnée, pour pouvoir juger de leur acceptabilité</a:t>
            </a:r>
          </a:p>
        </p:txBody>
      </p:sp>
      <p:sp>
        <p:nvSpPr>
          <p:cNvPr id="5" name="Espace réservé du pied de page 4">
            <a:extLst>
              <a:ext uri="{FF2B5EF4-FFF2-40B4-BE49-F238E27FC236}">
                <a16:creationId xmlns:a16="http://schemas.microsoft.com/office/drawing/2014/main" id="{879C5F75-4FE9-617E-4627-16D4EAC94E22}"/>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1455EED3-B53D-278E-FCC3-A258B5177A1F}"/>
              </a:ext>
            </a:extLst>
          </p:cNvPr>
          <p:cNvSpPr>
            <a:spLocks noGrp="1"/>
          </p:cNvSpPr>
          <p:nvPr>
            <p:ph type="sldNum" sz="quarter" idx="12"/>
          </p:nvPr>
        </p:nvSpPr>
        <p:spPr/>
        <p:txBody>
          <a:bodyPr/>
          <a:lstStyle/>
          <a:p>
            <a:pPr rtl="0"/>
            <a:fld id="{294A09A9-5501-47C1-A89A-A340965A2BE2}" type="slidenum">
              <a:rPr lang="fr-FR" noProof="0" smtClean="0"/>
              <a:t>110</a:t>
            </a:fld>
            <a:endParaRPr lang="fr-FR" noProof="0"/>
          </a:p>
        </p:txBody>
      </p:sp>
      <p:sp>
        <p:nvSpPr>
          <p:cNvPr id="4" name="Espace réservé de la date 3">
            <a:extLst>
              <a:ext uri="{FF2B5EF4-FFF2-40B4-BE49-F238E27FC236}">
                <a16:creationId xmlns:a16="http://schemas.microsoft.com/office/drawing/2014/main" id="{284A2423-F1C0-CF3C-99DD-F3AD74697A29}"/>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C658A76B-2F99-8056-3688-40600173338A}"/>
              </a:ext>
            </a:extLst>
          </p:cNvPr>
          <p:cNvSpPr>
            <a:spLocks noGrp="1"/>
          </p:cNvSpPr>
          <p:nvPr>
            <p:ph type="body" sz="quarter" idx="13"/>
          </p:nvPr>
        </p:nvSpPr>
        <p:spPr/>
        <p:txBody>
          <a:bodyPr/>
          <a:lstStyle/>
          <a:p>
            <a:r>
              <a:rPr lang="fr-FR"/>
              <a:t>Comment comparer les risques ?</a:t>
            </a:r>
            <a:endParaRPr lang="fr-FR" dirty="0"/>
          </a:p>
        </p:txBody>
      </p:sp>
      <p:sp>
        <p:nvSpPr>
          <p:cNvPr id="8" name="ZoneTexte 7">
            <a:extLst>
              <a:ext uri="{FF2B5EF4-FFF2-40B4-BE49-F238E27FC236}">
                <a16:creationId xmlns:a16="http://schemas.microsoft.com/office/drawing/2014/main" id="{3C92E4D4-9D46-7E95-3F18-54E2BBC57B7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80650940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1BB34-F2BF-216B-BCA5-368B91F8B39C}"/>
              </a:ext>
            </a:extLst>
          </p:cNvPr>
          <p:cNvSpPr>
            <a:spLocks noGrp="1"/>
          </p:cNvSpPr>
          <p:nvPr>
            <p:ph type="title"/>
          </p:nvPr>
        </p:nvSpPr>
        <p:spPr/>
        <p:txBody>
          <a:bodyPr>
            <a:normAutofit fontScale="90000"/>
          </a:bodyPr>
          <a:lstStyle/>
          <a:p>
            <a:r>
              <a:rPr lang="fr-FR" dirty="0"/>
              <a:t>Formuler les risques en détail…</a:t>
            </a:r>
          </a:p>
        </p:txBody>
      </p:sp>
      <p:sp>
        <p:nvSpPr>
          <p:cNvPr id="4" name="Espace réservé de la date 3">
            <a:extLst>
              <a:ext uri="{FF2B5EF4-FFF2-40B4-BE49-F238E27FC236}">
                <a16:creationId xmlns:a16="http://schemas.microsoft.com/office/drawing/2014/main" id="{4FF7A456-D3B4-6883-F995-38F13EDCDCD7}"/>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B4399287-F17C-7C45-5210-44D639E775E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A1440BC-3519-E933-1759-FFC991AA7816}"/>
              </a:ext>
            </a:extLst>
          </p:cNvPr>
          <p:cNvSpPr>
            <a:spLocks noGrp="1"/>
          </p:cNvSpPr>
          <p:nvPr>
            <p:ph type="sldNum" sz="quarter" idx="12"/>
          </p:nvPr>
        </p:nvSpPr>
        <p:spPr/>
        <p:txBody>
          <a:bodyPr/>
          <a:lstStyle/>
          <a:p>
            <a:fld id="{294A09A9-5501-47C1-A89A-A340965A2BE2}" type="slidenum">
              <a:rPr lang="fr-FR" smtClean="0"/>
              <a:pPr/>
              <a:t>111</a:t>
            </a:fld>
            <a:endParaRPr lang="fr-FR"/>
          </a:p>
        </p:txBody>
      </p:sp>
      <p:sp>
        <p:nvSpPr>
          <p:cNvPr id="7" name="ZoneTexte 6">
            <a:extLst>
              <a:ext uri="{FF2B5EF4-FFF2-40B4-BE49-F238E27FC236}">
                <a16:creationId xmlns:a16="http://schemas.microsoft.com/office/drawing/2014/main" id="{BAF0FDFE-41B0-B9AC-4CF0-86F6EF0120DE}"/>
              </a:ext>
            </a:extLst>
          </p:cNvPr>
          <p:cNvSpPr txBox="1"/>
          <p:nvPr/>
        </p:nvSpPr>
        <p:spPr>
          <a:xfrm>
            <a:off x="1678517" y="5601476"/>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400" dirty="0">
                <a:latin typeface="+mj-lt"/>
              </a:rPr>
              <a:t>On formule le risque comme une synthèse du scénario stratégique et du mode opératoire.</a:t>
            </a:r>
          </a:p>
        </p:txBody>
      </p:sp>
      <p:sp>
        <p:nvSpPr>
          <p:cNvPr id="8" name="ZoneTexte 7">
            <a:extLst>
              <a:ext uri="{FF2B5EF4-FFF2-40B4-BE49-F238E27FC236}">
                <a16:creationId xmlns:a16="http://schemas.microsoft.com/office/drawing/2014/main" id="{F161C2C6-1B5D-A987-8395-63FEDA2EE023}"/>
              </a:ext>
            </a:extLst>
          </p:cNvPr>
          <p:cNvSpPr txBox="1"/>
          <p:nvPr/>
        </p:nvSpPr>
        <p:spPr>
          <a:xfrm>
            <a:off x="1678519" y="1280998"/>
            <a:ext cx="4544251" cy="646331"/>
          </a:xfrm>
          <a:prstGeom prst="rect">
            <a:avLst/>
          </a:prstGeom>
          <a:noFill/>
        </p:spPr>
        <p:txBody>
          <a:bodyPr wrap="square" lIns="0" tIns="0" rIns="0" bIns="0" rtlCol="0">
            <a:spAutoFit/>
          </a:bodyPr>
          <a:lstStyle/>
          <a:p>
            <a:r>
              <a:rPr lang="fr-FR" sz="1400" dirty="0">
                <a:solidFill>
                  <a:srgbClr val="252525"/>
                </a:solidFill>
                <a:latin typeface="+mj-lt"/>
                <a:cs typeface="Segoe UI" panose="020B0502040204020203" pitchFamily="34" charset="0"/>
              </a:rPr>
              <a:t>On exprime des événements redoutés et estime leur gravité. Les plus graves serviront de base pour le reste de la construction du risque.</a:t>
            </a:r>
          </a:p>
        </p:txBody>
      </p:sp>
      <p:sp>
        <p:nvSpPr>
          <p:cNvPr id="9" name="ZoneTexte 8">
            <a:extLst>
              <a:ext uri="{FF2B5EF4-FFF2-40B4-BE49-F238E27FC236}">
                <a16:creationId xmlns:a16="http://schemas.microsoft.com/office/drawing/2014/main" id="{A581F01A-23FB-B192-8C42-27B25325F8D3}"/>
              </a:ext>
            </a:extLst>
          </p:cNvPr>
          <p:cNvSpPr txBox="1"/>
          <p:nvPr/>
        </p:nvSpPr>
        <p:spPr>
          <a:xfrm>
            <a:off x="1678518" y="2137824"/>
            <a:ext cx="4544249" cy="64633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valide des couples de sources de risque et d’objectifs visés. Les plus pertinents, mis en relation avec les événements redoutés, seront (re)formulés et contextualisés.</a:t>
            </a:r>
          </a:p>
        </p:txBody>
      </p:sp>
      <p:sp>
        <p:nvSpPr>
          <p:cNvPr id="10" name="ZoneTexte 9">
            <a:extLst>
              <a:ext uri="{FF2B5EF4-FFF2-40B4-BE49-F238E27FC236}">
                <a16:creationId xmlns:a16="http://schemas.microsoft.com/office/drawing/2014/main" id="{C4B3D32B-00A8-5599-5FF5-49444FD42384}"/>
              </a:ext>
            </a:extLst>
          </p:cNvPr>
          <p:cNvSpPr txBox="1"/>
          <p:nvPr/>
        </p:nvSpPr>
        <p:spPr>
          <a:xfrm>
            <a:off x="1678519" y="2994650"/>
            <a:ext cx="4417483" cy="215444"/>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crée les scénarios stratégiques.</a:t>
            </a:r>
          </a:p>
        </p:txBody>
      </p:sp>
      <p:sp>
        <p:nvSpPr>
          <p:cNvPr id="11" name="ZoneTexte 10">
            <a:extLst>
              <a:ext uri="{FF2B5EF4-FFF2-40B4-BE49-F238E27FC236}">
                <a16:creationId xmlns:a16="http://schemas.microsoft.com/office/drawing/2014/main" id="{A3AE92AF-5F79-AD50-C8B6-973B77D3BC9C}"/>
              </a:ext>
            </a:extLst>
          </p:cNvPr>
          <p:cNvSpPr txBox="1"/>
          <p:nvPr/>
        </p:nvSpPr>
        <p:spPr>
          <a:xfrm>
            <a:off x="1678517" y="3441236"/>
            <a:ext cx="4417483" cy="64633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raffine les scénarios stratégiques en chemins d’attaques, avec reformulation, en y intégrant pour certains des parties prenantes.</a:t>
            </a:r>
          </a:p>
        </p:txBody>
      </p:sp>
      <p:sp>
        <p:nvSpPr>
          <p:cNvPr id="12" name="ZoneTexte 11">
            <a:extLst>
              <a:ext uri="{FF2B5EF4-FFF2-40B4-BE49-F238E27FC236}">
                <a16:creationId xmlns:a16="http://schemas.microsoft.com/office/drawing/2014/main" id="{B011A6E0-7A8A-50B6-2EAE-AA85E5EB2D6B}"/>
              </a:ext>
            </a:extLst>
          </p:cNvPr>
          <p:cNvSpPr txBox="1"/>
          <p:nvPr/>
        </p:nvSpPr>
        <p:spPr>
          <a:xfrm>
            <a:off x="1678517" y="4298062"/>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décline les différents chemins d’attaques des scénarios stratégiques en scénarios opérationnels.</a:t>
            </a:r>
          </a:p>
        </p:txBody>
      </p:sp>
      <p:sp>
        <p:nvSpPr>
          <p:cNvPr id="13" name="ZoneTexte 12">
            <a:extLst>
              <a:ext uri="{FF2B5EF4-FFF2-40B4-BE49-F238E27FC236}">
                <a16:creationId xmlns:a16="http://schemas.microsoft.com/office/drawing/2014/main" id="{B9F4C448-E746-5BA3-11FD-D325B835A248}"/>
              </a:ext>
            </a:extLst>
          </p:cNvPr>
          <p:cNvSpPr txBox="1"/>
          <p:nvPr/>
        </p:nvSpPr>
        <p:spPr>
          <a:xfrm>
            <a:off x="1678517" y="4949768"/>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400" dirty="0">
                <a:latin typeface="+mj-lt"/>
              </a:rPr>
              <a:t>On décrit synthétiquement chaque mode opératoire de chaque scénario opérationnel.</a:t>
            </a:r>
          </a:p>
        </p:txBody>
      </p:sp>
      <p:sp>
        <p:nvSpPr>
          <p:cNvPr id="14" name="ZoneTexte 13">
            <a:extLst>
              <a:ext uri="{FF2B5EF4-FFF2-40B4-BE49-F238E27FC236}">
                <a16:creationId xmlns:a16="http://schemas.microsoft.com/office/drawing/2014/main" id="{88AD6AAC-861B-6460-E6AD-626D1F51A68F}"/>
              </a:ext>
            </a:extLst>
          </p:cNvPr>
          <p:cNvSpPr txBox="1"/>
          <p:nvPr/>
        </p:nvSpPr>
        <p:spPr>
          <a:xfrm>
            <a:off x="8140623" y="5735207"/>
            <a:ext cx="3584051" cy="553998"/>
          </a:xfrm>
          <a:prstGeom prst="rect">
            <a:avLst/>
          </a:prstGeom>
          <a:noFill/>
        </p:spPr>
        <p:txBody>
          <a:bodyPr wrap="square" lIns="0" tIns="0" rIns="0" bIns="0" rtlCol="0">
            <a:spAutoFit/>
          </a:bodyPr>
          <a:lstStyle/>
          <a:p>
            <a:r>
              <a:rPr lang="fr-FR" sz="1200" b="1" dirty="0">
                <a:solidFill>
                  <a:srgbClr val="252525"/>
                </a:solidFill>
                <a:latin typeface="+mj-lt"/>
                <a:cs typeface="Segoe UI" panose="020B0502040204020203" pitchFamily="34" charset="0"/>
              </a:rPr>
              <a:t>La formulation du risque pourrait être vue comme une dérivation légère du scénario stratégique et du chemin d’attaque associé.</a:t>
            </a:r>
          </a:p>
        </p:txBody>
      </p:sp>
      <p:sp>
        <p:nvSpPr>
          <p:cNvPr id="15" name="Ellipse 14">
            <a:extLst>
              <a:ext uri="{FF2B5EF4-FFF2-40B4-BE49-F238E27FC236}">
                <a16:creationId xmlns:a16="http://schemas.microsoft.com/office/drawing/2014/main" id="{5A69F435-4896-B8F0-93CC-5480BEBDE971}"/>
              </a:ext>
            </a:extLst>
          </p:cNvPr>
          <p:cNvSpPr/>
          <p:nvPr/>
        </p:nvSpPr>
        <p:spPr>
          <a:xfrm>
            <a:off x="6878255" y="1637449"/>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Source de risque 1</a:t>
            </a:r>
          </a:p>
        </p:txBody>
      </p:sp>
      <p:sp>
        <p:nvSpPr>
          <p:cNvPr id="16" name="Rectangle 15">
            <a:extLst>
              <a:ext uri="{FF2B5EF4-FFF2-40B4-BE49-F238E27FC236}">
                <a16:creationId xmlns:a16="http://schemas.microsoft.com/office/drawing/2014/main" id="{6BD67666-CC6F-2B86-33EB-28B4405BDE66}"/>
              </a:ext>
            </a:extLst>
          </p:cNvPr>
          <p:cNvSpPr/>
          <p:nvPr/>
        </p:nvSpPr>
        <p:spPr>
          <a:xfrm>
            <a:off x="7049318" y="2904603"/>
            <a:ext cx="2117421"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Scénario stratégique 1</a:t>
            </a:r>
          </a:p>
        </p:txBody>
      </p:sp>
      <p:sp>
        <p:nvSpPr>
          <p:cNvPr id="17" name="Rectangle 16">
            <a:extLst>
              <a:ext uri="{FF2B5EF4-FFF2-40B4-BE49-F238E27FC236}">
                <a16:creationId xmlns:a16="http://schemas.microsoft.com/office/drawing/2014/main" id="{AD4F65DE-A7AE-9C5A-375B-8DD2EC3BBE13}"/>
              </a:ext>
            </a:extLst>
          </p:cNvPr>
          <p:cNvSpPr/>
          <p:nvPr/>
        </p:nvSpPr>
        <p:spPr>
          <a:xfrm>
            <a:off x="6746242" y="3622503"/>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Chemin d’attaque 1</a:t>
            </a:r>
          </a:p>
        </p:txBody>
      </p:sp>
      <p:sp>
        <p:nvSpPr>
          <p:cNvPr id="18" name="Rectangle 17">
            <a:extLst>
              <a:ext uri="{FF2B5EF4-FFF2-40B4-BE49-F238E27FC236}">
                <a16:creationId xmlns:a16="http://schemas.microsoft.com/office/drawing/2014/main" id="{A3115AE8-3DC9-AD2D-D9B3-5490620D3501}"/>
              </a:ext>
            </a:extLst>
          </p:cNvPr>
          <p:cNvSpPr/>
          <p:nvPr/>
        </p:nvSpPr>
        <p:spPr>
          <a:xfrm>
            <a:off x="8275114" y="3622503"/>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Chemin d’attaque n</a:t>
            </a:r>
          </a:p>
        </p:txBody>
      </p:sp>
      <p:sp>
        <p:nvSpPr>
          <p:cNvPr id="19" name="Rectangle 18">
            <a:extLst>
              <a:ext uri="{FF2B5EF4-FFF2-40B4-BE49-F238E27FC236}">
                <a16:creationId xmlns:a16="http://schemas.microsoft.com/office/drawing/2014/main" id="{61D2F351-6341-2870-66FA-8F9EBE69E0A3}"/>
              </a:ext>
            </a:extLst>
          </p:cNvPr>
          <p:cNvSpPr/>
          <p:nvPr/>
        </p:nvSpPr>
        <p:spPr>
          <a:xfrm>
            <a:off x="6746241" y="4335979"/>
            <a:ext cx="2024753"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Scénario opérationnel 1</a:t>
            </a:r>
          </a:p>
        </p:txBody>
      </p:sp>
      <p:sp>
        <p:nvSpPr>
          <p:cNvPr id="20" name="Rectangle 19">
            <a:extLst>
              <a:ext uri="{FF2B5EF4-FFF2-40B4-BE49-F238E27FC236}">
                <a16:creationId xmlns:a16="http://schemas.microsoft.com/office/drawing/2014/main" id="{A234F81E-0067-7B75-BE97-4268416362D6}"/>
              </a:ext>
            </a:extLst>
          </p:cNvPr>
          <p:cNvSpPr/>
          <p:nvPr/>
        </p:nvSpPr>
        <p:spPr>
          <a:xfrm>
            <a:off x="6746242" y="5045727"/>
            <a:ext cx="997188"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Mode opératoire 1</a:t>
            </a:r>
          </a:p>
        </p:txBody>
      </p:sp>
      <p:sp>
        <p:nvSpPr>
          <p:cNvPr id="21" name="Rectangle 20">
            <a:extLst>
              <a:ext uri="{FF2B5EF4-FFF2-40B4-BE49-F238E27FC236}">
                <a16:creationId xmlns:a16="http://schemas.microsoft.com/office/drawing/2014/main" id="{F5DA837C-914F-5901-2FBE-31A6CFCD86FB}"/>
              </a:ext>
            </a:extLst>
          </p:cNvPr>
          <p:cNvSpPr/>
          <p:nvPr/>
        </p:nvSpPr>
        <p:spPr>
          <a:xfrm>
            <a:off x="8270017" y="5043795"/>
            <a:ext cx="991139"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Mode opératoire n</a:t>
            </a:r>
          </a:p>
        </p:txBody>
      </p:sp>
      <p:sp>
        <p:nvSpPr>
          <p:cNvPr id="22" name="ZoneTexte 21">
            <a:extLst>
              <a:ext uri="{FF2B5EF4-FFF2-40B4-BE49-F238E27FC236}">
                <a16:creationId xmlns:a16="http://schemas.microsoft.com/office/drawing/2014/main" id="{94D99B93-BBE7-4ACA-E985-F791AE1162D5}"/>
              </a:ext>
            </a:extLst>
          </p:cNvPr>
          <p:cNvSpPr txBox="1"/>
          <p:nvPr/>
        </p:nvSpPr>
        <p:spPr>
          <a:xfrm>
            <a:off x="9239937" y="5137980"/>
            <a:ext cx="1478273" cy="461665"/>
          </a:xfrm>
          <a:prstGeom prst="rect">
            <a:avLst/>
          </a:prstGeom>
          <a:solidFill>
            <a:srgbClr val="CC9900"/>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200" dirty="0">
                <a:latin typeface="+mj-lt"/>
                <a:cs typeface="Segoe UI" panose="020B0502040204020203" pitchFamily="34" charset="0"/>
              </a:rPr>
              <a:t>On retient les plus vraisemblables</a:t>
            </a:r>
          </a:p>
        </p:txBody>
      </p:sp>
      <p:cxnSp>
        <p:nvCxnSpPr>
          <p:cNvPr id="23" name="Connecteur droit avec flèche 22">
            <a:extLst>
              <a:ext uri="{FF2B5EF4-FFF2-40B4-BE49-F238E27FC236}">
                <a16:creationId xmlns:a16="http://schemas.microsoft.com/office/drawing/2014/main" id="{435A6EDA-13AB-9C5A-98AB-5DA6B89C5974}"/>
              </a:ext>
            </a:extLst>
          </p:cNvPr>
          <p:cNvCxnSpPr>
            <a:cxnSpLocks/>
            <a:stCxn id="39" idx="2"/>
            <a:endCxn id="49" idx="0"/>
          </p:cNvCxnSpPr>
          <p:nvPr/>
        </p:nvCxnSpPr>
        <p:spPr>
          <a:xfrm>
            <a:off x="10540628" y="1789869"/>
            <a:ext cx="10000" cy="1464260"/>
          </a:xfrm>
          <a:prstGeom prst="straightConnector1">
            <a:avLst/>
          </a:prstGeom>
          <a:ln w="19050">
            <a:solidFill>
              <a:srgbClr val="CA4C66"/>
            </a:solidFill>
            <a:tailEnd type="triangle"/>
          </a:ln>
          <a:effectLst/>
        </p:spPr>
        <p:style>
          <a:lnRef idx="2">
            <a:schemeClr val="accent5"/>
          </a:lnRef>
          <a:fillRef idx="0">
            <a:schemeClr val="accent5"/>
          </a:fillRef>
          <a:effectRef idx="1">
            <a:schemeClr val="accent5"/>
          </a:effectRef>
          <a:fontRef idx="minor">
            <a:schemeClr val="tx1"/>
          </a:fontRef>
        </p:style>
      </p:cxnSp>
      <p:sp>
        <p:nvSpPr>
          <p:cNvPr id="24" name="Ellipse 23">
            <a:extLst>
              <a:ext uri="{FF2B5EF4-FFF2-40B4-BE49-F238E27FC236}">
                <a16:creationId xmlns:a16="http://schemas.microsoft.com/office/drawing/2014/main" id="{63A400C1-9856-A0DF-9D31-9BECB256FCE8}"/>
              </a:ext>
            </a:extLst>
          </p:cNvPr>
          <p:cNvSpPr/>
          <p:nvPr/>
        </p:nvSpPr>
        <p:spPr>
          <a:xfrm>
            <a:off x="7836520" y="1637449"/>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Objectif visé 1</a:t>
            </a:r>
          </a:p>
        </p:txBody>
      </p:sp>
      <p:sp>
        <p:nvSpPr>
          <p:cNvPr id="25" name="Rectangle 24">
            <a:extLst>
              <a:ext uri="{FF2B5EF4-FFF2-40B4-BE49-F238E27FC236}">
                <a16:creationId xmlns:a16="http://schemas.microsoft.com/office/drawing/2014/main" id="{614D46A7-2B52-C53F-2ECB-0CD82713BD4C}"/>
              </a:ext>
            </a:extLst>
          </p:cNvPr>
          <p:cNvSpPr/>
          <p:nvPr/>
        </p:nvSpPr>
        <p:spPr>
          <a:xfrm>
            <a:off x="6861154" y="1225145"/>
            <a:ext cx="2060829"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Événement redouté 1</a:t>
            </a:r>
          </a:p>
        </p:txBody>
      </p:sp>
      <p:cxnSp>
        <p:nvCxnSpPr>
          <p:cNvPr id="26" name="Connecteur : en angle 57">
            <a:extLst>
              <a:ext uri="{FF2B5EF4-FFF2-40B4-BE49-F238E27FC236}">
                <a16:creationId xmlns:a16="http://schemas.microsoft.com/office/drawing/2014/main" id="{A8E94E55-3F1E-1A4B-5D8D-EB6FE0D6149B}"/>
              </a:ext>
            </a:extLst>
          </p:cNvPr>
          <p:cNvCxnSpPr>
            <a:cxnSpLocks/>
            <a:stCxn id="16" idx="2"/>
            <a:endCxn id="18" idx="0"/>
          </p:cNvCxnSpPr>
          <p:nvPr/>
        </p:nvCxnSpPr>
        <p:spPr>
          <a:xfrm rot="16200000" flipH="1">
            <a:off x="8309302" y="3158097"/>
            <a:ext cx="263132" cy="66567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7" name="ZoneTexte 26">
            <a:extLst>
              <a:ext uri="{FF2B5EF4-FFF2-40B4-BE49-F238E27FC236}">
                <a16:creationId xmlns:a16="http://schemas.microsoft.com/office/drawing/2014/main" id="{94768EB4-E63C-BCD5-DF30-2250C6C49F52}"/>
              </a:ext>
            </a:extLst>
          </p:cNvPr>
          <p:cNvSpPr txBox="1"/>
          <p:nvPr/>
        </p:nvSpPr>
        <p:spPr>
          <a:xfrm>
            <a:off x="7795705" y="3756845"/>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grpSp>
        <p:nvGrpSpPr>
          <p:cNvPr id="28" name="Groupe 27">
            <a:extLst>
              <a:ext uri="{FF2B5EF4-FFF2-40B4-BE49-F238E27FC236}">
                <a16:creationId xmlns:a16="http://schemas.microsoft.com/office/drawing/2014/main" id="{1F44C549-B2CC-4113-E11F-55C67BD0FE5D}"/>
              </a:ext>
            </a:extLst>
          </p:cNvPr>
          <p:cNvGrpSpPr/>
          <p:nvPr/>
        </p:nvGrpSpPr>
        <p:grpSpPr>
          <a:xfrm>
            <a:off x="6746240" y="1077837"/>
            <a:ext cx="2256112" cy="1809951"/>
            <a:chOff x="4645256" y="1052736"/>
            <a:chExt cx="2322437" cy="1863161"/>
          </a:xfrm>
        </p:grpSpPr>
        <p:sp>
          <p:nvSpPr>
            <p:cNvPr id="29" name="Rectangle 28">
              <a:extLst>
                <a:ext uri="{FF2B5EF4-FFF2-40B4-BE49-F238E27FC236}">
                  <a16:creationId xmlns:a16="http://schemas.microsoft.com/office/drawing/2014/main" id="{FB736DD5-9BE4-E77E-0CBD-A4F6409C60A2}"/>
                </a:ext>
              </a:extLst>
            </p:cNvPr>
            <p:cNvSpPr/>
            <p:nvPr/>
          </p:nvSpPr>
          <p:spPr>
            <a:xfrm>
              <a:off x="4645256" y="1052736"/>
              <a:ext cx="2322437" cy="1317708"/>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400">
                <a:latin typeface="+mj-lt"/>
              </a:endParaRPr>
            </a:p>
          </p:txBody>
        </p:sp>
        <p:cxnSp>
          <p:nvCxnSpPr>
            <p:cNvPr id="30" name="Connecteur droit avec flèche 29">
              <a:extLst>
                <a:ext uri="{FF2B5EF4-FFF2-40B4-BE49-F238E27FC236}">
                  <a16:creationId xmlns:a16="http://schemas.microsoft.com/office/drawing/2014/main" id="{AB9C7A1C-5855-F0B0-D09F-915DE1B6EEA7}"/>
                </a:ext>
              </a:extLst>
            </p:cNvPr>
            <p:cNvCxnSpPr>
              <a:cxnSpLocks/>
            </p:cNvCxnSpPr>
            <p:nvPr/>
          </p:nvCxnSpPr>
          <p:spPr>
            <a:xfrm>
              <a:off x="6047079" y="2370444"/>
              <a:ext cx="0" cy="54545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grpSp>
      <p:sp>
        <p:nvSpPr>
          <p:cNvPr id="31" name="Ellipse 30">
            <a:extLst>
              <a:ext uri="{FF2B5EF4-FFF2-40B4-BE49-F238E27FC236}">
                <a16:creationId xmlns:a16="http://schemas.microsoft.com/office/drawing/2014/main" id="{86E1C261-F9DF-EA0D-A85C-C82126AC80D8}"/>
              </a:ext>
            </a:extLst>
          </p:cNvPr>
          <p:cNvSpPr/>
          <p:nvPr/>
        </p:nvSpPr>
        <p:spPr>
          <a:xfrm>
            <a:off x="7563043" y="3513170"/>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mj-lt"/>
                <a:cs typeface="Segoe UI" panose="020B0502040204020203" pitchFamily="34" charset="0"/>
              </a:rPr>
              <a:t>PP</a:t>
            </a:r>
          </a:p>
        </p:txBody>
      </p:sp>
      <p:cxnSp>
        <p:nvCxnSpPr>
          <p:cNvPr id="32" name="Connecteur : en angle 53">
            <a:extLst>
              <a:ext uri="{FF2B5EF4-FFF2-40B4-BE49-F238E27FC236}">
                <a16:creationId xmlns:a16="http://schemas.microsoft.com/office/drawing/2014/main" id="{EFE928C9-02BB-4A95-62CE-8F9457CDDE5D}"/>
              </a:ext>
            </a:extLst>
          </p:cNvPr>
          <p:cNvCxnSpPr>
            <a:cxnSpLocks/>
            <a:stCxn id="16" idx="2"/>
            <a:endCxn id="17" idx="0"/>
          </p:cNvCxnSpPr>
          <p:nvPr/>
        </p:nvCxnSpPr>
        <p:spPr>
          <a:xfrm rot="5400000">
            <a:off x="7544866" y="3059343"/>
            <a:ext cx="263132" cy="863193"/>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33" name="ZoneTexte 32">
            <a:extLst>
              <a:ext uri="{FF2B5EF4-FFF2-40B4-BE49-F238E27FC236}">
                <a16:creationId xmlns:a16="http://schemas.microsoft.com/office/drawing/2014/main" id="{6C481816-4D41-EB74-6952-D1044BD4CB2A}"/>
              </a:ext>
            </a:extLst>
          </p:cNvPr>
          <p:cNvSpPr txBox="1"/>
          <p:nvPr/>
        </p:nvSpPr>
        <p:spPr>
          <a:xfrm>
            <a:off x="7795705" y="5182831"/>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cxnSp>
        <p:nvCxnSpPr>
          <p:cNvPr id="34" name="Connecteur : en angle 46">
            <a:extLst>
              <a:ext uri="{FF2B5EF4-FFF2-40B4-BE49-F238E27FC236}">
                <a16:creationId xmlns:a16="http://schemas.microsoft.com/office/drawing/2014/main" id="{8F96FA8D-E960-1B3B-15AC-8F1B37BE73EC}"/>
              </a:ext>
            </a:extLst>
          </p:cNvPr>
          <p:cNvCxnSpPr>
            <a:cxnSpLocks/>
            <a:stCxn id="19" idx="2"/>
            <a:endCxn id="20" idx="0"/>
          </p:cNvCxnSpPr>
          <p:nvPr/>
        </p:nvCxnSpPr>
        <p:spPr>
          <a:xfrm rot="5400000">
            <a:off x="7371092" y="4658202"/>
            <a:ext cx="261267" cy="513781"/>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35" name="Connecteur : en angle 48">
            <a:extLst>
              <a:ext uri="{FF2B5EF4-FFF2-40B4-BE49-F238E27FC236}">
                <a16:creationId xmlns:a16="http://schemas.microsoft.com/office/drawing/2014/main" id="{52D116EC-38B1-782B-8533-32424837C60D}"/>
              </a:ext>
            </a:extLst>
          </p:cNvPr>
          <p:cNvCxnSpPr>
            <a:cxnSpLocks/>
            <a:stCxn id="19" idx="2"/>
            <a:endCxn id="21" idx="0"/>
          </p:cNvCxnSpPr>
          <p:nvPr/>
        </p:nvCxnSpPr>
        <p:spPr>
          <a:xfrm rot="16200000" flipH="1">
            <a:off x="8132435" y="4410641"/>
            <a:ext cx="259335" cy="1006969"/>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6" name="Ellipse 35">
            <a:extLst>
              <a:ext uri="{FF2B5EF4-FFF2-40B4-BE49-F238E27FC236}">
                <a16:creationId xmlns:a16="http://schemas.microsoft.com/office/drawing/2014/main" id="{AE9A1289-C1FB-9B71-C5EE-08F4031A8185}"/>
              </a:ext>
            </a:extLst>
          </p:cNvPr>
          <p:cNvSpPr/>
          <p:nvPr/>
        </p:nvSpPr>
        <p:spPr>
          <a:xfrm>
            <a:off x="9275096" y="1637448"/>
            <a:ext cx="576000" cy="576000"/>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mj-lt"/>
                <a:cs typeface="Segoe UI" panose="020B0502040204020203" pitchFamily="34" charset="0"/>
              </a:rPr>
              <a:t>SR</a:t>
            </a:r>
            <a:br>
              <a:rPr lang="fr-FR" sz="1133" dirty="0">
                <a:solidFill>
                  <a:srgbClr val="252525"/>
                </a:solidFill>
                <a:latin typeface="+mj-lt"/>
                <a:cs typeface="Segoe UI" panose="020B0502040204020203" pitchFamily="34" charset="0"/>
              </a:rPr>
            </a:br>
            <a:r>
              <a:rPr lang="fr-FR" sz="1133" dirty="0">
                <a:solidFill>
                  <a:srgbClr val="252525"/>
                </a:solidFill>
                <a:latin typeface="+mj-lt"/>
                <a:cs typeface="Segoe UI" panose="020B0502040204020203" pitchFamily="34" charset="0"/>
              </a:rPr>
              <a:t>n</a:t>
            </a:r>
          </a:p>
        </p:txBody>
      </p:sp>
      <p:sp>
        <p:nvSpPr>
          <p:cNvPr id="37" name="Rectangle 36">
            <a:extLst>
              <a:ext uri="{FF2B5EF4-FFF2-40B4-BE49-F238E27FC236}">
                <a16:creationId xmlns:a16="http://schemas.microsoft.com/office/drawing/2014/main" id="{CE2C91E2-4681-345D-ABD0-0CCEB50E4847}"/>
              </a:ext>
            </a:extLst>
          </p:cNvPr>
          <p:cNvSpPr/>
          <p:nvPr/>
        </p:nvSpPr>
        <p:spPr>
          <a:xfrm>
            <a:off x="9440264" y="1225145"/>
            <a:ext cx="653904"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ER n</a:t>
            </a:r>
          </a:p>
        </p:txBody>
      </p:sp>
      <p:sp>
        <p:nvSpPr>
          <p:cNvPr id="38" name="ZoneTexte 37">
            <a:extLst>
              <a:ext uri="{FF2B5EF4-FFF2-40B4-BE49-F238E27FC236}">
                <a16:creationId xmlns:a16="http://schemas.microsoft.com/office/drawing/2014/main" id="{AFF36599-2F43-D3E3-DFB7-7BCC0F572EAA}"/>
              </a:ext>
            </a:extLst>
          </p:cNvPr>
          <p:cNvSpPr txBox="1"/>
          <p:nvPr/>
        </p:nvSpPr>
        <p:spPr>
          <a:xfrm>
            <a:off x="8913525" y="1789869"/>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39" name="ZoneTexte 38">
            <a:extLst>
              <a:ext uri="{FF2B5EF4-FFF2-40B4-BE49-F238E27FC236}">
                <a16:creationId xmlns:a16="http://schemas.microsoft.com/office/drawing/2014/main" id="{269F9892-4D08-BFAD-E524-1CBD2ADC35E2}"/>
              </a:ext>
            </a:extLst>
          </p:cNvPr>
          <p:cNvSpPr txBox="1"/>
          <p:nvPr/>
        </p:nvSpPr>
        <p:spPr>
          <a:xfrm>
            <a:off x="9981623" y="1299207"/>
            <a:ext cx="1118011" cy="490661"/>
          </a:xfrm>
          <a:prstGeom prst="rect">
            <a:avLst/>
          </a:prstGeom>
          <a:solidFill>
            <a:srgbClr val="CA4C66"/>
          </a:solidFill>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p>
            <a:pPr algn="ctr"/>
            <a:r>
              <a:rPr lang="fr-FR" sz="1133" dirty="0">
                <a:latin typeface="+mj-lt"/>
                <a:cs typeface="Segoe UI" panose="020B0502040204020203" pitchFamily="34" charset="0"/>
              </a:rPr>
              <a:t>On retient les plus graves</a:t>
            </a:r>
          </a:p>
        </p:txBody>
      </p:sp>
      <p:sp>
        <p:nvSpPr>
          <p:cNvPr id="40" name="Ellipse 39">
            <a:extLst>
              <a:ext uri="{FF2B5EF4-FFF2-40B4-BE49-F238E27FC236}">
                <a16:creationId xmlns:a16="http://schemas.microsoft.com/office/drawing/2014/main" id="{E3C64CFA-997C-B4FE-8AFC-6FE95A9EE044}"/>
              </a:ext>
            </a:extLst>
          </p:cNvPr>
          <p:cNvSpPr/>
          <p:nvPr/>
        </p:nvSpPr>
        <p:spPr>
          <a:xfrm>
            <a:off x="9742861" y="1637448"/>
            <a:ext cx="576000" cy="576000"/>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mj-lt"/>
                <a:cs typeface="Segoe UI" panose="020B0502040204020203" pitchFamily="34" charset="0"/>
              </a:rPr>
              <a:t>OV</a:t>
            </a:r>
            <a:br>
              <a:rPr lang="fr-FR" sz="1133" dirty="0">
                <a:solidFill>
                  <a:srgbClr val="252525"/>
                </a:solidFill>
                <a:latin typeface="+mj-lt"/>
                <a:cs typeface="Segoe UI" panose="020B0502040204020203" pitchFamily="34" charset="0"/>
              </a:rPr>
            </a:br>
            <a:r>
              <a:rPr lang="fr-FR" sz="1133" dirty="0">
                <a:solidFill>
                  <a:srgbClr val="252525"/>
                </a:solidFill>
                <a:latin typeface="+mj-lt"/>
                <a:cs typeface="Segoe UI" panose="020B0502040204020203" pitchFamily="34" charset="0"/>
              </a:rPr>
              <a:t>n</a:t>
            </a:r>
          </a:p>
        </p:txBody>
      </p:sp>
      <p:sp>
        <p:nvSpPr>
          <p:cNvPr id="41" name="ZoneTexte 40">
            <a:extLst>
              <a:ext uri="{FF2B5EF4-FFF2-40B4-BE49-F238E27FC236}">
                <a16:creationId xmlns:a16="http://schemas.microsoft.com/office/drawing/2014/main" id="{665F299E-3AAD-9C19-5212-394D07B30A3C}"/>
              </a:ext>
            </a:extLst>
          </p:cNvPr>
          <p:cNvSpPr txBox="1"/>
          <p:nvPr/>
        </p:nvSpPr>
        <p:spPr>
          <a:xfrm>
            <a:off x="8678541" y="2197575"/>
            <a:ext cx="2415913" cy="615361"/>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spAutoFit/>
          </a:bodyPr>
          <a:lstStyle/>
          <a:p>
            <a:r>
              <a:rPr lang="fr-FR" sz="1133" dirty="0">
                <a:latin typeface="+mj-lt"/>
                <a:cs typeface="Segoe UI" panose="020B0502040204020203" pitchFamily="34" charset="0"/>
              </a:rPr>
              <a:t>On retient les plus pertinents en relation avec les événements redoutés</a:t>
            </a:r>
          </a:p>
        </p:txBody>
      </p:sp>
      <p:sp>
        <p:nvSpPr>
          <p:cNvPr id="42" name="Rectangle 41">
            <a:extLst>
              <a:ext uri="{FF2B5EF4-FFF2-40B4-BE49-F238E27FC236}">
                <a16:creationId xmlns:a16="http://schemas.microsoft.com/office/drawing/2014/main" id="{F28C26E2-B9B0-3488-26E0-9C1AE4140E06}"/>
              </a:ext>
            </a:extLst>
          </p:cNvPr>
          <p:cNvSpPr/>
          <p:nvPr/>
        </p:nvSpPr>
        <p:spPr>
          <a:xfrm>
            <a:off x="6748585" y="5758930"/>
            <a:ext cx="997188" cy="49312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Risque 1</a:t>
            </a:r>
          </a:p>
        </p:txBody>
      </p:sp>
      <p:cxnSp>
        <p:nvCxnSpPr>
          <p:cNvPr id="43" name="Connecteur droit avec flèche 42">
            <a:extLst>
              <a:ext uri="{FF2B5EF4-FFF2-40B4-BE49-F238E27FC236}">
                <a16:creationId xmlns:a16="http://schemas.microsoft.com/office/drawing/2014/main" id="{D9981437-BC8A-3CA0-A79F-168C1CC0B106}"/>
              </a:ext>
            </a:extLst>
          </p:cNvPr>
          <p:cNvCxnSpPr>
            <a:cxnSpLocks/>
            <a:stCxn id="20" idx="2"/>
            <a:endCxn id="42" idx="0"/>
          </p:cNvCxnSpPr>
          <p:nvPr/>
        </p:nvCxnSpPr>
        <p:spPr>
          <a:xfrm>
            <a:off x="7244837" y="5538851"/>
            <a:ext cx="2343" cy="22007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4" name="Ellipse 43">
            <a:extLst>
              <a:ext uri="{FF2B5EF4-FFF2-40B4-BE49-F238E27FC236}">
                <a16:creationId xmlns:a16="http://schemas.microsoft.com/office/drawing/2014/main" id="{3368CF27-B6AD-0F41-5831-4AFEFE8456CC}"/>
              </a:ext>
            </a:extLst>
          </p:cNvPr>
          <p:cNvSpPr/>
          <p:nvPr/>
        </p:nvSpPr>
        <p:spPr>
          <a:xfrm>
            <a:off x="9067300" y="3507252"/>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mj-lt"/>
                <a:cs typeface="Segoe UI" panose="020B0502040204020203" pitchFamily="34" charset="0"/>
              </a:rPr>
              <a:t>PP</a:t>
            </a:r>
          </a:p>
        </p:txBody>
      </p:sp>
      <p:sp>
        <p:nvSpPr>
          <p:cNvPr id="45" name="ZoneTexte 44">
            <a:extLst>
              <a:ext uri="{FF2B5EF4-FFF2-40B4-BE49-F238E27FC236}">
                <a16:creationId xmlns:a16="http://schemas.microsoft.com/office/drawing/2014/main" id="{A6478188-1800-8869-FAE7-0763276387E1}"/>
              </a:ext>
            </a:extLst>
          </p:cNvPr>
          <p:cNvSpPr txBox="1"/>
          <p:nvPr/>
        </p:nvSpPr>
        <p:spPr>
          <a:xfrm>
            <a:off x="9041495" y="1225145"/>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cxnSp>
        <p:nvCxnSpPr>
          <p:cNvPr id="46" name="Connecteur : en angle 17">
            <a:extLst>
              <a:ext uri="{FF2B5EF4-FFF2-40B4-BE49-F238E27FC236}">
                <a16:creationId xmlns:a16="http://schemas.microsoft.com/office/drawing/2014/main" id="{68A8F224-4256-EAEB-D143-A114705600B8}"/>
              </a:ext>
            </a:extLst>
          </p:cNvPr>
          <p:cNvCxnSpPr>
            <a:cxnSpLocks/>
            <a:stCxn id="17" idx="2"/>
            <a:endCxn id="19" idx="0"/>
          </p:cNvCxnSpPr>
          <p:nvPr/>
        </p:nvCxnSpPr>
        <p:spPr>
          <a:xfrm rot="16200000" flipH="1">
            <a:off x="7391551" y="3968913"/>
            <a:ext cx="220351" cy="513781"/>
          </a:xfrm>
          <a:prstGeom prst="bentConnector3">
            <a:avLst>
              <a:gd name="adj1" fmla="val 37032"/>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47" name="Rectangle 46">
            <a:extLst>
              <a:ext uri="{FF2B5EF4-FFF2-40B4-BE49-F238E27FC236}">
                <a16:creationId xmlns:a16="http://schemas.microsoft.com/office/drawing/2014/main" id="{B692C672-CB4B-BB67-28F8-C0CBD2B0A972}"/>
              </a:ext>
            </a:extLst>
          </p:cNvPr>
          <p:cNvSpPr/>
          <p:nvPr/>
        </p:nvSpPr>
        <p:spPr>
          <a:xfrm>
            <a:off x="9706869" y="2906852"/>
            <a:ext cx="617067"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ts val="1333"/>
              </a:lnSpc>
            </a:pPr>
            <a:r>
              <a:rPr lang="fr-FR" sz="1133" dirty="0">
                <a:solidFill>
                  <a:srgbClr val="252525"/>
                </a:solidFill>
                <a:latin typeface="+mj-lt"/>
                <a:cs typeface="Segoe UI" panose="020B0502040204020203" pitchFamily="34" charset="0"/>
              </a:rPr>
              <a:t>SS n</a:t>
            </a:r>
          </a:p>
        </p:txBody>
      </p:sp>
      <p:sp>
        <p:nvSpPr>
          <p:cNvPr id="48" name="ZoneTexte 47">
            <a:extLst>
              <a:ext uri="{FF2B5EF4-FFF2-40B4-BE49-F238E27FC236}">
                <a16:creationId xmlns:a16="http://schemas.microsoft.com/office/drawing/2014/main" id="{CBD15758-136D-24EE-C8C8-B5C44A7BBE3F}"/>
              </a:ext>
            </a:extLst>
          </p:cNvPr>
          <p:cNvSpPr txBox="1"/>
          <p:nvPr/>
        </p:nvSpPr>
        <p:spPr>
          <a:xfrm>
            <a:off x="9278560" y="2983723"/>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49" name="ZoneTexte 48">
            <a:extLst>
              <a:ext uri="{FF2B5EF4-FFF2-40B4-BE49-F238E27FC236}">
                <a16:creationId xmlns:a16="http://schemas.microsoft.com/office/drawing/2014/main" id="{932962DE-78FE-9221-0EEE-7AB93799121F}"/>
              </a:ext>
            </a:extLst>
          </p:cNvPr>
          <p:cNvSpPr txBox="1"/>
          <p:nvPr/>
        </p:nvSpPr>
        <p:spPr>
          <a:xfrm>
            <a:off x="10006802" y="3254128"/>
            <a:ext cx="1087652" cy="738664"/>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defPPr>
              <a:defRPr lang="fr-FR"/>
            </a:defPPr>
            <a:lvl1pPr algn="ctr">
              <a:defRPr sz="900">
                <a:latin typeface="Segoe UI" panose="020B0502040204020203" pitchFamily="34" charset="0"/>
                <a:cs typeface="Segoe UI" panose="020B0502040204020203" pitchFamily="34" charset="0"/>
              </a:defRPr>
            </a:lvl1pPr>
          </a:lstStyle>
          <a:p>
            <a:r>
              <a:rPr lang="fr-FR" sz="1133" dirty="0">
                <a:latin typeface="+mj-lt"/>
              </a:rPr>
              <a:t>Héritage de</a:t>
            </a:r>
            <a:br>
              <a:rPr lang="fr-FR" sz="1133" dirty="0">
                <a:latin typeface="+mj-lt"/>
              </a:rPr>
            </a:br>
            <a:r>
              <a:rPr lang="fr-FR" sz="1133" dirty="0">
                <a:latin typeface="+mj-lt"/>
              </a:rPr>
              <a:t>la gravité</a:t>
            </a:r>
          </a:p>
        </p:txBody>
      </p:sp>
      <p:sp>
        <p:nvSpPr>
          <p:cNvPr id="50" name="Rectangle 49">
            <a:extLst>
              <a:ext uri="{FF2B5EF4-FFF2-40B4-BE49-F238E27FC236}">
                <a16:creationId xmlns:a16="http://schemas.microsoft.com/office/drawing/2014/main" id="{BD94004A-9A2F-21BC-B3C8-6915692A6B47}"/>
              </a:ext>
            </a:extLst>
          </p:cNvPr>
          <p:cNvSpPr/>
          <p:nvPr/>
        </p:nvSpPr>
        <p:spPr>
          <a:xfrm>
            <a:off x="9258439" y="4335979"/>
            <a:ext cx="668756"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SO n</a:t>
            </a:r>
          </a:p>
        </p:txBody>
      </p:sp>
      <p:sp>
        <p:nvSpPr>
          <p:cNvPr id="51" name="ZoneTexte 50">
            <a:extLst>
              <a:ext uri="{FF2B5EF4-FFF2-40B4-BE49-F238E27FC236}">
                <a16:creationId xmlns:a16="http://schemas.microsoft.com/office/drawing/2014/main" id="{9B85CC85-7085-BA79-6760-910868861290}"/>
              </a:ext>
            </a:extLst>
          </p:cNvPr>
          <p:cNvSpPr txBox="1"/>
          <p:nvPr/>
        </p:nvSpPr>
        <p:spPr>
          <a:xfrm>
            <a:off x="8822280" y="4398759"/>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3" name="ZoneTexte 2">
            <a:extLst>
              <a:ext uri="{FF2B5EF4-FFF2-40B4-BE49-F238E27FC236}">
                <a16:creationId xmlns:a16="http://schemas.microsoft.com/office/drawing/2014/main" id="{67E54E2C-222B-E0AB-EBEF-6B25B00C648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59107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up)">
                                      <p:cBhvr>
                                        <p:cTn id="95" dur="500"/>
                                        <p:tgtEl>
                                          <p:spTgt spid="32"/>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fade">
                                      <p:cBhvr>
                                        <p:cTn id="99" dur="500"/>
                                        <p:tgtEl>
                                          <p:spTgt spid="17"/>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up)">
                                      <p:cBhvr>
                                        <p:cTn id="107" dur="500"/>
                                        <p:tgtEl>
                                          <p:spTgt spid="26"/>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childTnLst>
                          </p:cTn>
                        </p:par>
                        <p:par>
                          <p:cTn id="112" fill="hold">
                            <p:stCondLst>
                              <p:cond delay="2500"/>
                            </p:stCondLst>
                            <p:childTnLst>
                              <p:par>
                                <p:cTn id="113" presetID="53" presetClass="entr" presetSubtype="16"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500"/>
                                        <p:tgtEl>
                                          <p:spTgt spid="1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wipe(left)">
                                      <p:cBhvr>
                                        <p:cTn id="133" dur="500"/>
                                        <p:tgtEl>
                                          <p:spTgt spid="46"/>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51"/>
                                        </p:tgtEl>
                                        <p:attrNameLst>
                                          <p:attrName>style.visibility</p:attrName>
                                        </p:attrNameLst>
                                      </p:cBhvr>
                                      <p:to>
                                        <p:strVal val="visible"/>
                                      </p:to>
                                    </p:set>
                                    <p:animEffect transition="in" filter="fade">
                                      <p:cBhvr>
                                        <p:cTn id="141" dur="500"/>
                                        <p:tgtEl>
                                          <p:spTgt spid="51"/>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fade">
                                      <p:cBhvr>
                                        <p:cTn id="145" dur="500"/>
                                        <p:tgtEl>
                                          <p:spTgt spid="5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500"/>
                                        <p:tgtEl>
                                          <p:spTgt spid="1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wipe(right)">
                                      <p:cBhvr>
                                        <p:cTn id="155" dur="500"/>
                                        <p:tgtEl>
                                          <p:spTgt spid="34"/>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500"/>
                                        <p:tgtEl>
                                          <p:spTgt spid="20"/>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left)">
                                      <p:cBhvr>
                                        <p:cTn id="167" dur="500"/>
                                        <p:tgtEl>
                                          <p:spTgt spid="35"/>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21"/>
                                        </p:tgtEl>
                                        <p:attrNameLst>
                                          <p:attrName>style.visibility</p:attrName>
                                        </p:attrNameLst>
                                      </p:cBhvr>
                                      <p:to>
                                        <p:strVal val="visible"/>
                                      </p:to>
                                    </p:set>
                                    <p:animEffect transition="in" filter="fade">
                                      <p:cBhvr>
                                        <p:cTn id="171" dur="500"/>
                                        <p:tgtEl>
                                          <p:spTgt spid="21"/>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22"/>
                                        </p:tgtEl>
                                        <p:attrNameLst>
                                          <p:attrName>style.visibility</p:attrName>
                                        </p:attrNameLst>
                                      </p:cBhvr>
                                      <p:to>
                                        <p:strVal val="visible"/>
                                      </p:to>
                                    </p:set>
                                    <p:animEffect transition="in" filter="fade">
                                      <p:cBhvr>
                                        <p:cTn id="176" dur="500"/>
                                        <p:tgtEl>
                                          <p:spTgt spid="2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7"/>
                                        </p:tgtEl>
                                        <p:attrNameLst>
                                          <p:attrName>style.visibility</p:attrName>
                                        </p:attrNameLst>
                                      </p:cBhvr>
                                      <p:to>
                                        <p:strVal val="visible"/>
                                      </p:to>
                                    </p:set>
                                    <p:animEffect transition="in" filter="fade">
                                      <p:cBhvr>
                                        <p:cTn id="181" dur="500"/>
                                        <p:tgtEl>
                                          <p:spTgt spid="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nodeType="click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wipe(up)">
                                      <p:cBhvr>
                                        <p:cTn id="186" dur="500"/>
                                        <p:tgtEl>
                                          <p:spTgt spid="43"/>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fade">
                                      <p:cBhvr>
                                        <p:cTn id="190" dur="500"/>
                                        <p:tgtEl>
                                          <p:spTgt spid="42"/>
                                        </p:tgtEl>
                                      </p:cBhvr>
                                    </p:animEffect>
                                  </p:childTnLst>
                                </p:cTn>
                              </p:par>
                            </p:childTnLst>
                          </p:cTn>
                        </p:par>
                        <p:par>
                          <p:cTn id="191" fill="hold">
                            <p:stCondLst>
                              <p:cond delay="1000"/>
                            </p:stCondLst>
                            <p:childTnLst>
                              <p:par>
                                <p:cTn id="192" presetID="42" presetClass="entr" presetSubtype="0" fill="hold" grpId="0" nodeType="afterEffect">
                                  <p:stCondLst>
                                    <p:cond delay="1000"/>
                                  </p:stCondLst>
                                  <p:childTnLst>
                                    <p:set>
                                      <p:cBhvr>
                                        <p:cTn id="193" dur="1" fill="hold">
                                          <p:stCondLst>
                                            <p:cond delay="0"/>
                                          </p:stCondLst>
                                        </p:cTn>
                                        <p:tgtEl>
                                          <p:spTgt spid="14"/>
                                        </p:tgtEl>
                                        <p:attrNameLst>
                                          <p:attrName>style.visibility</p:attrName>
                                        </p:attrNameLst>
                                      </p:cBhvr>
                                      <p:to>
                                        <p:strVal val="visible"/>
                                      </p:to>
                                    </p:set>
                                    <p:animEffect transition="in" filter="fade">
                                      <p:cBhvr>
                                        <p:cTn id="194" dur="1000"/>
                                        <p:tgtEl>
                                          <p:spTgt spid="14"/>
                                        </p:tgtEl>
                                      </p:cBhvr>
                                    </p:animEffect>
                                    <p:anim calcmode="lin" valueType="num">
                                      <p:cBhvr>
                                        <p:cTn id="195" dur="1000" fill="hold"/>
                                        <p:tgtEl>
                                          <p:spTgt spid="14"/>
                                        </p:tgtEl>
                                        <p:attrNameLst>
                                          <p:attrName>ppt_x</p:attrName>
                                        </p:attrNameLst>
                                      </p:cBhvr>
                                      <p:tavLst>
                                        <p:tav tm="0">
                                          <p:val>
                                            <p:strVal val="#ppt_x"/>
                                          </p:val>
                                        </p:tav>
                                        <p:tav tm="100000">
                                          <p:val>
                                            <p:strVal val="#ppt_x"/>
                                          </p:val>
                                        </p:tav>
                                      </p:tavLst>
                                    </p:anim>
                                    <p:anim calcmode="lin" valueType="num">
                                      <p:cBhvr>
                                        <p:cTn id="19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7" grpId="0"/>
      <p:bldP spid="31" grpId="0" animBg="1"/>
      <p:bldP spid="33" grpId="0"/>
      <p:bldP spid="36" grpId="0" animBg="1"/>
      <p:bldP spid="37" grpId="0" animBg="1"/>
      <p:bldP spid="38" grpId="0"/>
      <p:bldP spid="39" grpId="0" animBg="1"/>
      <p:bldP spid="40" grpId="0" animBg="1"/>
      <p:bldP spid="41" grpId="0" animBg="1"/>
      <p:bldP spid="42" grpId="0" animBg="1"/>
      <p:bldP spid="44" grpId="0" animBg="1"/>
      <p:bldP spid="45" grpId="0"/>
      <p:bldP spid="47" grpId="0" animBg="1"/>
      <p:bldP spid="48" grpId="0"/>
      <p:bldP spid="49" grpId="0" animBg="1"/>
      <p:bldP spid="50" grpId="0" animBg="1"/>
      <p:bldP spid="51"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109D5-8ED3-DA41-3445-F0FEDF6A702F}"/>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22AC6EDD-C93A-4587-6B00-F4D96A590301}"/>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F198D3AB-D6F9-5ECD-6AF2-24CEC190E299}"/>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EAFAAB2-CBD4-3D85-F0FA-E7CDB19842D8}"/>
              </a:ext>
            </a:extLst>
          </p:cNvPr>
          <p:cNvSpPr>
            <a:spLocks noGrp="1"/>
          </p:cNvSpPr>
          <p:nvPr>
            <p:ph type="sldNum" sz="quarter" idx="12"/>
          </p:nvPr>
        </p:nvSpPr>
        <p:spPr/>
        <p:txBody>
          <a:bodyPr/>
          <a:lstStyle/>
          <a:p>
            <a:fld id="{294A09A9-5501-47C1-A89A-A340965A2BE2}" type="slidenum">
              <a:rPr lang="fr-FR" smtClean="0"/>
              <a:pPr/>
              <a:t>112</a:t>
            </a:fld>
            <a:endParaRPr lang="fr-FR"/>
          </a:p>
        </p:txBody>
      </p:sp>
      <p:sp>
        <p:nvSpPr>
          <p:cNvPr id="7" name="Ellipse 6">
            <a:extLst>
              <a:ext uri="{FF2B5EF4-FFF2-40B4-BE49-F238E27FC236}">
                <a16:creationId xmlns:a16="http://schemas.microsoft.com/office/drawing/2014/main" id="{9881D90E-F078-BC7F-89D3-243570B940A1}"/>
              </a:ext>
            </a:extLst>
          </p:cNvPr>
          <p:cNvSpPr/>
          <p:nvPr/>
        </p:nvSpPr>
        <p:spPr>
          <a:xfrm>
            <a:off x="1505125" y="1641149"/>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Source de risque 1</a:t>
            </a:r>
          </a:p>
        </p:txBody>
      </p:sp>
      <p:sp>
        <p:nvSpPr>
          <p:cNvPr id="8" name="Rectangle 7">
            <a:extLst>
              <a:ext uri="{FF2B5EF4-FFF2-40B4-BE49-F238E27FC236}">
                <a16:creationId xmlns:a16="http://schemas.microsoft.com/office/drawing/2014/main" id="{3A49F0DA-FAB7-982B-FF63-D96504BC7F67}"/>
              </a:ext>
            </a:extLst>
          </p:cNvPr>
          <p:cNvSpPr/>
          <p:nvPr/>
        </p:nvSpPr>
        <p:spPr>
          <a:xfrm>
            <a:off x="1418995" y="2623568"/>
            <a:ext cx="2160000"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Scénario stratégique 1</a:t>
            </a:r>
          </a:p>
        </p:txBody>
      </p:sp>
      <p:sp>
        <p:nvSpPr>
          <p:cNvPr id="9" name="Rectangle 8">
            <a:extLst>
              <a:ext uri="{FF2B5EF4-FFF2-40B4-BE49-F238E27FC236}">
                <a16:creationId xmlns:a16="http://schemas.microsoft.com/office/drawing/2014/main" id="{EAFFA86E-ADF6-1585-C399-51540190F073}"/>
              </a:ext>
            </a:extLst>
          </p:cNvPr>
          <p:cNvSpPr/>
          <p:nvPr/>
        </p:nvSpPr>
        <p:spPr>
          <a:xfrm>
            <a:off x="1418995" y="3229958"/>
            <a:ext cx="2160000" cy="36000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Chemin d’attaque 1</a:t>
            </a:r>
          </a:p>
        </p:txBody>
      </p:sp>
      <p:sp>
        <p:nvSpPr>
          <p:cNvPr id="10" name="Rectangle 9">
            <a:extLst>
              <a:ext uri="{FF2B5EF4-FFF2-40B4-BE49-F238E27FC236}">
                <a16:creationId xmlns:a16="http://schemas.microsoft.com/office/drawing/2014/main" id="{76E353FC-D77C-A36E-7ABE-A3A4C9155770}"/>
              </a:ext>
            </a:extLst>
          </p:cNvPr>
          <p:cNvSpPr/>
          <p:nvPr/>
        </p:nvSpPr>
        <p:spPr>
          <a:xfrm>
            <a:off x="1418995" y="3887679"/>
            <a:ext cx="2160000" cy="36000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Scénario opérationnel 1</a:t>
            </a:r>
          </a:p>
        </p:txBody>
      </p:sp>
      <p:sp>
        <p:nvSpPr>
          <p:cNvPr id="11" name="Rectangle 10">
            <a:extLst>
              <a:ext uri="{FF2B5EF4-FFF2-40B4-BE49-F238E27FC236}">
                <a16:creationId xmlns:a16="http://schemas.microsoft.com/office/drawing/2014/main" id="{3C550849-CCB7-A434-E17C-53272E202FED}"/>
              </a:ext>
            </a:extLst>
          </p:cNvPr>
          <p:cNvSpPr/>
          <p:nvPr/>
        </p:nvSpPr>
        <p:spPr>
          <a:xfrm>
            <a:off x="1418995" y="4853900"/>
            <a:ext cx="2160000" cy="360000"/>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Mode opératoire 1</a:t>
            </a:r>
          </a:p>
        </p:txBody>
      </p:sp>
      <p:sp>
        <p:nvSpPr>
          <p:cNvPr id="12" name="Ellipse 11">
            <a:extLst>
              <a:ext uri="{FF2B5EF4-FFF2-40B4-BE49-F238E27FC236}">
                <a16:creationId xmlns:a16="http://schemas.microsoft.com/office/drawing/2014/main" id="{B1A96857-219C-F3DE-535D-7BDE266AECB1}"/>
              </a:ext>
            </a:extLst>
          </p:cNvPr>
          <p:cNvSpPr/>
          <p:nvPr/>
        </p:nvSpPr>
        <p:spPr>
          <a:xfrm>
            <a:off x="2459212" y="1641149"/>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Objectif visé 1</a:t>
            </a:r>
          </a:p>
        </p:txBody>
      </p:sp>
      <p:sp>
        <p:nvSpPr>
          <p:cNvPr id="13" name="Rectangle 12">
            <a:extLst>
              <a:ext uri="{FF2B5EF4-FFF2-40B4-BE49-F238E27FC236}">
                <a16:creationId xmlns:a16="http://schemas.microsoft.com/office/drawing/2014/main" id="{B388D81F-9151-8877-78F5-BB572A2B6CA4}"/>
              </a:ext>
            </a:extLst>
          </p:cNvPr>
          <p:cNvSpPr/>
          <p:nvPr/>
        </p:nvSpPr>
        <p:spPr>
          <a:xfrm>
            <a:off x="1418995" y="1228843"/>
            <a:ext cx="2160000" cy="360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Événement redouté 1</a:t>
            </a:r>
          </a:p>
        </p:txBody>
      </p:sp>
      <p:sp>
        <p:nvSpPr>
          <p:cNvPr id="14" name="Rectangle 13">
            <a:extLst>
              <a:ext uri="{FF2B5EF4-FFF2-40B4-BE49-F238E27FC236}">
                <a16:creationId xmlns:a16="http://schemas.microsoft.com/office/drawing/2014/main" id="{7F296891-B4D0-8CEC-AABA-9D2612C72C86}"/>
              </a:ext>
            </a:extLst>
          </p:cNvPr>
          <p:cNvSpPr/>
          <p:nvPr/>
        </p:nvSpPr>
        <p:spPr>
          <a:xfrm>
            <a:off x="1219200" y="1081537"/>
            <a:ext cx="2553973" cy="1280076"/>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3200">
              <a:latin typeface="+mj-lt"/>
            </a:endParaRPr>
          </a:p>
        </p:txBody>
      </p:sp>
      <p:cxnSp>
        <p:nvCxnSpPr>
          <p:cNvPr id="15" name="Connecteur droit avec flèche 14">
            <a:extLst>
              <a:ext uri="{FF2B5EF4-FFF2-40B4-BE49-F238E27FC236}">
                <a16:creationId xmlns:a16="http://schemas.microsoft.com/office/drawing/2014/main" id="{2BF309CC-4090-AC42-ED61-CCA3FD6DEA54}"/>
              </a:ext>
            </a:extLst>
          </p:cNvPr>
          <p:cNvCxnSpPr>
            <a:cxnSpLocks/>
            <a:stCxn id="14" idx="2"/>
            <a:endCxn id="8" idx="0"/>
          </p:cNvCxnSpPr>
          <p:nvPr/>
        </p:nvCxnSpPr>
        <p:spPr>
          <a:xfrm>
            <a:off x="2496187" y="2361613"/>
            <a:ext cx="2808" cy="261955"/>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17" name="Connecteur : en angle 53">
            <a:extLst>
              <a:ext uri="{FF2B5EF4-FFF2-40B4-BE49-F238E27FC236}">
                <a16:creationId xmlns:a16="http://schemas.microsoft.com/office/drawing/2014/main" id="{1BFC1DD7-927F-94CC-6F26-EB337731C34F}"/>
              </a:ext>
            </a:extLst>
          </p:cNvPr>
          <p:cNvCxnSpPr>
            <a:cxnSpLocks/>
            <a:stCxn id="8" idx="2"/>
            <a:endCxn id="9" idx="0"/>
          </p:cNvCxnSpPr>
          <p:nvPr/>
        </p:nvCxnSpPr>
        <p:spPr>
          <a:xfrm>
            <a:off x="2498995" y="2983568"/>
            <a:ext cx="0" cy="246390"/>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18" name="Connecteur : en angle 46">
            <a:extLst>
              <a:ext uri="{FF2B5EF4-FFF2-40B4-BE49-F238E27FC236}">
                <a16:creationId xmlns:a16="http://schemas.microsoft.com/office/drawing/2014/main" id="{DE7420D1-962C-0044-71A9-575EE1F96DA2}"/>
              </a:ext>
            </a:extLst>
          </p:cNvPr>
          <p:cNvCxnSpPr>
            <a:cxnSpLocks/>
            <a:stCxn id="10" idx="2"/>
            <a:endCxn id="11" idx="0"/>
          </p:cNvCxnSpPr>
          <p:nvPr/>
        </p:nvCxnSpPr>
        <p:spPr>
          <a:xfrm>
            <a:off x="2498995" y="4247679"/>
            <a:ext cx="0" cy="606221"/>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19" name="Rectangle 18">
            <a:extLst>
              <a:ext uri="{FF2B5EF4-FFF2-40B4-BE49-F238E27FC236}">
                <a16:creationId xmlns:a16="http://schemas.microsoft.com/office/drawing/2014/main" id="{AC2B71C7-782C-4AF7-C764-042907FD2801}"/>
              </a:ext>
            </a:extLst>
          </p:cNvPr>
          <p:cNvSpPr/>
          <p:nvPr/>
        </p:nvSpPr>
        <p:spPr>
          <a:xfrm>
            <a:off x="1418995" y="5792844"/>
            <a:ext cx="2160000" cy="3600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Risque 1</a:t>
            </a:r>
          </a:p>
        </p:txBody>
      </p:sp>
      <p:cxnSp>
        <p:nvCxnSpPr>
          <p:cNvPr id="20" name="Connecteur droit avec flèche 19">
            <a:extLst>
              <a:ext uri="{FF2B5EF4-FFF2-40B4-BE49-F238E27FC236}">
                <a16:creationId xmlns:a16="http://schemas.microsoft.com/office/drawing/2014/main" id="{A021F887-EFB4-9226-1994-AB6443DA390F}"/>
              </a:ext>
            </a:extLst>
          </p:cNvPr>
          <p:cNvCxnSpPr>
            <a:cxnSpLocks/>
            <a:stCxn id="11" idx="2"/>
            <a:endCxn id="19" idx="0"/>
          </p:cNvCxnSpPr>
          <p:nvPr/>
        </p:nvCxnSpPr>
        <p:spPr>
          <a:xfrm>
            <a:off x="2498995" y="5213900"/>
            <a:ext cx="0" cy="578944"/>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21" name="Connecteur : en angle 17">
            <a:extLst>
              <a:ext uri="{FF2B5EF4-FFF2-40B4-BE49-F238E27FC236}">
                <a16:creationId xmlns:a16="http://schemas.microsoft.com/office/drawing/2014/main" id="{D1425A59-4099-7077-77C9-766CB601C1DB}"/>
              </a:ext>
            </a:extLst>
          </p:cNvPr>
          <p:cNvCxnSpPr>
            <a:cxnSpLocks/>
            <a:stCxn id="9" idx="2"/>
            <a:endCxn id="10" idx="0"/>
          </p:cNvCxnSpPr>
          <p:nvPr/>
        </p:nvCxnSpPr>
        <p:spPr>
          <a:xfrm>
            <a:off x="2498995" y="3589958"/>
            <a:ext cx="0" cy="29772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2" name="ZoneTexte 21">
            <a:extLst>
              <a:ext uri="{FF2B5EF4-FFF2-40B4-BE49-F238E27FC236}">
                <a16:creationId xmlns:a16="http://schemas.microsoft.com/office/drawing/2014/main" id="{B2B900FD-6D98-EA25-2F56-51AAEFBAD925}"/>
              </a:ext>
            </a:extLst>
          </p:cNvPr>
          <p:cNvSpPr txBox="1"/>
          <p:nvPr/>
        </p:nvSpPr>
        <p:spPr>
          <a:xfrm>
            <a:off x="4279627" y="954257"/>
            <a:ext cx="6386579" cy="355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Fuite des informations d’études et recherches de l’entreprise</a:t>
            </a:r>
          </a:p>
        </p:txBody>
      </p:sp>
      <p:sp>
        <p:nvSpPr>
          <p:cNvPr id="23" name="ZoneTexte 22">
            <a:extLst>
              <a:ext uri="{FF2B5EF4-FFF2-40B4-BE49-F238E27FC236}">
                <a16:creationId xmlns:a16="http://schemas.microsoft.com/office/drawing/2014/main" id="{340F195A-FE70-A343-FBD3-95B41C6D1487}"/>
              </a:ext>
            </a:extLst>
          </p:cNvPr>
          <p:cNvSpPr txBox="1"/>
          <p:nvPr/>
        </p:nvSpPr>
        <p:spPr>
          <a:xfrm>
            <a:off x="4283711" y="1373854"/>
            <a:ext cx="1093360"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Concurrent</a:t>
            </a:r>
          </a:p>
        </p:txBody>
      </p:sp>
      <p:sp>
        <p:nvSpPr>
          <p:cNvPr id="24" name="ZoneTexte 23">
            <a:extLst>
              <a:ext uri="{FF2B5EF4-FFF2-40B4-BE49-F238E27FC236}">
                <a16:creationId xmlns:a16="http://schemas.microsoft.com/office/drawing/2014/main" id="{F381440F-A3A0-4D96-E9DC-6612216C109F}"/>
              </a:ext>
            </a:extLst>
          </p:cNvPr>
          <p:cNvSpPr txBox="1"/>
          <p:nvPr/>
        </p:nvSpPr>
        <p:spPr>
          <a:xfrm>
            <a:off x="5519092" y="1373854"/>
            <a:ext cx="5147114"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Voler des informations afin d’obtenir un avantage concurrentiel</a:t>
            </a:r>
          </a:p>
        </p:txBody>
      </p:sp>
      <p:sp>
        <p:nvSpPr>
          <p:cNvPr id="25" name="Rectangle 24">
            <a:extLst>
              <a:ext uri="{FF2B5EF4-FFF2-40B4-BE49-F238E27FC236}">
                <a16:creationId xmlns:a16="http://schemas.microsoft.com/office/drawing/2014/main" id="{9B601F6F-90D4-E07A-1AE1-A483DE15ADB6}"/>
              </a:ext>
            </a:extLst>
          </p:cNvPr>
          <p:cNvSpPr/>
          <p:nvPr/>
        </p:nvSpPr>
        <p:spPr>
          <a:xfrm>
            <a:off x="4141690" y="847365"/>
            <a:ext cx="6686147" cy="1592659"/>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3200">
              <a:latin typeface="+mj-lt"/>
            </a:endParaRPr>
          </a:p>
        </p:txBody>
      </p:sp>
      <p:cxnSp>
        <p:nvCxnSpPr>
          <p:cNvPr id="26" name="Connecteur droit avec flèche 25">
            <a:extLst>
              <a:ext uri="{FF2B5EF4-FFF2-40B4-BE49-F238E27FC236}">
                <a16:creationId xmlns:a16="http://schemas.microsoft.com/office/drawing/2014/main" id="{0D3A38BB-D934-AFA8-2FD7-5D207EFDE548}"/>
              </a:ext>
            </a:extLst>
          </p:cNvPr>
          <p:cNvCxnSpPr>
            <a:cxnSpLocks/>
          </p:cNvCxnSpPr>
          <p:nvPr/>
        </p:nvCxnSpPr>
        <p:spPr>
          <a:xfrm>
            <a:off x="7219689" y="2296024"/>
            <a:ext cx="0" cy="288000"/>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27" name="ZoneTexte 26">
            <a:extLst>
              <a:ext uri="{FF2B5EF4-FFF2-40B4-BE49-F238E27FC236}">
                <a16:creationId xmlns:a16="http://schemas.microsoft.com/office/drawing/2014/main" id="{48BF36C1-C705-CDB9-9063-D730755D4812}"/>
              </a:ext>
            </a:extLst>
          </p:cNvPr>
          <p:cNvSpPr txBox="1"/>
          <p:nvPr/>
        </p:nvSpPr>
        <p:spPr>
          <a:xfrm>
            <a:off x="4268965" y="5794337"/>
            <a:ext cx="6398066" cy="493125"/>
          </a:xfrm>
          <a:prstGeom prst="rect">
            <a:avLst/>
          </a:prstGeom>
          <a:solidFill>
            <a:schemeClr val="bg1"/>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sym typeface="Wingdings" panose="05000000000000000000" pitchFamily="2" charset="2"/>
              </a:rPr>
              <a:t>Un concurrent vole des informations de R&amp;D grâce à un canal</a:t>
            </a:r>
            <a:br>
              <a:rPr lang="fr-FR" sz="1400" dirty="0">
                <a:solidFill>
                  <a:srgbClr val="252525"/>
                </a:solidFill>
                <a:latin typeface="+mj-lt"/>
                <a:sym typeface="Wingdings" panose="05000000000000000000" pitchFamily="2" charset="2"/>
              </a:rPr>
            </a:br>
            <a:r>
              <a:rPr lang="fr-FR" sz="1400" dirty="0">
                <a:solidFill>
                  <a:srgbClr val="252525"/>
                </a:solidFill>
                <a:latin typeface="+mj-lt"/>
                <a:sym typeface="Wingdings" panose="05000000000000000000" pitchFamily="2" charset="2"/>
              </a:rPr>
              <a:t>d’exfiltration direct</a:t>
            </a:r>
            <a:endParaRPr lang="fr-FR" sz="1400" dirty="0">
              <a:solidFill>
                <a:srgbClr val="252525"/>
              </a:solidFill>
              <a:latin typeface="+mj-lt"/>
            </a:endParaRPr>
          </a:p>
        </p:txBody>
      </p:sp>
      <p:sp>
        <p:nvSpPr>
          <p:cNvPr id="28" name="ZoneTexte 27">
            <a:extLst>
              <a:ext uri="{FF2B5EF4-FFF2-40B4-BE49-F238E27FC236}">
                <a16:creationId xmlns:a16="http://schemas.microsoft.com/office/drawing/2014/main" id="{EA3B212D-F388-7028-6799-2CA706CABCF5}"/>
              </a:ext>
            </a:extLst>
          </p:cNvPr>
          <p:cNvSpPr txBox="1"/>
          <p:nvPr/>
        </p:nvSpPr>
        <p:spPr>
          <a:xfrm>
            <a:off x="10126928" y="954258"/>
            <a:ext cx="532515" cy="368385"/>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a:t>
            </a:r>
          </a:p>
        </p:txBody>
      </p:sp>
      <p:sp>
        <p:nvSpPr>
          <p:cNvPr id="29" name="ZoneTexte 28">
            <a:extLst>
              <a:ext uri="{FF2B5EF4-FFF2-40B4-BE49-F238E27FC236}">
                <a16:creationId xmlns:a16="http://schemas.microsoft.com/office/drawing/2014/main" id="{72774951-F798-F316-0794-602DE3EF188F}"/>
              </a:ext>
            </a:extLst>
          </p:cNvPr>
          <p:cNvSpPr txBox="1"/>
          <p:nvPr/>
        </p:nvSpPr>
        <p:spPr>
          <a:xfrm>
            <a:off x="9859687" y="5794337"/>
            <a:ext cx="799539" cy="493125"/>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 V=3</a:t>
            </a:r>
          </a:p>
        </p:txBody>
      </p:sp>
      <p:cxnSp>
        <p:nvCxnSpPr>
          <p:cNvPr id="30" name="Connecteur droit avec flèche 29">
            <a:extLst>
              <a:ext uri="{FF2B5EF4-FFF2-40B4-BE49-F238E27FC236}">
                <a16:creationId xmlns:a16="http://schemas.microsoft.com/office/drawing/2014/main" id="{61A3B301-362F-389B-1CAF-A9C8F28FAE1A}"/>
              </a:ext>
            </a:extLst>
          </p:cNvPr>
          <p:cNvCxnSpPr>
            <a:cxnSpLocks/>
          </p:cNvCxnSpPr>
          <p:nvPr/>
        </p:nvCxnSpPr>
        <p:spPr>
          <a:xfrm>
            <a:off x="7219689" y="2970873"/>
            <a:ext cx="0" cy="24128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31" name="Connecteur droit avec flèche 30">
            <a:extLst>
              <a:ext uri="{FF2B5EF4-FFF2-40B4-BE49-F238E27FC236}">
                <a16:creationId xmlns:a16="http://schemas.microsoft.com/office/drawing/2014/main" id="{0F7C2305-1285-3394-80BC-65553E05DDBA}"/>
              </a:ext>
            </a:extLst>
          </p:cNvPr>
          <p:cNvCxnSpPr>
            <a:cxnSpLocks/>
          </p:cNvCxnSpPr>
          <p:nvPr/>
        </p:nvCxnSpPr>
        <p:spPr>
          <a:xfrm>
            <a:off x="7219689" y="3526778"/>
            <a:ext cx="0" cy="203657"/>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32" name="Connecteur droit avec flèche 31">
            <a:extLst>
              <a:ext uri="{FF2B5EF4-FFF2-40B4-BE49-F238E27FC236}">
                <a16:creationId xmlns:a16="http://schemas.microsoft.com/office/drawing/2014/main" id="{5EC83904-F012-DCEC-2EB1-C02598D5D19D}"/>
              </a:ext>
            </a:extLst>
          </p:cNvPr>
          <p:cNvCxnSpPr>
            <a:cxnSpLocks/>
          </p:cNvCxnSpPr>
          <p:nvPr/>
        </p:nvCxnSpPr>
        <p:spPr>
          <a:xfrm>
            <a:off x="7219689" y="4360498"/>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3" name="ZoneTexte 32">
            <a:extLst>
              <a:ext uri="{FF2B5EF4-FFF2-40B4-BE49-F238E27FC236}">
                <a16:creationId xmlns:a16="http://schemas.microsoft.com/office/drawing/2014/main" id="{43F4BBC5-03FB-29CA-B4C0-5DFC93BD0D74}"/>
              </a:ext>
            </a:extLst>
          </p:cNvPr>
          <p:cNvSpPr txBox="1"/>
          <p:nvPr/>
        </p:nvSpPr>
        <p:spPr>
          <a:xfrm>
            <a:off x="4279624" y="2598524"/>
            <a:ext cx="6386582" cy="46164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Un concurrent vole des travaux de recherche en créant un canal</a:t>
            </a:r>
            <a:br>
              <a:rPr lang="fr-FR" dirty="0">
                <a:solidFill>
                  <a:srgbClr val="252525"/>
                </a:solidFill>
                <a:latin typeface="+mj-lt"/>
              </a:rPr>
            </a:br>
            <a:r>
              <a:rPr lang="fr-FR" dirty="0">
                <a:solidFill>
                  <a:srgbClr val="252525"/>
                </a:solidFill>
                <a:latin typeface="+mj-lt"/>
              </a:rPr>
              <a:t>d’exfiltration de données : </a:t>
            </a:r>
          </a:p>
        </p:txBody>
      </p:sp>
      <p:sp>
        <p:nvSpPr>
          <p:cNvPr id="34" name="ZoneTexte 33">
            <a:extLst>
              <a:ext uri="{FF2B5EF4-FFF2-40B4-BE49-F238E27FC236}">
                <a16:creationId xmlns:a16="http://schemas.microsoft.com/office/drawing/2014/main" id="{C19E80B5-DCC9-3578-2AA0-2CC2CE1652F9}"/>
              </a:ext>
            </a:extLst>
          </p:cNvPr>
          <p:cNvSpPr txBox="1"/>
          <p:nvPr/>
        </p:nvSpPr>
        <p:spPr>
          <a:xfrm>
            <a:off x="10170221" y="2607456"/>
            <a:ext cx="496820" cy="461648"/>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a:t>
            </a:r>
          </a:p>
        </p:txBody>
      </p:sp>
      <p:sp>
        <p:nvSpPr>
          <p:cNvPr id="35" name="ZoneTexte 34">
            <a:extLst>
              <a:ext uri="{FF2B5EF4-FFF2-40B4-BE49-F238E27FC236}">
                <a16:creationId xmlns:a16="http://schemas.microsoft.com/office/drawing/2014/main" id="{2577305C-6D65-AB2F-0DAD-330A29BF9B70}"/>
              </a:ext>
            </a:extLst>
          </p:cNvPr>
          <p:cNvSpPr txBox="1"/>
          <p:nvPr/>
        </p:nvSpPr>
        <p:spPr>
          <a:xfrm>
            <a:off x="4268927" y="3212153"/>
            <a:ext cx="6398068" cy="360064"/>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portant directement sur le système d’information de la R&amp;D</a:t>
            </a:r>
          </a:p>
        </p:txBody>
      </p:sp>
      <p:sp>
        <p:nvSpPr>
          <p:cNvPr id="36" name="Rectangle 35">
            <a:extLst>
              <a:ext uri="{FF2B5EF4-FFF2-40B4-BE49-F238E27FC236}">
                <a16:creationId xmlns:a16="http://schemas.microsoft.com/office/drawing/2014/main" id="{C9B0E956-A6A2-DD2B-6708-8FBC1E9CC7DA}"/>
              </a:ext>
            </a:extLst>
          </p:cNvPr>
          <p:cNvSpPr/>
          <p:nvPr/>
        </p:nvSpPr>
        <p:spPr>
          <a:xfrm>
            <a:off x="4279623" y="3746749"/>
            <a:ext cx="6386591" cy="662645"/>
          </a:xfrm>
          <a:prstGeom prst="rect">
            <a:avLst/>
          </a:prstGeom>
          <a:solidFill>
            <a:schemeClr val="bg1"/>
          </a:solidFill>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Un concurrent vole des travaux de recherche en créant un canal d’exfiltration</a:t>
            </a:r>
            <a:br>
              <a:rPr lang="fr-FR" sz="1400" dirty="0">
                <a:solidFill>
                  <a:srgbClr val="252525"/>
                </a:solidFill>
                <a:latin typeface="+mj-lt"/>
                <a:cs typeface="Segoe UI" panose="020B0502040204020203" pitchFamily="34" charset="0"/>
              </a:rPr>
            </a:br>
            <a:r>
              <a:rPr lang="fr-FR" sz="1400" dirty="0">
                <a:solidFill>
                  <a:srgbClr val="252525"/>
                </a:solidFill>
                <a:latin typeface="+mj-lt"/>
                <a:cs typeface="Segoe UI" panose="020B0502040204020203" pitchFamily="34" charset="0"/>
              </a:rPr>
              <a:t>de données portant directement sur le système d’information de la R&amp;D</a:t>
            </a:r>
            <a:br>
              <a:rPr lang="fr-FR" sz="1400" dirty="0">
                <a:solidFill>
                  <a:srgbClr val="252525"/>
                </a:solidFill>
                <a:latin typeface="+mj-lt"/>
                <a:cs typeface="Segoe UI" panose="020B0502040204020203" pitchFamily="34" charset="0"/>
              </a:rPr>
            </a:br>
            <a:r>
              <a:rPr lang="fr-FR" sz="1400" dirty="0">
                <a:solidFill>
                  <a:srgbClr val="252525"/>
                </a:solidFill>
                <a:latin typeface="+mj-lt"/>
                <a:cs typeface="Segoe UI" panose="020B0502040204020203" pitchFamily="34" charset="0"/>
              </a:rPr>
              <a:t>de l’entreprise de biotechnologies</a:t>
            </a:r>
          </a:p>
        </p:txBody>
      </p:sp>
      <p:sp>
        <p:nvSpPr>
          <p:cNvPr id="37" name="ZoneTexte 36">
            <a:extLst>
              <a:ext uri="{FF2B5EF4-FFF2-40B4-BE49-F238E27FC236}">
                <a16:creationId xmlns:a16="http://schemas.microsoft.com/office/drawing/2014/main" id="{017F358D-BFA1-8769-5005-C3A710ABEC15}"/>
              </a:ext>
            </a:extLst>
          </p:cNvPr>
          <p:cNvSpPr txBox="1"/>
          <p:nvPr/>
        </p:nvSpPr>
        <p:spPr>
          <a:xfrm>
            <a:off x="4279625" y="1799915"/>
            <a:ext cx="6386581" cy="554961"/>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Un concurrent veut voler des informations en espionnant les travaux de R&amp;D</a:t>
            </a:r>
            <a:br>
              <a:rPr lang="fr-FR" sz="1400" dirty="0">
                <a:solidFill>
                  <a:srgbClr val="252525"/>
                </a:solidFill>
                <a:latin typeface="+mj-lt"/>
              </a:rPr>
            </a:br>
            <a:r>
              <a:rPr lang="fr-FR" sz="1400" dirty="0">
                <a:solidFill>
                  <a:srgbClr val="252525"/>
                </a:solidFill>
                <a:latin typeface="+mj-lt"/>
              </a:rPr>
              <a:t>en vue d’obtenir un avantage concurrentiel</a:t>
            </a:r>
          </a:p>
        </p:txBody>
      </p:sp>
      <p:cxnSp>
        <p:nvCxnSpPr>
          <p:cNvPr id="38" name="Connecteur droit avec flèche 37">
            <a:extLst>
              <a:ext uri="{FF2B5EF4-FFF2-40B4-BE49-F238E27FC236}">
                <a16:creationId xmlns:a16="http://schemas.microsoft.com/office/drawing/2014/main" id="{0264A689-DC9E-511E-EF1C-B5B30F1BFAE0}"/>
              </a:ext>
            </a:extLst>
          </p:cNvPr>
          <p:cNvCxnSpPr>
            <a:cxnSpLocks/>
          </p:cNvCxnSpPr>
          <p:nvPr/>
        </p:nvCxnSpPr>
        <p:spPr>
          <a:xfrm>
            <a:off x="7219689" y="5579698"/>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9" name="ZoneTexte 38">
            <a:extLst>
              <a:ext uri="{FF2B5EF4-FFF2-40B4-BE49-F238E27FC236}">
                <a16:creationId xmlns:a16="http://schemas.microsoft.com/office/drawing/2014/main" id="{07EA1B99-3D71-1120-5AF1-A9CD45E85A0A}"/>
              </a:ext>
            </a:extLst>
          </p:cNvPr>
          <p:cNvSpPr txBox="1"/>
          <p:nvPr/>
        </p:nvSpPr>
        <p:spPr>
          <a:xfrm>
            <a:off x="4268966" y="4576826"/>
            <a:ext cx="6398068" cy="1066140"/>
          </a:xfrm>
          <a:prstGeom prst="rect">
            <a:avLst/>
          </a:prstGeom>
          <a:solidFill>
            <a:schemeClr val="bg1"/>
          </a:solidFill>
          <a:ln>
            <a:solidFill>
              <a:srgbClr val="CC99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L’attaquant s’introduit dans le système d’information par une attaque ciblée sur la messagerie du service des ressources humaines, en piégeant le site du comité d’entreprise ou en exploitant un canal caché préexistant. Il accède ensuite aux données stratégiques de R&amp;D du fait notamment de l’absence de cloisonnement entre les réseaux internes puis les exfiltre en utilisant le canal caché voire un canal légitime.</a:t>
            </a:r>
          </a:p>
        </p:txBody>
      </p:sp>
      <p:sp>
        <p:nvSpPr>
          <p:cNvPr id="40" name="ZoneTexte 39">
            <a:extLst>
              <a:ext uri="{FF2B5EF4-FFF2-40B4-BE49-F238E27FC236}">
                <a16:creationId xmlns:a16="http://schemas.microsoft.com/office/drawing/2014/main" id="{07C99999-E97D-9669-0931-AEBB1940D5AF}"/>
              </a:ext>
            </a:extLst>
          </p:cNvPr>
          <p:cNvSpPr txBox="1"/>
          <p:nvPr/>
        </p:nvSpPr>
        <p:spPr>
          <a:xfrm>
            <a:off x="10162386" y="5332931"/>
            <a:ext cx="496877" cy="303799"/>
          </a:xfrm>
          <a:prstGeom prst="rect">
            <a:avLst/>
          </a:prstGeom>
          <a:noFill/>
        </p:spPr>
        <p:txBody>
          <a:bodyPr wrap="square" lIns="0" tIns="0" rIns="0" bIns="0" rtlCol="0" anchor="ctr">
            <a:noAutofit/>
          </a:bodyPr>
          <a:lstStyle/>
          <a:p>
            <a:pPr algn="ctr"/>
            <a:r>
              <a:rPr lang="fr-FR" sz="1600" b="1" dirty="0">
                <a:solidFill>
                  <a:srgbClr val="CC9900"/>
                </a:solidFill>
                <a:latin typeface="+mj-lt"/>
                <a:cs typeface="Segoe UI" panose="020B0502040204020203" pitchFamily="34" charset="0"/>
              </a:rPr>
              <a:t>V=3</a:t>
            </a:r>
          </a:p>
        </p:txBody>
      </p:sp>
      <p:sp>
        <p:nvSpPr>
          <p:cNvPr id="16" name="ZoneTexte 15">
            <a:extLst>
              <a:ext uri="{FF2B5EF4-FFF2-40B4-BE49-F238E27FC236}">
                <a16:creationId xmlns:a16="http://schemas.microsoft.com/office/drawing/2014/main" id="{F83C02A5-7E4A-05AC-FC14-1DC915A227C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pic>
        <p:nvPicPr>
          <p:cNvPr id="41" name="Image 40">
            <a:extLst>
              <a:ext uri="{FF2B5EF4-FFF2-40B4-BE49-F238E27FC236}">
                <a16:creationId xmlns:a16="http://schemas.microsoft.com/office/drawing/2014/main" id="{F71B2C14-8277-2EB7-3511-74617F8B183D}"/>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12479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up)">
                                      <p:cBhvr>
                                        <p:cTn id="65" dur="500"/>
                                        <p:tgtEl>
                                          <p:spTgt spid="32"/>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up)">
                                      <p:cBhvr>
                                        <p:cTn id="77" dur="500"/>
                                        <p:tgtEl>
                                          <p:spTgt spid="38"/>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p:bldP spid="29" grpId="0"/>
      <p:bldP spid="33" grpId="0" animBg="1"/>
      <p:bldP spid="34" grpId="0"/>
      <p:bldP spid="35" grpId="0" animBg="1"/>
      <p:bldP spid="36" grpId="0" animBg="1"/>
      <p:bldP spid="37" grpId="0" animBg="1"/>
      <p:bldP spid="39" grpId="0" animBg="1"/>
      <p:bldP spid="40"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07757D-7F0A-F6B6-74C1-C81E28AA52BF}"/>
              </a:ext>
            </a:extLst>
          </p:cNvPr>
          <p:cNvSpPr>
            <a:spLocks noGrp="1"/>
          </p:cNvSpPr>
          <p:nvPr>
            <p:ph type="title"/>
          </p:nvPr>
        </p:nvSpPr>
        <p:spPr/>
        <p:txBody>
          <a:bodyPr>
            <a:normAutofit fontScale="90000"/>
          </a:bodyPr>
          <a:lstStyle/>
          <a:p>
            <a:r>
              <a:rPr lang="fr-FR" dirty="0"/>
              <a:t>Comment représenter les risques ?</a:t>
            </a:r>
          </a:p>
        </p:txBody>
      </p:sp>
      <p:sp>
        <p:nvSpPr>
          <p:cNvPr id="3" name="Espace réservé de la date 2">
            <a:extLst>
              <a:ext uri="{FF2B5EF4-FFF2-40B4-BE49-F238E27FC236}">
                <a16:creationId xmlns:a16="http://schemas.microsoft.com/office/drawing/2014/main" id="{C4F8354A-8C55-1BF9-1028-DDAAD8288919}"/>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F58935FD-7E33-CA09-859C-C640857C99E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29849BAA-7BD5-5261-7051-9BD4B014B2E8}"/>
              </a:ext>
            </a:extLst>
          </p:cNvPr>
          <p:cNvSpPr>
            <a:spLocks noGrp="1"/>
          </p:cNvSpPr>
          <p:nvPr>
            <p:ph type="sldNum" sz="quarter" idx="12"/>
          </p:nvPr>
        </p:nvSpPr>
        <p:spPr/>
        <p:txBody>
          <a:bodyPr/>
          <a:lstStyle/>
          <a:p>
            <a:fld id="{294A09A9-5501-47C1-A89A-A340965A2BE2}" type="slidenum">
              <a:rPr lang="fr-FR" smtClean="0"/>
              <a:pPr/>
              <a:t>113</a:t>
            </a:fld>
            <a:endParaRPr lang="fr-FR" dirty="0"/>
          </a:p>
        </p:txBody>
      </p:sp>
      <p:sp>
        <p:nvSpPr>
          <p:cNvPr id="6" name="Espace réservé du texte 5">
            <a:extLst>
              <a:ext uri="{FF2B5EF4-FFF2-40B4-BE49-F238E27FC236}">
                <a16:creationId xmlns:a16="http://schemas.microsoft.com/office/drawing/2014/main" id="{8C2AC8A3-D28F-6BEE-CF53-95A478BF775D}"/>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3A4FCC95-8697-F66D-C835-0FEF64EA1068}"/>
              </a:ext>
            </a:extLst>
          </p:cNvPr>
          <p:cNvSpPr txBox="1">
            <a:spLocks/>
          </p:cNvSpPr>
          <p:nvPr/>
        </p:nvSpPr>
        <p:spPr>
          <a:xfrm>
            <a:off x="5883657" y="1942766"/>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27125D4D-AD71-2968-59BA-5A31DE167262}"/>
              </a:ext>
            </a:extLst>
          </p:cNvPr>
          <p:cNvGraphicFramePr>
            <a:graphicFrameLocks noGrp="1"/>
          </p:cNvGraphicFramePr>
          <p:nvPr>
            <p:extLst>
              <p:ext uri="{D42A27DB-BD31-4B8C-83A1-F6EECF244321}">
                <p14:modId xmlns:p14="http://schemas.microsoft.com/office/powerpoint/2010/main" val="1780773334"/>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grpSp>
        <p:nvGrpSpPr>
          <p:cNvPr id="9" name="Groupe 8">
            <a:extLst>
              <a:ext uri="{FF2B5EF4-FFF2-40B4-BE49-F238E27FC236}">
                <a16:creationId xmlns:a16="http://schemas.microsoft.com/office/drawing/2014/main" id="{CF1C6654-8400-6CEA-0E81-DD5D48A47202}"/>
              </a:ext>
            </a:extLst>
          </p:cNvPr>
          <p:cNvGrpSpPr/>
          <p:nvPr/>
        </p:nvGrpSpPr>
        <p:grpSpPr>
          <a:xfrm>
            <a:off x="8618527" y="941948"/>
            <a:ext cx="2162364" cy="1183384"/>
            <a:chOff x="4842368" y="-1292689"/>
            <a:chExt cx="1800000" cy="985075"/>
          </a:xfrm>
        </p:grpSpPr>
        <p:pic>
          <p:nvPicPr>
            <p:cNvPr id="10" name="Image 9">
              <a:extLst>
                <a:ext uri="{FF2B5EF4-FFF2-40B4-BE49-F238E27FC236}">
                  <a16:creationId xmlns:a16="http://schemas.microsoft.com/office/drawing/2014/main" id="{14BAD934-B3D2-6CA1-6517-16F373F685D0}"/>
                </a:ext>
              </a:extLst>
            </p:cNvPr>
            <p:cNvPicPr>
              <a:picLocks noChangeAspect="1"/>
            </p:cNvPicPr>
            <p:nvPr/>
          </p:nvPicPr>
          <p:blipFill>
            <a:blip r:embed="rId2"/>
            <a:stretch>
              <a:fillRect/>
            </a:stretch>
          </p:blipFill>
          <p:spPr>
            <a:xfrm>
              <a:off x="4842368" y="-1292689"/>
              <a:ext cx="1800000" cy="985075"/>
            </a:xfrm>
            <a:prstGeom prst="rect">
              <a:avLst/>
            </a:prstGeom>
          </p:spPr>
        </p:pic>
        <p:sp>
          <p:nvSpPr>
            <p:cNvPr id="11" name="Espace réservé du contenu 2">
              <a:extLst>
                <a:ext uri="{FF2B5EF4-FFF2-40B4-BE49-F238E27FC236}">
                  <a16:creationId xmlns:a16="http://schemas.microsoft.com/office/drawing/2014/main" id="{48CEF7FB-7F4D-8B1E-742F-CDD7B74DE842}"/>
                </a:ext>
              </a:extLst>
            </p:cNvPr>
            <p:cNvSpPr txBox="1">
              <a:spLocks/>
            </p:cNvSpPr>
            <p:nvPr/>
          </p:nvSpPr>
          <p:spPr>
            <a:xfrm>
              <a:off x="5218238" y="-121013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333"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grpSp>
      <p:cxnSp>
        <p:nvCxnSpPr>
          <p:cNvPr id="12" name="Connecteur droit avec flèche 11">
            <a:extLst>
              <a:ext uri="{FF2B5EF4-FFF2-40B4-BE49-F238E27FC236}">
                <a16:creationId xmlns:a16="http://schemas.microsoft.com/office/drawing/2014/main" id="{2780A427-5B22-0709-BB80-A6673A807733}"/>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A2FC5C7F-815A-46DC-99F3-3F0EEC44B2CE}"/>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8CC4BD02-07D7-74BD-811C-FC12D2F38D79}"/>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4362ACB1-38E8-30C1-0F69-B67AEEAB7446}"/>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6BDDED24-ED72-23D2-AAC7-78B79A3D81C9}"/>
              </a:ext>
            </a:extLst>
          </p:cNvPr>
          <p:cNvPicPr>
            <a:picLocks noChangeAspect="1"/>
          </p:cNvPicPr>
          <p:nvPr/>
        </p:nvPicPr>
        <p:blipFill>
          <a:blip r:embed="rId3"/>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B6EC4AE1-1871-5217-F7A5-4C23270A195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5114832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7239-A96B-B41B-1EB4-834E31C646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986F13-DE73-C475-F072-B606B1654CF8}"/>
              </a:ext>
            </a:extLst>
          </p:cNvPr>
          <p:cNvSpPr>
            <a:spLocks noGrp="1"/>
          </p:cNvSpPr>
          <p:nvPr>
            <p:ph type="title"/>
          </p:nvPr>
        </p:nvSpPr>
        <p:spPr/>
        <p:txBody>
          <a:bodyPr>
            <a:normAutofit fontScale="90000"/>
          </a:bodyPr>
          <a:lstStyle/>
          <a:p>
            <a:r>
              <a:rPr lang="fr-FR" dirty="0"/>
              <a:t>Comment juger de l’acceptabilité des risques ?</a:t>
            </a:r>
          </a:p>
        </p:txBody>
      </p:sp>
      <p:sp>
        <p:nvSpPr>
          <p:cNvPr id="3" name="Espace réservé de la date 2">
            <a:extLst>
              <a:ext uri="{FF2B5EF4-FFF2-40B4-BE49-F238E27FC236}">
                <a16:creationId xmlns:a16="http://schemas.microsoft.com/office/drawing/2014/main" id="{AA12A574-19E6-655F-D769-2380D16F7A97}"/>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F6E7E7BA-A838-27CE-68C1-B32E800DD46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C7E038DB-0539-9115-AB3A-63C568131F08}"/>
              </a:ext>
            </a:extLst>
          </p:cNvPr>
          <p:cNvSpPr>
            <a:spLocks noGrp="1"/>
          </p:cNvSpPr>
          <p:nvPr>
            <p:ph type="sldNum" sz="quarter" idx="12"/>
          </p:nvPr>
        </p:nvSpPr>
        <p:spPr/>
        <p:txBody>
          <a:bodyPr/>
          <a:lstStyle/>
          <a:p>
            <a:fld id="{294A09A9-5501-47C1-A89A-A340965A2BE2}" type="slidenum">
              <a:rPr lang="fr-FR" smtClean="0"/>
              <a:pPr/>
              <a:t>114</a:t>
            </a:fld>
            <a:endParaRPr lang="fr-FR" dirty="0"/>
          </a:p>
        </p:txBody>
      </p:sp>
      <p:sp>
        <p:nvSpPr>
          <p:cNvPr id="6" name="Espace réservé du texte 5">
            <a:extLst>
              <a:ext uri="{FF2B5EF4-FFF2-40B4-BE49-F238E27FC236}">
                <a16:creationId xmlns:a16="http://schemas.microsoft.com/office/drawing/2014/main" id="{6DD1FE73-98BB-B43B-5671-C8D12E7B8C6B}"/>
              </a:ext>
            </a:extLst>
          </p:cNvPr>
          <p:cNvSpPr>
            <a:spLocks noGrp="1"/>
          </p:cNvSpPr>
          <p:nvPr>
            <p:ph type="body" sz="quarter" idx="13"/>
          </p:nvPr>
        </p:nvSpPr>
        <p:spPr/>
        <p:txBody>
          <a:bodyPr/>
          <a:lstStyle/>
          <a:p>
            <a:r>
              <a:rPr lang="fr-FR" dirty="0"/>
              <a:t>L’échelle d’acceptation des risques</a:t>
            </a:r>
          </a:p>
        </p:txBody>
      </p:sp>
      <p:sp>
        <p:nvSpPr>
          <p:cNvPr id="17" name="ZoneTexte 16">
            <a:extLst>
              <a:ext uri="{FF2B5EF4-FFF2-40B4-BE49-F238E27FC236}">
                <a16:creationId xmlns:a16="http://schemas.microsoft.com/office/drawing/2014/main" id="{CD33FA7A-634B-0382-D2B9-35A718AE149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graphicFrame>
        <p:nvGraphicFramePr>
          <p:cNvPr id="20" name="Tableau 19">
            <a:extLst>
              <a:ext uri="{FF2B5EF4-FFF2-40B4-BE49-F238E27FC236}">
                <a16:creationId xmlns:a16="http://schemas.microsoft.com/office/drawing/2014/main" id="{276B1AA5-FE9F-112F-D7C8-B313CAEB7341}"/>
              </a:ext>
            </a:extLst>
          </p:cNvPr>
          <p:cNvGraphicFramePr>
            <a:graphicFrameLocks noGrp="1"/>
          </p:cNvGraphicFramePr>
          <p:nvPr>
            <p:extLst>
              <p:ext uri="{D42A27DB-BD31-4B8C-83A1-F6EECF244321}">
                <p14:modId xmlns:p14="http://schemas.microsoft.com/office/powerpoint/2010/main" val="1131012016"/>
              </p:ext>
            </p:extLst>
          </p:nvPr>
        </p:nvGraphicFramePr>
        <p:xfrm>
          <a:off x="7410529" y="1613622"/>
          <a:ext cx="3554059" cy="3497044"/>
        </p:xfrm>
        <a:graphic>
          <a:graphicData uri="http://schemas.openxmlformats.org/drawingml/2006/table">
            <a:tbl>
              <a:tblPr/>
              <a:tblGrid>
                <a:gridCol w="333527">
                  <a:extLst>
                    <a:ext uri="{9D8B030D-6E8A-4147-A177-3AD203B41FA5}">
                      <a16:colId xmlns:a16="http://schemas.microsoft.com/office/drawing/2014/main" val="3508923813"/>
                    </a:ext>
                  </a:extLst>
                </a:gridCol>
                <a:gridCol w="805133">
                  <a:extLst>
                    <a:ext uri="{9D8B030D-6E8A-4147-A177-3AD203B41FA5}">
                      <a16:colId xmlns:a16="http://schemas.microsoft.com/office/drawing/2014/main" val="20000"/>
                    </a:ext>
                  </a:extLst>
                </a:gridCol>
                <a:gridCol w="805133">
                  <a:extLst>
                    <a:ext uri="{9D8B030D-6E8A-4147-A177-3AD203B41FA5}">
                      <a16:colId xmlns:a16="http://schemas.microsoft.com/office/drawing/2014/main" val="20001"/>
                    </a:ext>
                  </a:extLst>
                </a:gridCol>
                <a:gridCol w="805133">
                  <a:extLst>
                    <a:ext uri="{9D8B030D-6E8A-4147-A177-3AD203B41FA5}">
                      <a16:colId xmlns:a16="http://schemas.microsoft.com/office/drawing/2014/main" val="1901439735"/>
                    </a:ext>
                  </a:extLst>
                </a:gridCol>
                <a:gridCol w="805133">
                  <a:extLst>
                    <a:ext uri="{9D8B030D-6E8A-4147-A177-3AD203B41FA5}">
                      <a16:colId xmlns:a16="http://schemas.microsoft.com/office/drawing/2014/main" val="2999965291"/>
                    </a:ext>
                  </a:extLst>
                </a:gridCol>
              </a:tblGrid>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rgbClr val="E53D5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7521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62535" marR="6253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21" name="Connecteur droit avec flèche 20">
            <a:extLst>
              <a:ext uri="{FF2B5EF4-FFF2-40B4-BE49-F238E27FC236}">
                <a16:creationId xmlns:a16="http://schemas.microsoft.com/office/drawing/2014/main" id="{30080392-B40E-3BDA-F5CE-DF7B2CE9D119}"/>
              </a:ext>
            </a:extLst>
          </p:cNvPr>
          <p:cNvCxnSpPr>
            <a:cxnSpLocks/>
          </p:cNvCxnSpPr>
          <p:nvPr/>
        </p:nvCxnSpPr>
        <p:spPr>
          <a:xfrm>
            <a:off x="7742420" y="4714009"/>
            <a:ext cx="3231001"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avec flèche 21">
            <a:extLst>
              <a:ext uri="{FF2B5EF4-FFF2-40B4-BE49-F238E27FC236}">
                <a16:creationId xmlns:a16="http://schemas.microsoft.com/office/drawing/2014/main" id="{8C615F52-CA61-F558-6D53-34DAA6509254}"/>
              </a:ext>
            </a:extLst>
          </p:cNvPr>
          <p:cNvCxnSpPr>
            <a:cxnSpLocks/>
          </p:cNvCxnSpPr>
          <p:nvPr/>
        </p:nvCxnSpPr>
        <p:spPr>
          <a:xfrm flipV="1">
            <a:off x="7742419" y="1605633"/>
            <a:ext cx="0" cy="3134880"/>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3" name="Espace réservé du contenu 2">
            <a:extLst>
              <a:ext uri="{FF2B5EF4-FFF2-40B4-BE49-F238E27FC236}">
                <a16:creationId xmlns:a16="http://schemas.microsoft.com/office/drawing/2014/main" id="{2895B97E-AF04-1030-6B7A-AC6F50B2692F}"/>
              </a:ext>
            </a:extLst>
          </p:cNvPr>
          <p:cNvSpPr txBox="1">
            <a:spLocks/>
          </p:cNvSpPr>
          <p:nvPr/>
        </p:nvSpPr>
        <p:spPr>
          <a:xfrm>
            <a:off x="6816892" y="150783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24" name="Espace réservé du contenu 2">
            <a:extLst>
              <a:ext uri="{FF2B5EF4-FFF2-40B4-BE49-F238E27FC236}">
                <a16:creationId xmlns:a16="http://schemas.microsoft.com/office/drawing/2014/main" id="{B4C6CF7C-27AD-53FB-AD3F-D24FC3C0B7A8}"/>
              </a:ext>
            </a:extLst>
          </p:cNvPr>
          <p:cNvSpPr txBox="1">
            <a:spLocks/>
          </p:cNvSpPr>
          <p:nvPr/>
        </p:nvSpPr>
        <p:spPr>
          <a:xfrm>
            <a:off x="9208126" y="4964537"/>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graphicFrame>
        <p:nvGraphicFramePr>
          <p:cNvPr id="25" name="Tableau 24">
            <a:extLst>
              <a:ext uri="{FF2B5EF4-FFF2-40B4-BE49-F238E27FC236}">
                <a16:creationId xmlns:a16="http://schemas.microsoft.com/office/drawing/2014/main" id="{F4307EB7-E54D-FE01-3FDD-D54256C90884}"/>
              </a:ext>
            </a:extLst>
          </p:cNvPr>
          <p:cNvGraphicFramePr>
            <a:graphicFrameLocks noGrp="1"/>
          </p:cNvGraphicFramePr>
          <p:nvPr>
            <p:extLst>
              <p:ext uri="{D42A27DB-BD31-4B8C-83A1-F6EECF244321}">
                <p14:modId xmlns:p14="http://schemas.microsoft.com/office/powerpoint/2010/main" val="1687060089"/>
              </p:ext>
            </p:extLst>
          </p:nvPr>
        </p:nvGraphicFramePr>
        <p:xfrm>
          <a:off x="1065672" y="1946389"/>
          <a:ext cx="4926805" cy="2637739"/>
        </p:xfrm>
        <a:graphic>
          <a:graphicData uri="http://schemas.openxmlformats.org/drawingml/2006/table">
            <a:tbl>
              <a:tblPr/>
              <a:tblGrid>
                <a:gridCol w="1003063">
                  <a:extLst>
                    <a:ext uri="{9D8B030D-6E8A-4147-A177-3AD203B41FA5}">
                      <a16:colId xmlns:a16="http://schemas.microsoft.com/office/drawing/2014/main" val="20000"/>
                    </a:ext>
                  </a:extLst>
                </a:gridCol>
                <a:gridCol w="1389173">
                  <a:extLst>
                    <a:ext uri="{9D8B030D-6E8A-4147-A177-3AD203B41FA5}">
                      <a16:colId xmlns:a16="http://schemas.microsoft.com/office/drawing/2014/main" val="20001"/>
                    </a:ext>
                  </a:extLst>
                </a:gridCol>
                <a:gridCol w="2534569">
                  <a:extLst>
                    <a:ext uri="{9D8B030D-6E8A-4147-A177-3AD203B41FA5}">
                      <a16:colId xmlns:a16="http://schemas.microsoft.com/office/drawing/2014/main" val="20002"/>
                    </a:ext>
                  </a:extLst>
                </a:gridCol>
              </a:tblGrid>
              <a:tr h="2602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Niveau</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Acceptabilité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kern="1200" dirty="0">
                          <a:solidFill>
                            <a:schemeClr val="bg1"/>
                          </a:solidFill>
                          <a:latin typeface="+mj-lt"/>
                          <a:ea typeface="Verdana" charset="0"/>
                          <a:cs typeface="Segoe UI Semibold" panose="020B0502040204020203" pitchFamily="34" charset="0"/>
                        </a:rPr>
                        <a:t>Orientations</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542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Faible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Acceptable</a:t>
                      </a:r>
                      <a:br>
                        <a:rPr lang="fr-FR" sz="1300" b="0" kern="1200" dirty="0">
                          <a:solidFill>
                            <a:srgbClr val="252525"/>
                          </a:solidFill>
                          <a:latin typeface="+mj-lt"/>
                          <a:ea typeface="+mn-ea"/>
                          <a:cs typeface="Segoe UI" panose="020B0502040204020203" pitchFamily="34" charset="0"/>
                        </a:rPr>
                      </a:br>
                      <a:r>
                        <a:rPr lang="fr-FR" sz="1300" b="0" kern="1200" dirty="0">
                          <a:solidFill>
                            <a:srgbClr val="252525"/>
                          </a:solidFill>
                          <a:latin typeface="+mj-lt"/>
                          <a:ea typeface="+mn-ea"/>
                          <a:cs typeface="Segoe UI" panose="020B0502040204020203" pitchFamily="34" charset="0"/>
                        </a:rPr>
                        <a:t>en l’état</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Aucune action n’est à entreprendre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98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Moyen</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Tolérable sous contrôle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59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bg1"/>
                          </a:solidFill>
                          <a:latin typeface="+mj-lt"/>
                          <a:ea typeface="+mn-ea"/>
                          <a:cs typeface="Segoe UI" panose="020B0502040204020203" pitchFamily="34" charset="0"/>
                        </a:rPr>
                        <a:t>Élevé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Inacceptable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300" b="0" kern="1200" dirty="0">
                          <a:solidFill>
                            <a:srgbClr val="252525"/>
                          </a:solidFill>
                          <a:latin typeface="+mj-lt"/>
                          <a:ea typeface="+mn-ea"/>
                          <a:cs typeface="Segoe UI" panose="020B0502040204020203" pitchFamily="34" charset="0"/>
                        </a:rPr>
                        <a:t>Des mesures de réduction du risque doivent impérativement être prises à court terme. Dans le cas contraire, tout ou partie de l’activité sera refusé </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7" name="Organigramme : Alternative 26">
            <a:extLst>
              <a:ext uri="{FF2B5EF4-FFF2-40B4-BE49-F238E27FC236}">
                <a16:creationId xmlns:a16="http://schemas.microsoft.com/office/drawing/2014/main" id="{BB464357-604D-F9E2-4571-A6B5943150C7}"/>
              </a:ext>
            </a:extLst>
          </p:cNvPr>
          <p:cNvSpPr/>
          <p:nvPr/>
        </p:nvSpPr>
        <p:spPr>
          <a:xfrm>
            <a:off x="1065672" y="5425444"/>
            <a:ext cx="9931512" cy="66990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représentation de l’échelle d’acceptation des risques doit permettre de comparer les risques les uns par rapport aux autres et être compréhensible par l’ensemble des participants​.</a:t>
            </a:r>
          </a:p>
        </p:txBody>
      </p:sp>
    </p:spTree>
    <p:extLst>
      <p:ext uri="{BB962C8B-B14F-4D97-AF65-F5344CB8AC3E}">
        <p14:creationId xmlns:p14="http://schemas.microsoft.com/office/powerpoint/2010/main" val="423428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2DE68-AA99-C74D-D571-200703B955B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75AA6F-B74F-021B-B4F2-520B3E91565B}"/>
              </a:ext>
            </a:extLst>
          </p:cNvPr>
          <p:cNvSpPr>
            <a:spLocks noGrp="1"/>
          </p:cNvSpPr>
          <p:nvPr>
            <p:ph type="title"/>
          </p:nvPr>
        </p:nvSpPr>
        <p:spPr/>
        <p:txBody>
          <a:bodyPr>
            <a:normAutofit fontScale="90000"/>
          </a:bodyPr>
          <a:lstStyle/>
          <a:p>
            <a:r>
              <a:rPr lang="fr-FR" dirty="0"/>
              <a:t>Application de l’échelle d’acceptation</a:t>
            </a:r>
          </a:p>
        </p:txBody>
      </p:sp>
      <p:sp>
        <p:nvSpPr>
          <p:cNvPr id="3" name="Espace réservé de la date 2">
            <a:extLst>
              <a:ext uri="{FF2B5EF4-FFF2-40B4-BE49-F238E27FC236}">
                <a16:creationId xmlns:a16="http://schemas.microsoft.com/office/drawing/2014/main" id="{C8985FF6-1982-F0D2-CDBA-A20774DACB5A}"/>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F288B4B8-CCC8-2743-4545-18E41AA395BA}"/>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61345DE0-848B-E0F8-8263-C8605D2CF562}"/>
              </a:ext>
            </a:extLst>
          </p:cNvPr>
          <p:cNvSpPr>
            <a:spLocks noGrp="1"/>
          </p:cNvSpPr>
          <p:nvPr>
            <p:ph type="sldNum" sz="quarter" idx="12"/>
          </p:nvPr>
        </p:nvSpPr>
        <p:spPr/>
        <p:txBody>
          <a:bodyPr/>
          <a:lstStyle/>
          <a:p>
            <a:fld id="{294A09A9-5501-47C1-A89A-A340965A2BE2}" type="slidenum">
              <a:rPr lang="fr-FR" smtClean="0"/>
              <a:pPr/>
              <a:t>115</a:t>
            </a:fld>
            <a:endParaRPr lang="fr-FR" dirty="0"/>
          </a:p>
        </p:txBody>
      </p:sp>
      <p:sp>
        <p:nvSpPr>
          <p:cNvPr id="6" name="Espace réservé du texte 5">
            <a:extLst>
              <a:ext uri="{FF2B5EF4-FFF2-40B4-BE49-F238E27FC236}">
                <a16:creationId xmlns:a16="http://schemas.microsoft.com/office/drawing/2014/main" id="{A6928ECA-2DA3-853C-5F7B-D6BE43841F77}"/>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6ED27388-02C2-8170-0B49-027B1BEEE0F5}"/>
              </a:ext>
            </a:extLst>
          </p:cNvPr>
          <p:cNvSpPr txBox="1">
            <a:spLocks/>
          </p:cNvSpPr>
          <p:nvPr/>
        </p:nvSpPr>
        <p:spPr>
          <a:xfrm>
            <a:off x="5883657" y="1942766"/>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5B6AE983-8973-F8B7-973C-B9D0A166D315}"/>
              </a:ext>
            </a:extLst>
          </p:cNvPr>
          <p:cNvGraphicFramePr>
            <a:graphicFrameLocks noGrp="1"/>
          </p:cNvGraphicFramePr>
          <p:nvPr>
            <p:extLst>
              <p:ext uri="{D42A27DB-BD31-4B8C-83A1-F6EECF244321}">
                <p14:modId xmlns:p14="http://schemas.microsoft.com/office/powerpoint/2010/main" val="2849784966"/>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2" name="Connecteur droit avec flèche 11">
            <a:extLst>
              <a:ext uri="{FF2B5EF4-FFF2-40B4-BE49-F238E27FC236}">
                <a16:creationId xmlns:a16="http://schemas.microsoft.com/office/drawing/2014/main" id="{1D7F3A20-A07E-41F1-EB32-3A04321B2B1E}"/>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DC690B69-04FB-6355-BFB9-C1380B5CCDD3}"/>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018CB87B-35C3-4620-A4C2-0EE4251BB189}"/>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7DB1F7B0-D629-C66D-5172-C928506AFD81}"/>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B185AF92-AC4B-AEBD-4270-9CD515BA8214}"/>
              </a:ext>
            </a:extLst>
          </p:cNvPr>
          <p:cNvPicPr>
            <a:picLocks noChangeAspect="1"/>
          </p:cNvPicPr>
          <p:nvPr/>
        </p:nvPicPr>
        <p:blipFill>
          <a:blip r:embed="rId2"/>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F16FB966-2B69-6BDA-F0B2-493F882400E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27748033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AD6991-AA7A-BA65-72EC-A3B9ED11D8B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533EA1-3D2A-3E6E-5EB2-4BA609449486}"/>
              </a:ext>
            </a:extLst>
          </p:cNvPr>
          <p:cNvSpPr>
            <a:spLocks noGrp="1"/>
          </p:cNvSpPr>
          <p:nvPr>
            <p:ph type="title"/>
          </p:nvPr>
        </p:nvSpPr>
        <p:spPr/>
        <p:txBody>
          <a:bodyPr>
            <a:normAutofit fontScale="90000"/>
          </a:bodyPr>
          <a:lstStyle/>
          <a:p>
            <a:r>
              <a:rPr lang="fr-FR" dirty="0"/>
              <a:t>Et chez vous alors ? Exercice personnel</a:t>
            </a:r>
          </a:p>
        </p:txBody>
      </p:sp>
      <p:sp>
        <p:nvSpPr>
          <p:cNvPr id="5" name="Espace réservé du pied de page 4">
            <a:extLst>
              <a:ext uri="{FF2B5EF4-FFF2-40B4-BE49-F238E27FC236}">
                <a16:creationId xmlns:a16="http://schemas.microsoft.com/office/drawing/2014/main" id="{50026F95-222E-6644-D90B-982BC6DB5B04}"/>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E6BDC603-391F-924D-94D8-1A43525C568A}"/>
              </a:ext>
            </a:extLst>
          </p:cNvPr>
          <p:cNvSpPr>
            <a:spLocks noGrp="1"/>
          </p:cNvSpPr>
          <p:nvPr>
            <p:ph type="sldNum" sz="quarter" idx="12"/>
          </p:nvPr>
        </p:nvSpPr>
        <p:spPr/>
        <p:txBody>
          <a:bodyPr/>
          <a:lstStyle/>
          <a:p>
            <a:pPr rtl="0"/>
            <a:fld id="{294A09A9-5501-47C1-A89A-A340965A2BE2}" type="slidenum">
              <a:rPr lang="fr-FR" noProof="0" smtClean="0"/>
              <a:t>116</a:t>
            </a:fld>
            <a:endParaRPr lang="fr-FR" noProof="0"/>
          </a:p>
        </p:txBody>
      </p:sp>
      <p:sp>
        <p:nvSpPr>
          <p:cNvPr id="4" name="Espace réservé de la date 3">
            <a:extLst>
              <a:ext uri="{FF2B5EF4-FFF2-40B4-BE49-F238E27FC236}">
                <a16:creationId xmlns:a16="http://schemas.microsoft.com/office/drawing/2014/main" id="{6B514A46-5E20-5DCC-9ADB-1B5C5444E493}"/>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6AFCAE25-F68E-6681-DD71-DFC6CE8AB905}"/>
              </a:ext>
            </a:extLst>
          </p:cNvPr>
          <p:cNvSpPr>
            <a:spLocks noGrp="1"/>
          </p:cNvSpPr>
          <p:nvPr>
            <p:ph type="body" sz="quarter" idx="13"/>
          </p:nvPr>
        </p:nvSpPr>
        <p:spPr/>
        <p:txBody>
          <a:bodyPr/>
          <a:lstStyle/>
          <a:p>
            <a:r>
              <a:rPr lang="fr-FR" dirty="0"/>
              <a:t>Appréciez un scénario de risque</a:t>
            </a:r>
          </a:p>
        </p:txBody>
      </p:sp>
      <p:graphicFrame>
        <p:nvGraphicFramePr>
          <p:cNvPr id="11" name="Espace réservé du contenu 10">
            <a:extLst>
              <a:ext uri="{FF2B5EF4-FFF2-40B4-BE49-F238E27FC236}">
                <a16:creationId xmlns:a16="http://schemas.microsoft.com/office/drawing/2014/main" id="{3C09FEF1-F2F9-DD3A-71D0-D4C064D404B6}"/>
              </a:ext>
            </a:extLst>
          </p:cNvPr>
          <p:cNvGraphicFramePr>
            <a:graphicFrameLocks noGrp="1"/>
          </p:cNvGraphicFramePr>
          <p:nvPr>
            <p:ph idx="1"/>
          </p:nvPr>
        </p:nvGraphicFramePr>
        <p:xfrm>
          <a:off x="838200" y="2227070"/>
          <a:ext cx="10515600" cy="3136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4BF8BBF5-D86A-969D-2BFB-2CD098A9DF3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897129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E232-3DA7-514D-7511-F8F6565C2E1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D960FE-8148-7AD2-C81B-43F47D74BCBB}"/>
              </a:ext>
            </a:extLst>
          </p:cNvPr>
          <p:cNvSpPr/>
          <p:nvPr/>
        </p:nvSpPr>
        <p:spPr>
          <a:xfrm>
            <a:off x="8086374" y="1493114"/>
            <a:ext cx="2238524" cy="3492000"/>
          </a:xfrm>
          <a:prstGeom prst="rect">
            <a:avLst/>
          </a:prstGeom>
          <a:solidFill>
            <a:srgbClr val="E9E9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Date Placeholder 3">
            <a:extLst>
              <a:ext uri="{FF2B5EF4-FFF2-40B4-BE49-F238E27FC236}">
                <a16:creationId xmlns:a16="http://schemas.microsoft.com/office/drawing/2014/main" id="{DF6A95CE-F51B-58F6-EDC5-B95BC8FB9A19}"/>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rgbClr val="7A7A7A"/>
                </a:solidFill>
              </a:rPr>
              <a:t>01/07/2025</a:t>
            </a:r>
            <a:endParaRPr lang="fr-FR" dirty="0">
              <a:solidFill>
                <a:srgbClr val="7A7A7A"/>
              </a:solidFill>
            </a:endParaRPr>
          </a:p>
        </p:txBody>
      </p:sp>
      <p:sp>
        <p:nvSpPr>
          <p:cNvPr id="11" name="Footer Placeholder 4">
            <a:extLst>
              <a:ext uri="{FF2B5EF4-FFF2-40B4-BE49-F238E27FC236}">
                <a16:creationId xmlns:a16="http://schemas.microsoft.com/office/drawing/2014/main" id="{B054B0ED-1B69-E97A-5BF1-9B5B5F18274A}"/>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48D74633-7384-29D8-7FA5-635457984E95}"/>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117</a:t>
            </a:fld>
            <a:endParaRPr lang="fr-FR"/>
          </a:p>
        </p:txBody>
      </p:sp>
      <p:sp>
        <p:nvSpPr>
          <p:cNvPr id="4" name="Espace réservé du contenu 3">
            <a:extLst>
              <a:ext uri="{FF2B5EF4-FFF2-40B4-BE49-F238E27FC236}">
                <a16:creationId xmlns:a16="http://schemas.microsoft.com/office/drawing/2014/main" id="{8477699B-C881-5772-8BFF-2BA13BF49EF5}"/>
              </a:ext>
            </a:extLst>
          </p:cNvPr>
          <p:cNvSpPr>
            <a:spLocks noGrp="1"/>
          </p:cNvSpPr>
          <p:nvPr>
            <p:ph idx="1"/>
          </p:nvPr>
        </p:nvSpPr>
        <p:spPr>
          <a:xfrm>
            <a:off x="5313680" y="1493114"/>
            <a:ext cx="4951984" cy="3517798"/>
          </a:xfrm>
        </p:spPr>
        <p:txBody>
          <a:bodyPr>
            <a:normAutofit fontScale="92500"/>
          </a:bodyPr>
          <a:lstStyle/>
          <a:p>
            <a:pPr>
              <a:buFont typeface="+mj-lt"/>
              <a:buAutoNum type="arabicPeriod"/>
            </a:pPr>
            <a:r>
              <a:rPr lang="fr-FR" sz="2000" dirty="0"/>
              <a:t>Savoir identifier et analyser les </a:t>
            </a:r>
            <a:r>
              <a:rPr lang="fr-FR" sz="2000" b="1" dirty="0"/>
              <a:t>événements redoutés</a:t>
            </a:r>
            <a:r>
              <a:rPr lang="fr-FR" sz="2000" dirty="0"/>
              <a:t> (</a:t>
            </a:r>
            <a:r>
              <a:rPr lang="fr-FR" sz="2000" b="1" dirty="0"/>
              <a:t>conséquences</a:t>
            </a:r>
            <a:r>
              <a:rPr lang="fr-FR" sz="2000" dirty="0"/>
              <a:t> et </a:t>
            </a:r>
            <a:r>
              <a:rPr lang="fr-FR" sz="2000" b="1" dirty="0"/>
              <a:t>gravité</a:t>
            </a:r>
            <a:r>
              <a:rPr lang="fr-FR" sz="2000" dirty="0"/>
              <a:t>)</a:t>
            </a:r>
            <a:endParaRPr lang="fr-FR" sz="2000" noProof="0" dirty="0"/>
          </a:p>
          <a:p>
            <a:pPr>
              <a:buFont typeface="+mj-lt"/>
              <a:buAutoNum type="arabicPeriod"/>
            </a:pPr>
            <a:r>
              <a:rPr lang="fr-FR" sz="2000" noProof="0" dirty="0"/>
              <a:t>Savoir analyser les </a:t>
            </a:r>
            <a:r>
              <a:rPr lang="fr-FR" sz="2000" b="1" noProof="0" dirty="0"/>
              <a:t>scénarios stratégiques</a:t>
            </a:r>
            <a:r>
              <a:rPr lang="fr-FR" sz="2000" noProof="0" dirty="0"/>
              <a:t> (</a:t>
            </a:r>
            <a:r>
              <a:rPr lang="fr-FR" sz="2000" b="1" noProof="0" dirty="0"/>
              <a:t>sources de risques</a:t>
            </a:r>
            <a:r>
              <a:rPr lang="fr-FR" sz="2000" noProof="0" dirty="0"/>
              <a:t> et pertinence, </a:t>
            </a:r>
            <a:r>
              <a:rPr lang="fr-FR" sz="2000" b="1" noProof="0" dirty="0"/>
              <a:t>parties prenantes</a:t>
            </a:r>
            <a:r>
              <a:rPr lang="fr-FR" sz="2000" noProof="0" dirty="0"/>
              <a:t> et dangerosité)</a:t>
            </a:r>
          </a:p>
          <a:p>
            <a:pPr>
              <a:buFont typeface="+mj-lt"/>
              <a:buAutoNum type="arabicPeriod"/>
            </a:pPr>
            <a:r>
              <a:rPr lang="fr-FR" dirty="0"/>
              <a:t>Savoir analyser les </a:t>
            </a:r>
            <a:r>
              <a:rPr lang="fr-FR" b="1" dirty="0"/>
              <a:t>scénarios opérationnels</a:t>
            </a:r>
            <a:r>
              <a:rPr lang="fr-FR" dirty="0"/>
              <a:t> (</a:t>
            </a:r>
            <a:r>
              <a:rPr lang="fr-FR" b="1" dirty="0"/>
              <a:t>chemins d’attaques</a:t>
            </a:r>
            <a:r>
              <a:rPr lang="fr-FR" dirty="0"/>
              <a:t>, chaines d’</a:t>
            </a:r>
            <a:r>
              <a:rPr lang="fr-FR" b="1" dirty="0"/>
              <a:t>actions unitaires</a:t>
            </a:r>
            <a:r>
              <a:rPr lang="fr-FR" dirty="0"/>
              <a:t> et </a:t>
            </a:r>
            <a:r>
              <a:rPr lang="fr-FR" b="1" dirty="0"/>
              <a:t>vraisemblance</a:t>
            </a:r>
            <a:r>
              <a:rPr lang="fr-FR" dirty="0"/>
              <a:t>)</a:t>
            </a:r>
            <a:endParaRPr lang="fr-FR" sz="2000" i="1" noProof="0" dirty="0"/>
          </a:p>
          <a:p>
            <a:pPr>
              <a:buFont typeface="+mj-lt"/>
              <a:buAutoNum type="arabicPeriod"/>
            </a:pPr>
            <a:r>
              <a:rPr lang="fr-FR" sz="2000" noProof="0" dirty="0"/>
              <a:t>Savoir évaluer les </a:t>
            </a:r>
            <a:r>
              <a:rPr lang="fr-FR" sz="2000" b="1" noProof="0" dirty="0"/>
              <a:t>risques</a:t>
            </a:r>
          </a:p>
          <a:p>
            <a:pPr marL="0" indent="0" algn="ctr">
              <a:buNone/>
            </a:pPr>
            <a:r>
              <a:rPr lang="fr-FR" sz="2000" noProof="0" dirty="0">
                <a:sym typeface="Wingdings" panose="05000000000000000000" pitchFamily="2" charset="2"/>
              </a:rPr>
              <a:t> On peut maintenant traiter les risques !</a:t>
            </a:r>
            <a:endParaRPr lang="fr-FR" sz="2000" noProof="0" dirty="0"/>
          </a:p>
        </p:txBody>
      </p:sp>
      <p:sp>
        <p:nvSpPr>
          <p:cNvPr id="3" name="ZoneTexte 2">
            <a:extLst>
              <a:ext uri="{FF2B5EF4-FFF2-40B4-BE49-F238E27FC236}">
                <a16:creationId xmlns:a16="http://schemas.microsoft.com/office/drawing/2014/main" id="{18E66AD6-AB69-BA83-2428-AC1F6B98697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82249760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851-BB2E-3B62-034F-4F9FF3575E24}"/>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EF1FEFDA-EC69-1533-D014-BE0B763707FE}"/>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F93560C-BE2D-4831-D1BB-CA3F44783CE3}"/>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D1282E"/>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ACCD93AE-FD75-1371-708F-A9F096371EF4}"/>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91051F9B-CE1D-5184-46A9-31D98D6E5696}"/>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2882FC9B-AF0F-8A29-EA3C-7E8A7019E728}"/>
              </a:ext>
            </a:extLst>
          </p:cNvPr>
          <p:cNvSpPr>
            <a:spLocks noGrp="1"/>
          </p:cNvSpPr>
          <p:nvPr>
            <p:ph type="sldNum" sz="quarter" idx="12"/>
          </p:nvPr>
        </p:nvSpPr>
        <p:spPr/>
        <p:txBody>
          <a:bodyPr/>
          <a:lstStyle/>
          <a:p>
            <a:fld id="{294A09A9-5501-47C1-A89A-A340965A2BE2}" type="slidenum">
              <a:rPr lang="fr-FR" smtClean="0"/>
              <a:pPr/>
              <a:t>118</a:t>
            </a:fld>
            <a:endParaRPr lang="fr-FR"/>
          </a:p>
        </p:txBody>
      </p:sp>
      <p:pic>
        <p:nvPicPr>
          <p:cNvPr id="13" name="Picture 2" descr="Logo - EBIOS Risk Manager">
            <a:extLst>
              <a:ext uri="{FF2B5EF4-FFF2-40B4-BE49-F238E27FC236}">
                <a16:creationId xmlns:a16="http://schemas.microsoft.com/office/drawing/2014/main" id="{587400D4-24BD-239F-4E93-F6E98B5404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9136614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1076-D2A5-BD7A-4844-A1CF49A16FBC}"/>
            </a:ext>
          </a:extLst>
        </p:cNvPr>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FE4F676C-2BC6-8E1F-4719-521D2F1AA3B0}"/>
              </a:ext>
            </a:extLst>
          </p:cNvPr>
          <p:cNvSpPr>
            <a:spLocks noGrp="1"/>
          </p:cNvSpPr>
          <p:nvPr>
            <p:ph type="dt" sz="half" idx="10"/>
          </p:nvPr>
        </p:nvSpPr>
        <p:spPr/>
        <p:txBody>
          <a:bodyPr/>
          <a:lstStyle/>
          <a:p>
            <a:pPr rtl="0"/>
            <a:r>
              <a:rPr lang="fr-FR" noProof="0"/>
              <a:t>01/07/2025</a:t>
            </a:r>
            <a:endParaRPr lang="fr-FR" noProof="0" dirty="0"/>
          </a:p>
        </p:txBody>
      </p:sp>
      <p:sp>
        <p:nvSpPr>
          <p:cNvPr id="19" name="Espace réservé du pied de page 15">
            <a:extLst>
              <a:ext uri="{FF2B5EF4-FFF2-40B4-BE49-F238E27FC236}">
                <a16:creationId xmlns:a16="http://schemas.microsoft.com/office/drawing/2014/main" id="{1A18CCF0-322F-EB20-2EBA-1B8ADF7C0B09}"/>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3621D373-EE3F-98C6-80B5-A243039D7FB0}"/>
              </a:ext>
            </a:extLst>
          </p:cNvPr>
          <p:cNvSpPr>
            <a:spLocks noGrp="1"/>
          </p:cNvSpPr>
          <p:nvPr>
            <p:ph type="sldNum" sz="quarter" idx="12"/>
          </p:nvPr>
        </p:nvSpPr>
        <p:spPr/>
        <p:txBody>
          <a:bodyPr/>
          <a:lstStyle/>
          <a:p>
            <a:pPr rtl="0"/>
            <a:fld id="{294A09A9-5501-47C1-A89A-A340965A2BE2}" type="slidenum">
              <a:rPr lang="fr-FR" noProof="0" smtClean="0"/>
              <a:t>119</a:t>
            </a:fld>
            <a:endParaRPr lang="fr-FR" noProof="0"/>
          </a:p>
        </p:txBody>
      </p:sp>
      <p:sp>
        <p:nvSpPr>
          <p:cNvPr id="16" name="Espace réservé du texte 15">
            <a:extLst>
              <a:ext uri="{FF2B5EF4-FFF2-40B4-BE49-F238E27FC236}">
                <a16:creationId xmlns:a16="http://schemas.microsoft.com/office/drawing/2014/main" id="{E1F3FB2C-4E49-D6A1-6514-2C531F3322A2}"/>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Quelles sont nos options pour traiter les risques ?</a:t>
            </a:r>
            <a:endParaRPr lang="fr-FR" dirty="0"/>
          </a:p>
        </p:txBody>
      </p:sp>
      <p:sp>
        <p:nvSpPr>
          <p:cNvPr id="17" name="Espace réservé du texte 16">
            <a:extLst>
              <a:ext uri="{FF2B5EF4-FFF2-40B4-BE49-F238E27FC236}">
                <a16:creationId xmlns:a16="http://schemas.microsoft.com/office/drawing/2014/main" id="{0D3CBA68-7ED2-85D2-5E7E-962681FA1DB6}"/>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Quelles mesures et quel plan pour traiter les risques ?</a:t>
            </a:r>
          </a:p>
        </p:txBody>
      </p:sp>
      <p:sp>
        <p:nvSpPr>
          <p:cNvPr id="21" name="Espace réservé du texte 20">
            <a:extLst>
              <a:ext uri="{FF2B5EF4-FFF2-40B4-BE49-F238E27FC236}">
                <a16:creationId xmlns:a16="http://schemas.microsoft.com/office/drawing/2014/main" id="{B6B3763E-C437-3C97-B385-2FD8D670791D}"/>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Quels sont les risques résiduels ?</a:t>
            </a:r>
          </a:p>
        </p:txBody>
      </p:sp>
      <p:sp>
        <p:nvSpPr>
          <p:cNvPr id="3" name="ZoneTexte 2">
            <a:extLst>
              <a:ext uri="{FF2B5EF4-FFF2-40B4-BE49-F238E27FC236}">
                <a16:creationId xmlns:a16="http://schemas.microsoft.com/office/drawing/2014/main" id="{89B676AE-F61A-7887-B382-88FF97BEE9C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360419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ea typeface="Malgun Gothic" panose="020B0503020000020004" pitchFamily="34" charset="-127"/>
              </a:rPr>
              <a:t>Analyse des risques</a:t>
            </a:r>
            <a:endParaRPr lang="fr-FR" sz="2800" noProof="0" dirty="0"/>
          </a:p>
        </p:txBody>
      </p:sp>
      <p:sp>
        <p:nvSpPr>
          <p:cNvPr id="4" name="Espace réservé de la date 3">
            <a:extLst>
              <a:ext uri="{FF2B5EF4-FFF2-40B4-BE49-F238E27FC236}">
                <a16:creationId xmlns:a16="http://schemas.microsoft.com/office/drawing/2014/main" id="{31A5CF68-5E7A-3F1C-A1B2-93DD38DB1225}"/>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FAC1B582-3B97-1CE5-5FAB-BC5094477D2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1A0F7345-C861-C8C6-F9AB-20C8ECC7D737}"/>
              </a:ext>
            </a:extLst>
          </p:cNvPr>
          <p:cNvSpPr>
            <a:spLocks noGrp="1"/>
          </p:cNvSpPr>
          <p:nvPr>
            <p:ph type="sldNum" sz="quarter" idx="12"/>
          </p:nvPr>
        </p:nvSpPr>
        <p:spPr/>
        <p:txBody>
          <a:bodyPr/>
          <a:lstStyle/>
          <a:p>
            <a:pPr rtl="0"/>
            <a:fld id="{294A09A9-5501-47C1-A89A-A340965A2BE2}" type="slidenum">
              <a:rPr lang="fr-FR" noProof="0" smtClean="0"/>
              <a:t>12</a:t>
            </a:fld>
            <a:endParaRPr lang="fr-FR" noProof="0"/>
          </a:p>
        </p:txBody>
      </p:sp>
      <p:sp>
        <p:nvSpPr>
          <p:cNvPr id="7" name="Espace réservé du texte 6">
            <a:extLst>
              <a:ext uri="{FF2B5EF4-FFF2-40B4-BE49-F238E27FC236}">
                <a16:creationId xmlns:a16="http://schemas.microsoft.com/office/drawing/2014/main" id="{12A0B9D4-4297-714F-12D0-1790A6BE6D0B}"/>
              </a:ext>
            </a:extLst>
          </p:cNvPr>
          <p:cNvSpPr>
            <a:spLocks noGrp="1"/>
          </p:cNvSpPr>
          <p:nvPr>
            <p:ph type="body" sz="quarter" idx="13"/>
          </p:nvPr>
        </p:nvSpPr>
        <p:spPr/>
        <p:txBody>
          <a:bodyPr/>
          <a:lstStyle/>
          <a:p>
            <a:r>
              <a:rPr lang="fr-FR" dirty="0"/>
              <a:t>Décomposons un peu !</a:t>
            </a:r>
          </a:p>
        </p:txBody>
      </p:sp>
      <p:pic>
        <p:nvPicPr>
          <p:cNvPr id="16" name="Image 15" descr="ClubEBIOS-Icone-SR-NounProject-ArafatUddin.png">
            <a:extLst>
              <a:ext uri="{FF2B5EF4-FFF2-40B4-BE49-F238E27FC236}">
                <a16:creationId xmlns:a16="http://schemas.microsoft.com/office/drawing/2014/main" id="{EF1B4D62-683C-424C-AD17-C9B2CF1467AD}"/>
              </a:ext>
            </a:extLst>
          </p:cNvPr>
          <p:cNvPicPr>
            <a:picLocks noChangeAspect="1"/>
          </p:cNvPicPr>
          <p:nvPr/>
        </p:nvPicPr>
        <p:blipFill>
          <a:blip r:embed="rId3" cstate="print"/>
          <a:srcRect l="14568" r="14444" b="15062"/>
          <a:stretch>
            <a:fillRect/>
          </a:stretch>
        </p:blipFill>
        <p:spPr>
          <a:xfrm>
            <a:off x="1977405" y="4773793"/>
            <a:ext cx="902616" cy="1080000"/>
          </a:xfrm>
          <a:prstGeom prst="rect">
            <a:avLst/>
          </a:prstGeom>
        </p:spPr>
      </p:pic>
      <p:pic>
        <p:nvPicPr>
          <p:cNvPr id="17" name="Image 16" descr="ClubEBIOS-Icone-ObjectifVise-NounProject-IYIKON.png">
            <a:extLst>
              <a:ext uri="{FF2B5EF4-FFF2-40B4-BE49-F238E27FC236}">
                <a16:creationId xmlns:a16="http://schemas.microsoft.com/office/drawing/2014/main" id="{8B94FB76-B8B3-437F-8F74-7209BC29CCDF}"/>
              </a:ext>
            </a:extLst>
          </p:cNvPr>
          <p:cNvPicPr>
            <a:picLocks noChangeAspect="1"/>
          </p:cNvPicPr>
          <p:nvPr/>
        </p:nvPicPr>
        <p:blipFill>
          <a:blip r:embed="rId4" cstate="print"/>
          <a:srcRect l="17531" t="10123" r="17407" b="24445"/>
          <a:stretch>
            <a:fillRect/>
          </a:stretch>
        </p:blipFill>
        <p:spPr>
          <a:xfrm>
            <a:off x="5122189" y="4773793"/>
            <a:ext cx="1073886" cy="1080000"/>
          </a:xfrm>
          <a:prstGeom prst="rect">
            <a:avLst/>
          </a:prstGeom>
        </p:spPr>
      </p:pic>
      <p:pic>
        <p:nvPicPr>
          <p:cNvPr id="18" name="Image 17" descr="noun_Danger_228845.png">
            <a:extLst>
              <a:ext uri="{FF2B5EF4-FFF2-40B4-BE49-F238E27FC236}">
                <a16:creationId xmlns:a16="http://schemas.microsoft.com/office/drawing/2014/main" id="{E4041201-49E2-4EC4-BC28-0DE38B75ED30}"/>
              </a:ext>
            </a:extLst>
          </p:cNvPr>
          <p:cNvPicPr>
            <a:picLocks noChangeAspect="1"/>
          </p:cNvPicPr>
          <p:nvPr/>
        </p:nvPicPr>
        <p:blipFill>
          <a:blip r:embed="rId5" cstate="print"/>
          <a:srcRect l="9184" t="5382" r="8981" b="19633"/>
          <a:stretch>
            <a:fillRect/>
          </a:stretch>
        </p:blipFill>
        <p:spPr>
          <a:xfrm>
            <a:off x="3411774" y="4773793"/>
            <a:ext cx="1178661" cy="1080000"/>
          </a:xfrm>
          <a:prstGeom prst="rect">
            <a:avLst/>
          </a:prstGeom>
        </p:spPr>
      </p:pic>
      <p:cxnSp>
        <p:nvCxnSpPr>
          <p:cNvPr id="19" name="Connecteur droit avec flèche 18">
            <a:extLst>
              <a:ext uri="{FF2B5EF4-FFF2-40B4-BE49-F238E27FC236}">
                <a16:creationId xmlns:a16="http://schemas.microsoft.com/office/drawing/2014/main" id="{1D27F8D7-3BE6-40E0-BCD9-1B68DEDE1F4B}"/>
              </a:ext>
            </a:extLst>
          </p:cNvPr>
          <p:cNvCxnSpPr>
            <a:cxnSpLocks/>
            <a:stCxn id="16" idx="3"/>
            <a:endCxn id="18" idx="1"/>
          </p:cNvCxnSpPr>
          <p:nvPr/>
        </p:nvCxnSpPr>
        <p:spPr>
          <a:xfrm>
            <a:off x="2880021" y="5313793"/>
            <a:ext cx="531753"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2C0EF258-1A4D-47D4-9C79-006BBED85EFD}"/>
              </a:ext>
            </a:extLst>
          </p:cNvPr>
          <p:cNvCxnSpPr>
            <a:cxnSpLocks/>
            <a:stCxn id="18" idx="3"/>
            <a:endCxn id="17" idx="1"/>
          </p:cNvCxnSpPr>
          <p:nvPr/>
        </p:nvCxnSpPr>
        <p:spPr>
          <a:xfrm>
            <a:off x="4590435" y="5313793"/>
            <a:ext cx="531754"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20EABD-D176-4E29-BD2D-E3937105B0F3}"/>
              </a:ext>
            </a:extLst>
          </p:cNvPr>
          <p:cNvSpPr/>
          <p:nvPr/>
        </p:nvSpPr>
        <p:spPr>
          <a:xfrm>
            <a:off x="1071891" y="2007173"/>
            <a:ext cx="9406763" cy="2308324"/>
          </a:xfrm>
          <a:prstGeom prst="rect">
            <a:avLst/>
          </a:prstGeom>
        </p:spPr>
        <p:txBody>
          <a:bodyPr wrap="square">
            <a:spAutoFit/>
          </a:bodyPr>
          <a:lstStyle/>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Un pirate…					 Source de risque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qui veut montrer les dangers des véhicules connectés…	 Objectif visé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détourne…					 Mode opératoire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les fonctionnalités de déplacement…			 Valeur métier</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du système embarqué d’un véhicule…		 Bien support</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en profitant d’une nouvelle faille découverte…		 Vulnérabilité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et provoque un accident…				 Événement redouté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qui détruit le véhicule et blesse le conducteur.		 Conséquences</a:t>
            </a:r>
          </a:p>
        </p:txBody>
      </p:sp>
      <p:pic>
        <p:nvPicPr>
          <p:cNvPr id="3" name="Image 2">
            <a:extLst>
              <a:ext uri="{FF2B5EF4-FFF2-40B4-BE49-F238E27FC236}">
                <a16:creationId xmlns:a16="http://schemas.microsoft.com/office/drawing/2014/main" id="{6A253663-0204-B0B8-D25C-90AFC4032EAB}"/>
              </a:ext>
            </a:extLst>
          </p:cNvPr>
          <p:cNvPicPr>
            <a:picLocks noChangeAspect="1"/>
          </p:cNvPicPr>
          <p:nvPr/>
        </p:nvPicPr>
        <p:blipFill>
          <a:blip r:embed="rId6"/>
          <a:stretch>
            <a:fillRect/>
          </a:stretch>
        </p:blipFill>
        <p:spPr>
          <a:xfrm>
            <a:off x="7775342" y="2300995"/>
            <a:ext cx="4042854" cy="3600000"/>
          </a:xfrm>
          <a:prstGeom prst="rect">
            <a:avLst/>
          </a:prstGeom>
        </p:spPr>
      </p:pic>
    </p:spTree>
    <p:extLst>
      <p:ext uri="{BB962C8B-B14F-4D97-AF65-F5344CB8AC3E}">
        <p14:creationId xmlns:p14="http://schemas.microsoft.com/office/powerpoint/2010/main" val="2349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A08D-C823-677D-26F3-DF9A256328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BCE630-A7B3-9FC2-21B9-0E7EC397033E}"/>
              </a:ext>
            </a:extLst>
          </p:cNvPr>
          <p:cNvSpPr>
            <a:spLocks noGrp="1"/>
          </p:cNvSpPr>
          <p:nvPr>
            <p:ph type="title"/>
          </p:nvPr>
        </p:nvSpPr>
        <p:spPr/>
        <p:txBody>
          <a:bodyPr>
            <a:normAutofit fontScale="90000"/>
          </a:bodyPr>
          <a:lstStyle/>
          <a:p>
            <a:r>
              <a:rPr lang="fr-FR" dirty="0"/>
              <a:t>Outil 12 – Choisir les options de traitement</a:t>
            </a:r>
          </a:p>
        </p:txBody>
      </p:sp>
      <p:sp>
        <p:nvSpPr>
          <p:cNvPr id="3" name="Espace réservé du contenu 2">
            <a:extLst>
              <a:ext uri="{FF2B5EF4-FFF2-40B4-BE49-F238E27FC236}">
                <a16:creationId xmlns:a16="http://schemas.microsoft.com/office/drawing/2014/main" id="{65B3A4CC-2D24-A499-F4B3-12DEC7CDF417}"/>
              </a:ext>
            </a:extLst>
          </p:cNvPr>
          <p:cNvSpPr>
            <a:spLocks noGrp="1"/>
          </p:cNvSpPr>
          <p:nvPr>
            <p:ph idx="1"/>
          </p:nvPr>
        </p:nvSpPr>
        <p:spPr>
          <a:xfrm>
            <a:off x="838200" y="1825625"/>
            <a:ext cx="10515600" cy="868807"/>
          </a:xfrm>
        </p:spPr>
        <p:txBody>
          <a:bodyPr>
            <a:normAutofit/>
          </a:bodyPr>
          <a:lstStyle/>
          <a:p>
            <a:pPr marL="0" indent="0">
              <a:buNone/>
            </a:pPr>
            <a:r>
              <a:rPr lang="fr-FR" dirty="0"/>
              <a:t>Pour chaque risque, notamment au vu des critères d’acceptation des risques, il convient de décider d’une ou plusieurs options pour le traiter</a:t>
            </a:r>
          </a:p>
        </p:txBody>
      </p:sp>
      <p:sp>
        <p:nvSpPr>
          <p:cNvPr id="5" name="Espace réservé du pied de page 4">
            <a:extLst>
              <a:ext uri="{FF2B5EF4-FFF2-40B4-BE49-F238E27FC236}">
                <a16:creationId xmlns:a16="http://schemas.microsoft.com/office/drawing/2014/main" id="{527C5F9A-4B3C-CFA5-94BC-E53A9E2C7C74}"/>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3E579C73-4419-D765-59BD-B125B9CA35EF}"/>
              </a:ext>
            </a:extLst>
          </p:cNvPr>
          <p:cNvSpPr>
            <a:spLocks noGrp="1"/>
          </p:cNvSpPr>
          <p:nvPr>
            <p:ph type="sldNum" sz="quarter" idx="12"/>
          </p:nvPr>
        </p:nvSpPr>
        <p:spPr/>
        <p:txBody>
          <a:bodyPr/>
          <a:lstStyle/>
          <a:p>
            <a:pPr rtl="0"/>
            <a:fld id="{294A09A9-5501-47C1-A89A-A340965A2BE2}" type="slidenum">
              <a:rPr lang="fr-FR" noProof="0" smtClean="0"/>
              <a:t>120</a:t>
            </a:fld>
            <a:endParaRPr lang="fr-FR" noProof="0"/>
          </a:p>
        </p:txBody>
      </p:sp>
      <p:sp>
        <p:nvSpPr>
          <p:cNvPr id="4" name="Espace réservé de la date 3">
            <a:extLst>
              <a:ext uri="{FF2B5EF4-FFF2-40B4-BE49-F238E27FC236}">
                <a16:creationId xmlns:a16="http://schemas.microsoft.com/office/drawing/2014/main" id="{04797757-22EF-B6D1-5786-347E8AAF00FE}"/>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9AB3B2F5-9B24-8E9C-C23A-87F514C34173}"/>
              </a:ext>
            </a:extLst>
          </p:cNvPr>
          <p:cNvSpPr>
            <a:spLocks noGrp="1"/>
          </p:cNvSpPr>
          <p:nvPr>
            <p:ph type="body" sz="quarter" idx="13"/>
          </p:nvPr>
        </p:nvSpPr>
        <p:spPr/>
        <p:txBody>
          <a:bodyPr/>
          <a:lstStyle/>
          <a:p>
            <a:r>
              <a:rPr lang="fr-FR" dirty="0"/>
              <a:t>Quelle stratégie pour traiter chaque risque ?</a:t>
            </a:r>
          </a:p>
        </p:txBody>
      </p:sp>
      <p:sp>
        <p:nvSpPr>
          <p:cNvPr id="8" name="ZoneTexte 7">
            <a:extLst>
              <a:ext uri="{FF2B5EF4-FFF2-40B4-BE49-F238E27FC236}">
                <a16:creationId xmlns:a16="http://schemas.microsoft.com/office/drawing/2014/main" id="{647055C9-ED26-1DB0-90BC-6C4512FAEED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7" name="Diagramme 6">
            <a:extLst>
              <a:ext uri="{FF2B5EF4-FFF2-40B4-BE49-F238E27FC236}">
                <a16:creationId xmlns:a16="http://schemas.microsoft.com/office/drawing/2014/main" id="{35DC88F8-F61C-0C05-9260-24E7FF204959}"/>
              </a:ext>
            </a:extLst>
          </p:cNvPr>
          <p:cNvGraphicFramePr/>
          <p:nvPr>
            <p:extLst>
              <p:ext uri="{D42A27DB-BD31-4B8C-83A1-F6EECF244321}">
                <p14:modId xmlns:p14="http://schemas.microsoft.com/office/powerpoint/2010/main" val="3145760933"/>
              </p:ext>
            </p:extLst>
          </p:nvPr>
        </p:nvGraphicFramePr>
        <p:xfrm>
          <a:off x="739648" y="2596896"/>
          <a:ext cx="10515600" cy="354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29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20F00E4-5976-4775-A517-76743D3BE81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B3AE5F7E-70A5-47D6-AAAB-0A84735DAD6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E4DBF69-EB33-4100-AB1F-D9863651FF7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1FB2A261-04F3-4DD0-8FA0-3A843D15AE3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3918631-E069-4483-88A6-A3321F2FB03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F30C048F-CEAA-4EAF-A129-A79F0A47020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9EB5F88-252F-4AED-87FC-DAD255F381F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CEF261AC-F192-4658-95DF-A18F88C8388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7AE3-6E43-F720-05BA-94E42FABE5F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0EAA636-007F-DA18-317E-D86EF9BB431E}"/>
              </a:ext>
            </a:extLst>
          </p:cNvPr>
          <p:cNvSpPr>
            <a:spLocks noGrp="1"/>
          </p:cNvSpPr>
          <p:nvPr>
            <p:ph type="title"/>
          </p:nvPr>
        </p:nvSpPr>
        <p:spPr/>
        <p:txBody>
          <a:bodyPr>
            <a:normAutofit fontScale="90000"/>
          </a:bodyPr>
          <a:lstStyle/>
          <a:p>
            <a:r>
              <a:rPr lang="fr-FR" dirty="0"/>
              <a:t>Choix des options de traitement</a:t>
            </a:r>
          </a:p>
        </p:txBody>
      </p:sp>
      <p:sp>
        <p:nvSpPr>
          <p:cNvPr id="3" name="Espace réservé de la date 2">
            <a:extLst>
              <a:ext uri="{FF2B5EF4-FFF2-40B4-BE49-F238E27FC236}">
                <a16:creationId xmlns:a16="http://schemas.microsoft.com/office/drawing/2014/main" id="{3DDA43A1-6D38-425B-3EB5-BBF4D0287435}"/>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758A92B7-2C9D-3394-3262-3A7029733595}"/>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CA3B1360-8713-72F2-96E3-F5E8F77F7942}"/>
              </a:ext>
            </a:extLst>
          </p:cNvPr>
          <p:cNvSpPr>
            <a:spLocks noGrp="1"/>
          </p:cNvSpPr>
          <p:nvPr>
            <p:ph type="sldNum" sz="quarter" idx="12"/>
          </p:nvPr>
        </p:nvSpPr>
        <p:spPr/>
        <p:txBody>
          <a:bodyPr/>
          <a:lstStyle/>
          <a:p>
            <a:fld id="{294A09A9-5501-47C1-A89A-A340965A2BE2}" type="slidenum">
              <a:rPr lang="fr-FR" smtClean="0"/>
              <a:pPr/>
              <a:t>121</a:t>
            </a:fld>
            <a:endParaRPr lang="fr-FR" dirty="0"/>
          </a:p>
        </p:txBody>
      </p:sp>
      <p:sp>
        <p:nvSpPr>
          <p:cNvPr id="6" name="Espace réservé du texte 5">
            <a:extLst>
              <a:ext uri="{FF2B5EF4-FFF2-40B4-BE49-F238E27FC236}">
                <a16:creationId xmlns:a16="http://schemas.microsoft.com/office/drawing/2014/main" id="{0ADD9C61-0E15-B82A-0683-A3079E5C2209}"/>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F60884DD-BF50-24EA-FA04-13853B784543}"/>
              </a:ext>
            </a:extLst>
          </p:cNvPr>
          <p:cNvSpPr txBox="1">
            <a:spLocks/>
          </p:cNvSpPr>
          <p:nvPr/>
        </p:nvSpPr>
        <p:spPr>
          <a:xfrm>
            <a:off x="7614921" y="1698926"/>
            <a:ext cx="4211319"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B69832A4-A7B3-5719-EBDA-12C0FFC27E8C}"/>
              </a:ext>
            </a:extLst>
          </p:cNvPr>
          <p:cNvGraphicFramePr>
            <a:graphicFrameLocks noGrp="1"/>
          </p:cNvGraphicFramePr>
          <p:nvPr>
            <p:extLst>
              <p:ext uri="{D42A27DB-BD31-4B8C-83A1-F6EECF244321}">
                <p14:modId xmlns:p14="http://schemas.microsoft.com/office/powerpoint/2010/main" val="2804879430"/>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2" name="Connecteur droit avec flèche 11">
            <a:extLst>
              <a:ext uri="{FF2B5EF4-FFF2-40B4-BE49-F238E27FC236}">
                <a16:creationId xmlns:a16="http://schemas.microsoft.com/office/drawing/2014/main" id="{BC249AE6-B965-4CCF-0019-C1C0534BC9D0}"/>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5480AB97-7910-7752-81B9-A9EA24BB0B9A}"/>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804E010B-007C-1124-12D7-F57FF93BEDC4}"/>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8C33229C-0567-6CFF-8E07-CD9FADB6E3CE}"/>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E4ED09F6-AC53-43DB-CE22-FD7EED008644}"/>
              </a:ext>
            </a:extLst>
          </p:cNvPr>
          <p:cNvPicPr>
            <a:picLocks noChangeAspect="1"/>
          </p:cNvPicPr>
          <p:nvPr/>
        </p:nvPicPr>
        <p:blipFill>
          <a:blip r:embed="rId2"/>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B28214D3-A793-06D2-4149-22D6D4172C4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pSp>
        <p:nvGrpSpPr>
          <p:cNvPr id="26" name="Groupe 25">
            <a:extLst>
              <a:ext uri="{FF2B5EF4-FFF2-40B4-BE49-F238E27FC236}">
                <a16:creationId xmlns:a16="http://schemas.microsoft.com/office/drawing/2014/main" id="{BD847480-55BB-2C1A-FBCB-7A5A883ADDB8}"/>
              </a:ext>
            </a:extLst>
          </p:cNvPr>
          <p:cNvGrpSpPr/>
          <p:nvPr/>
        </p:nvGrpSpPr>
        <p:grpSpPr>
          <a:xfrm>
            <a:off x="1948788" y="1942766"/>
            <a:ext cx="5043756" cy="1909897"/>
            <a:chOff x="1948788" y="1942766"/>
            <a:chExt cx="5043756" cy="1909897"/>
          </a:xfrm>
        </p:grpSpPr>
        <p:sp>
          <p:nvSpPr>
            <p:cNvPr id="9" name="Ellipse 8">
              <a:extLst>
                <a:ext uri="{FF2B5EF4-FFF2-40B4-BE49-F238E27FC236}">
                  <a16:creationId xmlns:a16="http://schemas.microsoft.com/office/drawing/2014/main" id="{ADD5023E-5591-4C5E-0F58-1855DA0F4C7A}"/>
                </a:ext>
              </a:extLst>
            </p:cNvPr>
            <p:cNvSpPr/>
            <p:nvPr/>
          </p:nvSpPr>
          <p:spPr>
            <a:xfrm>
              <a:off x="1948788" y="1942766"/>
              <a:ext cx="1721004" cy="1909897"/>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5FE77F05-4E83-1D17-F37E-10A8EAAB06FB}"/>
                </a:ext>
              </a:extLst>
            </p:cNvPr>
            <p:cNvCxnSpPr>
              <a:cxnSpLocks/>
              <a:stCxn id="9" idx="6"/>
              <a:endCxn id="22" idx="1"/>
            </p:cNvCxnSpPr>
            <p:nvPr/>
          </p:nvCxnSpPr>
          <p:spPr>
            <a:xfrm flipV="1">
              <a:off x="3669792" y="2567806"/>
              <a:ext cx="2206752" cy="329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ZoneTexte 21">
              <a:extLst>
                <a:ext uri="{FF2B5EF4-FFF2-40B4-BE49-F238E27FC236}">
                  <a16:creationId xmlns:a16="http://schemas.microsoft.com/office/drawing/2014/main" id="{66380EFC-E6FA-A405-94D9-C3C3350CC836}"/>
                </a:ext>
              </a:extLst>
            </p:cNvPr>
            <p:cNvSpPr txBox="1"/>
            <p:nvPr/>
          </p:nvSpPr>
          <p:spPr>
            <a:xfrm>
              <a:off x="5876544" y="2109217"/>
              <a:ext cx="1116000" cy="917178"/>
            </a:xfrm>
            <a:prstGeom prst="rect">
              <a:avLst/>
            </a:prstGeom>
            <a:noFill/>
          </p:spPr>
          <p:txBody>
            <a:bodyPr wrap="square" rtlCol="0">
              <a:noAutofit/>
            </a:bodyPr>
            <a:lstStyle/>
            <a:p>
              <a:pPr algn="ctr"/>
              <a:r>
                <a:rPr lang="fr-FR" dirty="0"/>
                <a:t>Transférer ou réduire</a:t>
              </a:r>
            </a:p>
          </p:txBody>
        </p:sp>
      </p:grpSp>
      <p:grpSp>
        <p:nvGrpSpPr>
          <p:cNvPr id="27" name="Groupe 26">
            <a:extLst>
              <a:ext uri="{FF2B5EF4-FFF2-40B4-BE49-F238E27FC236}">
                <a16:creationId xmlns:a16="http://schemas.microsoft.com/office/drawing/2014/main" id="{06CCBC59-0157-75D2-409D-4DDF0F409A26}"/>
              </a:ext>
            </a:extLst>
          </p:cNvPr>
          <p:cNvGrpSpPr/>
          <p:nvPr/>
        </p:nvGrpSpPr>
        <p:grpSpPr>
          <a:xfrm>
            <a:off x="3728190" y="3026395"/>
            <a:ext cx="3300930" cy="1378604"/>
            <a:chOff x="3728190" y="3026395"/>
            <a:chExt cx="3300930" cy="1378604"/>
          </a:xfrm>
        </p:grpSpPr>
        <p:sp>
          <p:nvSpPr>
            <p:cNvPr id="10" name="Ellipse 9">
              <a:extLst>
                <a:ext uri="{FF2B5EF4-FFF2-40B4-BE49-F238E27FC236}">
                  <a16:creationId xmlns:a16="http://schemas.microsoft.com/office/drawing/2014/main" id="{B29923A5-D9E3-D437-28F0-F1FBCC413026}"/>
                </a:ext>
              </a:extLst>
            </p:cNvPr>
            <p:cNvSpPr/>
            <p:nvPr/>
          </p:nvSpPr>
          <p:spPr>
            <a:xfrm>
              <a:off x="3728190" y="3026395"/>
              <a:ext cx="1721004" cy="619014"/>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5DEF6F81-E08D-73EB-8E79-7DAF45812248}"/>
                </a:ext>
              </a:extLst>
            </p:cNvPr>
            <p:cNvCxnSpPr>
              <a:cxnSpLocks/>
              <a:stCxn id="10" idx="5"/>
              <a:endCxn id="23" idx="1"/>
            </p:cNvCxnSpPr>
            <p:nvPr/>
          </p:nvCxnSpPr>
          <p:spPr>
            <a:xfrm>
              <a:off x="5197159" y="3554756"/>
              <a:ext cx="715961" cy="391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ZoneTexte 22">
              <a:extLst>
                <a:ext uri="{FF2B5EF4-FFF2-40B4-BE49-F238E27FC236}">
                  <a16:creationId xmlns:a16="http://schemas.microsoft.com/office/drawing/2014/main" id="{820A445B-B540-45AF-74A7-918D592BBA02}"/>
                </a:ext>
              </a:extLst>
            </p:cNvPr>
            <p:cNvSpPr txBox="1"/>
            <p:nvPr/>
          </p:nvSpPr>
          <p:spPr>
            <a:xfrm>
              <a:off x="5913120" y="3487822"/>
              <a:ext cx="1116000" cy="917177"/>
            </a:xfrm>
            <a:prstGeom prst="rect">
              <a:avLst/>
            </a:prstGeom>
            <a:noFill/>
          </p:spPr>
          <p:txBody>
            <a:bodyPr wrap="square" rtlCol="0">
              <a:noAutofit/>
            </a:bodyPr>
            <a:lstStyle/>
            <a:p>
              <a:pPr algn="ctr"/>
              <a:r>
                <a:rPr lang="fr-FR" dirty="0"/>
                <a:t>Réduire, transférer ou éviter</a:t>
              </a:r>
            </a:p>
          </p:txBody>
        </p:sp>
      </p:grpSp>
    </p:spTree>
    <p:extLst>
      <p:ext uri="{BB962C8B-B14F-4D97-AF65-F5344CB8AC3E}">
        <p14:creationId xmlns:p14="http://schemas.microsoft.com/office/powerpoint/2010/main" val="17292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975B-D81E-085C-86DB-2BFF9BAD3A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D06A5C5-6FC3-D6C9-A749-2A1B66508076}"/>
              </a:ext>
            </a:extLst>
          </p:cNvPr>
          <p:cNvSpPr>
            <a:spLocks noGrp="1"/>
          </p:cNvSpPr>
          <p:nvPr>
            <p:ph type="title"/>
          </p:nvPr>
        </p:nvSpPr>
        <p:spPr/>
        <p:txBody>
          <a:bodyPr>
            <a:normAutofit fontScale="90000"/>
          </a:bodyPr>
          <a:lstStyle/>
          <a:p>
            <a:r>
              <a:rPr lang="fr-FR" dirty="0"/>
              <a:t>Outil 13 – Déterminer les mesures</a:t>
            </a:r>
          </a:p>
        </p:txBody>
      </p:sp>
      <p:sp>
        <p:nvSpPr>
          <p:cNvPr id="5" name="Espace réservé du pied de page 4">
            <a:extLst>
              <a:ext uri="{FF2B5EF4-FFF2-40B4-BE49-F238E27FC236}">
                <a16:creationId xmlns:a16="http://schemas.microsoft.com/office/drawing/2014/main" id="{E49A608B-7A1A-397D-E5CC-E6322251C811}"/>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FA07F9B-9A5F-2681-DF33-A63CF347DD55}"/>
              </a:ext>
            </a:extLst>
          </p:cNvPr>
          <p:cNvSpPr>
            <a:spLocks noGrp="1"/>
          </p:cNvSpPr>
          <p:nvPr>
            <p:ph type="sldNum" sz="quarter" idx="12"/>
          </p:nvPr>
        </p:nvSpPr>
        <p:spPr/>
        <p:txBody>
          <a:bodyPr/>
          <a:lstStyle/>
          <a:p>
            <a:pPr rtl="0"/>
            <a:fld id="{294A09A9-5501-47C1-A89A-A340965A2BE2}" type="slidenum">
              <a:rPr lang="fr-FR" noProof="0" smtClean="0"/>
              <a:t>122</a:t>
            </a:fld>
            <a:endParaRPr lang="fr-FR" noProof="0"/>
          </a:p>
        </p:txBody>
      </p:sp>
      <p:sp>
        <p:nvSpPr>
          <p:cNvPr id="4" name="Espace réservé de la date 3">
            <a:extLst>
              <a:ext uri="{FF2B5EF4-FFF2-40B4-BE49-F238E27FC236}">
                <a16:creationId xmlns:a16="http://schemas.microsoft.com/office/drawing/2014/main" id="{979EA454-89B4-CB3E-C6C4-466D70533FEB}"/>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B0188DC7-AFC1-557A-0937-4563441624A6}"/>
              </a:ext>
            </a:extLst>
          </p:cNvPr>
          <p:cNvSpPr>
            <a:spLocks noGrp="1"/>
          </p:cNvSpPr>
          <p:nvPr>
            <p:ph type="body" sz="quarter" idx="13"/>
          </p:nvPr>
        </p:nvSpPr>
        <p:spPr/>
        <p:txBody>
          <a:bodyPr>
            <a:normAutofit/>
          </a:bodyPr>
          <a:lstStyle/>
          <a:p>
            <a:r>
              <a:rPr lang="fr-FR" dirty="0"/>
              <a:t>Quelles mesures pour traiter les risques ?</a:t>
            </a:r>
          </a:p>
        </p:txBody>
      </p:sp>
      <p:sp>
        <p:nvSpPr>
          <p:cNvPr id="8" name="ZoneTexte 7">
            <a:extLst>
              <a:ext uri="{FF2B5EF4-FFF2-40B4-BE49-F238E27FC236}">
                <a16:creationId xmlns:a16="http://schemas.microsoft.com/office/drawing/2014/main" id="{34053A09-437C-20C7-CCF6-EE85D8810D8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14" name="Espace réservé du contenu 13">
            <a:extLst>
              <a:ext uri="{FF2B5EF4-FFF2-40B4-BE49-F238E27FC236}">
                <a16:creationId xmlns:a16="http://schemas.microsoft.com/office/drawing/2014/main" id="{F69CB2F7-0691-F3EB-E2DF-1CC6A8D3F086}"/>
              </a:ext>
            </a:extLst>
          </p:cNvPr>
          <p:cNvGraphicFramePr>
            <a:graphicFrameLocks noGrp="1"/>
          </p:cNvGraphicFramePr>
          <p:nvPr>
            <p:ph idx="1"/>
            <p:extLst>
              <p:ext uri="{D42A27DB-BD31-4B8C-83A1-F6EECF244321}">
                <p14:modId xmlns:p14="http://schemas.microsoft.com/office/powerpoint/2010/main" val="6205757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38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graphicEl>
                                              <a:dgm id="{8DBD646B-6AEE-42FF-B335-898267653524}"/>
                                            </p:graphicEl>
                                          </p:spTgt>
                                        </p:tgtEl>
                                        <p:attrNameLst>
                                          <p:attrName>style.visibility</p:attrName>
                                        </p:attrNameLst>
                                      </p:cBhvr>
                                      <p:to>
                                        <p:strVal val="visible"/>
                                      </p:to>
                                    </p:set>
                                    <p:animEffect transition="in" filter="wipe(left)">
                                      <p:cBhvr>
                                        <p:cTn id="7" dur="500"/>
                                        <p:tgtEl>
                                          <p:spTgt spid="14">
                                            <p:graphicEl>
                                              <a:dgm id="{8DBD646B-6AEE-42FF-B335-8982676535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graphicEl>
                                              <a:dgm id="{7E25731F-1E2D-4872-A6DD-1E6927A3D196}"/>
                                            </p:graphicEl>
                                          </p:spTgt>
                                        </p:tgtEl>
                                        <p:attrNameLst>
                                          <p:attrName>style.visibility</p:attrName>
                                        </p:attrNameLst>
                                      </p:cBhvr>
                                      <p:to>
                                        <p:strVal val="visible"/>
                                      </p:to>
                                    </p:set>
                                    <p:animEffect transition="in" filter="wipe(left)">
                                      <p:cBhvr>
                                        <p:cTn id="12" dur="500"/>
                                        <p:tgtEl>
                                          <p:spTgt spid="14">
                                            <p:graphicEl>
                                              <a:dgm id="{7E25731F-1E2D-4872-A6DD-1E6927A3D1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graphicEl>
                                              <a:dgm id="{0959C2EF-CB0A-4274-B2A2-76BBDFBD6074}"/>
                                            </p:graphicEl>
                                          </p:spTgt>
                                        </p:tgtEl>
                                        <p:attrNameLst>
                                          <p:attrName>style.visibility</p:attrName>
                                        </p:attrNameLst>
                                      </p:cBhvr>
                                      <p:to>
                                        <p:strVal val="visible"/>
                                      </p:to>
                                    </p:set>
                                    <p:animEffect transition="in" filter="wipe(left)">
                                      <p:cBhvr>
                                        <p:cTn id="17" dur="500"/>
                                        <p:tgtEl>
                                          <p:spTgt spid="14">
                                            <p:graphicEl>
                                              <a:dgm id="{0959C2EF-CB0A-4274-B2A2-76BBDFBD607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graphicEl>
                                              <a:dgm id="{D84EBEC1-C5B7-42AC-97B6-F7FF02E323F7}"/>
                                            </p:graphicEl>
                                          </p:spTgt>
                                        </p:tgtEl>
                                        <p:attrNameLst>
                                          <p:attrName>style.visibility</p:attrName>
                                        </p:attrNameLst>
                                      </p:cBhvr>
                                      <p:to>
                                        <p:strVal val="visible"/>
                                      </p:to>
                                    </p:set>
                                    <p:animEffect transition="in" filter="wipe(left)">
                                      <p:cBhvr>
                                        <p:cTn id="22" dur="500"/>
                                        <p:tgtEl>
                                          <p:spTgt spid="14">
                                            <p:graphicEl>
                                              <a:dgm id="{D84EBEC1-C5B7-42AC-97B6-F7FF02E323F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graphicEl>
                                              <a:dgm id="{BCED8459-90C5-4142-958C-3ACCFC8F3F63}"/>
                                            </p:graphicEl>
                                          </p:spTgt>
                                        </p:tgtEl>
                                        <p:attrNameLst>
                                          <p:attrName>style.visibility</p:attrName>
                                        </p:attrNameLst>
                                      </p:cBhvr>
                                      <p:to>
                                        <p:strVal val="visible"/>
                                      </p:to>
                                    </p:set>
                                    <p:animEffect transition="in" filter="wipe(left)">
                                      <p:cBhvr>
                                        <p:cTn id="27" dur="500"/>
                                        <p:tgtEl>
                                          <p:spTgt spid="14">
                                            <p:graphicEl>
                                              <a:dgm id="{BCED8459-90C5-4142-958C-3ACCFC8F3F6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graphicEl>
                                              <a:dgm id="{BA936223-2001-4C67-BECE-40FA81876EFC}"/>
                                            </p:graphicEl>
                                          </p:spTgt>
                                        </p:tgtEl>
                                        <p:attrNameLst>
                                          <p:attrName>style.visibility</p:attrName>
                                        </p:attrNameLst>
                                      </p:cBhvr>
                                      <p:to>
                                        <p:strVal val="visible"/>
                                      </p:to>
                                    </p:set>
                                    <p:animEffect transition="in" filter="wipe(left)">
                                      <p:cBhvr>
                                        <p:cTn id="32" dur="500"/>
                                        <p:tgtEl>
                                          <p:spTgt spid="14">
                                            <p:graphicEl>
                                              <a:dgm id="{BA936223-2001-4C67-BECE-40FA81876EF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graphicEl>
                                              <a:dgm id="{40B1E412-67BE-481C-8373-23AC334133CC}"/>
                                            </p:graphicEl>
                                          </p:spTgt>
                                        </p:tgtEl>
                                        <p:attrNameLst>
                                          <p:attrName>style.visibility</p:attrName>
                                        </p:attrNameLst>
                                      </p:cBhvr>
                                      <p:to>
                                        <p:strVal val="visible"/>
                                      </p:to>
                                    </p:set>
                                    <p:animEffect transition="in" filter="wipe(left)">
                                      <p:cBhvr>
                                        <p:cTn id="37" dur="500"/>
                                        <p:tgtEl>
                                          <p:spTgt spid="14">
                                            <p:graphicEl>
                                              <a:dgm id="{40B1E412-67BE-481C-8373-23AC334133C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graphicEl>
                                              <a:dgm id="{7670FB3C-8805-43F9-81C5-BF19D9134845}"/>
                                            </p:graphicEl>
                                          </p:spTgt>
                                        </p:tgtEl>
                                        <p:attrNameLst>
                                          <p:attrName>style.visibility</p:attrName>
                                        </p:attrNameLst>
                                      </p:cBhvr>
                                      <p:to>
                                        <p:strVal val="visible"/>
                                      </p:to>
                                    </p:set>
                                    <p:animEffect transition="in" filter="wipe(left)">
                                      <p:cBhvr>
                                        <p:cTn id="42" dur="500"/>
                                        <p:tgtEl>
                                          <p:spTgt spid="14">
                                            <p:graphicEl>
                                              <a:dgm id="{7670FB3C-8805-43F9-81C5-BF19D9134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AE22069-8687-24BC-50A8-5946CF3AA3A9}"/>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EC728D87-E3F3-6AF6-36A3-89B1A1A2402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7C124B6A-E5E7-1364-40B0-93CAF76B061E}"/>
              </a:ext>
            </a:extLst>
          </p:cNvPr>
          <p:cNvSpPr>
            <a:spLocks noGrp="1"/>
          </p:cNvSpPr>
          <p:nvPr>
            <p:ph type="sldNum" sz="quarter" idx="12"/>
          </p:nvPr>
        </p:nvSpPr>
        <p:spPr/>
        <p:txBody>
          <a:bodyPr/>
          <a:lstStyle/>
          <a:p>
            <a:fld id="{294A09A9-5501-47C1-A89A-A340965A2BE2}" type="slidenum">
              <a:rPr lang="fr-FR" smtClean="0"/>
              <a:pPr/>
              <a:t>123</a:t>
            </a:fld>
            <a:endParaRPr lang="fr-FR"/>
          </a:p>
        </p:txBody>
      </p:sp>
      <p:sp>
        <p:nvSpPr>
          <p:cNvPr id="6" name="Espace réservé de la date 5">
            <a:extLst>
              <a:ext uri="{FF2B5EF4-FFF2-40B4-BE49-F238E27FC236}">
                <a16:creationId xmlns:a16="http://schemas.microsoft.com/office/drawing/2014/main" id="{FA710E29-F14D-5BC0-DB3C-5AFCD0B6A15D}"/>
              </a:ext>
            </a:extLst>
          </p:cNvPr>
          <p:cNvSpPr>
            <a:spLocks noGrp="1"/>
          </p:cNvSpPr>
          <p:nvPr>
            <p:ph type="dt" sz="half" idx="10"/>
          </p:nvPr>
        </p:nvSpPr>
        <p:spPr/>
        <p:txBody>
          <a:bodyPr/>
          <a:lstStyle/>
          <a:p>
            <a:r>
              <a:rPr lang="fr-FR"/>
              <a:t>01/07/2025</a:t>
            </a:r>
            <a:endParaRPr lang="fr-FR" dirty="0"/>
          </a:p>
        </p:txBody>
      </p:sp>
      <p:sp>
        <p:nvSpPr>
          <p:cNvPr id="9" name="Espace réservé du texte 8">
            <a:extLst>
              <a:ext uri="{FF2B5EF4-FFF2-40B4-BE49-F238E27FC236}">
                <a16:creationId xmlns:a16="http://schemas.microsoft.com/office/drawing/2014/main" id="{399C1AB4-8887-F1E7-AB0A-1AEDBF1060C0}"/>
              </a:ext>
            </a:extLst>
          </p:cNvPr>
          <p:cNvSpPr>
            <a:spLocks noGrp="1"/>
          </p:cNvSpPr>
          <p:nvPr>
            <p:ph type="body" sz="quarter" idx="13"/>
          </p:nvPr>
        </p:nvSpPr>
        <p:spPr/>
        <p:txBody>
          <a:bodyPr/>
          <a:lstStyle/>
          <a:p>
            <a:r>
              <a:rPr lang="fr-FR" dirty="0"/>
              <a:t>Exemples de catégories pour classer les mesures</a:t>
            </a:r>
          </a:p>
        </p:txBody>
      </p:sp>
      <p:sp>
        <p:nvSpPr>
          <p:cNvPr id="14" name="ZoneTexte 13">
            <a:extLst>
              <a:ext uri="{FF2B5EF4-FFF2-40B4-BE49-F238E27FC236}">
                <a16:creationId xmlns:a16="http://schemas.microsoft.com/office/drawing/2014/main" id="{E39F50BB-69CB-22FB-CBDA-F471231670A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17" name="Espace réservé du contenu 16">
            <a:extLst>
              <a:ext uri="{FF2B5EF4-FFF2-40B4-BE49-F238E27FC236}">
                <a16:creationId xmlns:a16="http://schemas.microsoft.com/office/drawing/2014/main" id="{5998AF80-D9F5-ABD2-1DEF-24890A50C371}"/>
              </a:ext>
            </a:extLst>
          </p:cNvPr>
          <p:cNvGraphicFramePr>
            <a:graphicFrameLocks noGrp="1"/>
          </p:cNvGraphicFramePr>
          <p:nvPr>
            <p:ph idx="1"/>
            <p:extLst>
              <p:ext uri="{D42A27DB-BD31-4B8C-83A1-F6EECF244321}">
                <p14:modId xmlns:p14="http://schemas.microsoft.com/office/powerpoint/2010/main" val="31582334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6103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95A01-B141-F841-5A2B-965B391224EA}"/>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6A9AE79B-E83E-0500-C464-A117501B2D7F}"/>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DBCAB764-8CC0-A1DB-D264-DC63E7A1C23A}"/>
              </a:ext>
            </a:extLst>
          </p:cNvPr>
          <p:cNvSpPr>
            <a:spLocks noGrp="1"/>
          </p:cNvSpPr>
          <p:nvPr>
            <p:ph type="sldNum" sz="quarter" idx="12"/>
          </p:nvPr>
        </p:nvSpPr>
        <p:spPr/>
        <p:txBody>
          <a:bodyPr/>
          <a:lstStyle/>
          <a:p>
            <a:fld id="{294A09A9-5501-47C1-A89A-A340965A2BE2}" type="slidenum">
              <a:rPr lang="fr-FR" smtClean="0"/>
              <a:pPr/>
              <a:t>124</a:t>
            </a:fld>
            <a:endParaRPr lang="fr-FR"/>
          </a:p>
        </p:txBody>
      </p:sp>
      <p:sp>
        <p:nvSpPr>
          <p:cNvPr id="6" name="Espace réservé de la date 5">
            <a:extLst>
              <a:ext uri="{FF2B5EF4-FFF2-40B4-BE49-F238E27FC236}">
                <a16:creationId xmlns:a16="http://schemas.microsoft.com/office/drawing/2014/main" id="{73EC4767-8A34-A33E-F4F7-416054319364}"/>
              </a:ext>
            </a:extLst>
          </p:cNvPr>
          <p:cNvSpPr>
            <a:spLocks noGrp="1"/>
          </p:cNvSpPr>
          <p:nvPr>
            <p:ph type="dt" sz="half" idx="10"/>
          </p:nvPr>
        </p:nvSpPr>
        <p:spPr/>
        <p:txBody>
          <a:bodyPr/>
          <a:lstStyle/>
          <a:p>
            <a:r>
              <a:rPr lang="fr-FR" dirty="0"/>
              <a:t>01/07/2025</a:t>
            </a:r>
          </a:p>
        </p:txBody>
      </p:sp>
      <p:sp>
        <p:nvSpPr>
          <p:cNvPr id="7" name="Espace réservé du texte 6">
            <a:extLst>
              <a:ext uri="{FF2B5EF4-FFF2-40B4-BE49-F238E27FC236}">
                <a16:creationId xmlns:a16="http://schemas.microsoft.com/office/drawing/2014/main" id="{7EB33235-D10A-BF66-53F0-AD3BFA9EE770}"/>
              </a:ext>
            </a:extLst>
          </p:cNvPr>
          <p:cNvSpPr>
            <a:spLocks noGrp="1"/>
          </p:cNvSpPr>
          <p:nvPr>
            <p:ph type="body" sz="quarter" idx="13"/>
          </p:nvPr>
        </p:nvSpPr>
        <p:spPr/>
        <p:txBody>
          <a:bodyPr/>
          <a:lstStyle/>
          <a:p>
            <a:r>
              <a:rPr lang="fr-FR" dirty="0"/>
              <a:t>Exemple (1/2)</a:t>
            </a:r>
          </a:p>
        </p:txBody>
      </p:sp>
      <p:graphicFrame>
        <p:nvGraphicFramePr>
          <p:cNvPr id="8" name="Tableau 7">
            <a:extLst>
              <a:ext uri="{FF2B5EF4-FFF2-40B4-BE49-F238E27FC236}">
                <a16:creationId xmlns:a16="http://schemas.microsoft.com/office/drawing/2014/main" id="{CFD6DF43-6931-F288-704A-8DC99BE18CC1}"/>
              </a:ext>
            </a:extLst>
          </p:cNvPr>
          <p:cNvGraphicFramePr>
            <a:graphicFrameLocks noGrp="1"/>
          </p:cNvGraphicFramePr>
          <p:nvPr>
            <p:extLst>
              <p:ext uri="{D42A27DB-BD31-4B8C-83A1-F6EECF244321}">
                <p14:modId xmlns:p14="http://schemas.microsoft.com/office/powerpoint/2010/main" val="953162536"/>
              </p:ext>
            </p:extLst>
          </p:nvPr>
        </p:nvGraphicFramePr>
        <p:xfrm>
          <a:off x="535260" y="1607729"/>
          <a:ext cx="11224937" cy="4560000"/>
        </p:xfrm>
        <a:graphic>
          <a:graphicData uri="http://schemas.openxmlformats.org/drawingml/2006/table">
            <a:tbl>
              <a:tblPr/>
              <a:tblGrid>
                <a:gridCol w="4471205">
                  <a:extLst>
                    <a:ext uri="{9D8B030D-6E8A-4147-A177-3AD203B41FA5}">
                      <a16:colId xmlns:a16="http://schemas.microsoft.com/office/drawing/2014/main" val="20000"/>
                    </a:ext>
                  </a:extLst>
                </a:gridCol>
                <a:gridCol w="898276">
                  <a:extLst>
                    <a:ext uri="{9D8B030D-6E8A-4147-A177-3AD203B41FA5}">
                      <a16:colId xmlns:a16="http://schemas.microsoft.com/office/drawing/2014/main" val="20001"/>
                    </a:ext>
                  </a:extLst>
                </a:gridCol>
                <a:gridCol w="944445">
                  <a:extLst>
                    <a:ext uri="{9D8B030D-6E8A-4147-A177-3AD203B41FA5}">
                      <a16:colId xmlns:a16="http://schemas.microsoft.com/office/drawing/2014/main" val="20002"/>
                    </a:ext>
                  </a:extLst>
                </a:gridCol>
                <a:gridCol w="2076147">
                  <a:extLst>
                    <a:ext uri="{9D8B030D-6E8A-4147-A177-3AD203B41FA5}">
                      <a16:colId xmlns:a16="http://schemas.microsoft.com/office/drawing/2014/main" val="20003"/>
                    </a:ext>
                  </a:extLst>
                </a:gridCol>
                <a:gridCol w="979023">
                  <a:extLst>
                    <a:ext uri="{9D8B030D-6E8A-4147-A177-3AD203B41FA5}">
                      <a16:colId xmlns:a16="http://schemas.microsoft.com/office/drawing/2014/main" val="20004"/>
                    </a:ext>
                  </a:extLst>
                </a:gridCol>
                <a:gridCol w="968928">
                  <a:extLst>
                    <a:ext uri="{9D8B030D-6E8A-4147-A177-3AD203B41FA5}">
                      <a16:colId xmlns:a16="http://schemas.microsoft.com/office/drawing/2014/main" val="426742108"/>
                    </a:ext>
                  </a:extLst>
                </a:gridCol>
                <a:gridCol w="886913">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Mesure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Risques traités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bg1"/>
                          </a:solidFill>
                          <a:latin typeface="+mj-lt"/>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Freins et difficultés</a:t>
                      </a:r>
                      <a:br>
                        <a:rPr lang="fr-FR" sz="1200" b="0" i="0" kern="1200" dirty="0">
                          <a:solidFill>
                            <a:schemeClr val="bg1"/>
                          </a:solidFill>
                          <a:latin typeface="+mj-lt"/>
                          <a:ea typeface="Verdana" charset="0"/>
                          <a:cs typeface="Segoe UI Semibold" panose="020B0502040204020203" pitchFamily="34" charset="0"/>
                        </a:rPr>
                      </a:br>
                      <a:r>
                        <a:rPr lang="fr-FR" sz="1200" b="0" i="0" kern="1200" dirty="0">
                          <a:solidFill>
                            <a:schemeClr val="bg1"/>
                          </a:solidFill>
                          <a:latin typeface="+mj-lt"/>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Sensibilisation</a:t>
                      </a:r>
                      <a:r>
                        <a:rPr lang="fr-FR" sz="1200" baseline="0" dirty="0">
                          <a:solidFill>
                            <a:srgbClr val="252525"/>
                          </a:solidFill>
                          <a:latin typeface="+mj-lt"/>
                          <a:ea typeface="Segoe UI" panose="020B0502040204020203" pitchFamily="34" charset="0"/>
                          <a:cs typeface="Segoe UI" panose="020B0502040204020203" pitchFamily="34" charset="0"/>
                        </a:rPr>
                        <a:t> renforcée au hameçonnage par un prestataire spécialisé</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Validation</a:t>
                      </a:r>
                      <a:r>
                        <a:rPr lang="fr-FR" sz="1200" baseline="0" dirty="0">
                          <a:solidFill>
                            <a:srgbClr val="252525"/>
                          </a:solidFill>
                          <a:latin typeface="+mj-lt"/>
                          <a:ea typeface="Segoe UI" panose="020B0502040204020203" pitchFamily="34" charset="0"/>
                          <a:cs typeface="Segoe UI" panose="020B0502040204020203" pitchFamily="34" charset="0"/>
                        </a:rPr>
                        <a:t> de la</a:t>
                      </a:r>
                      <a:br>
                        <a:rPr lang="fr-FR" sz="1200" baseline="0" dirty="0">
                          <a:solidFill>
                            <a:srgbClr val="252525"/>
                          </a:solidFill>
                          <a:latin typeface="+mj-lt"/>
                          <a:ea typeface="Segoe UI" panose="020B0502040204020203" pitchFamily="34" charset="0"/>
                          <a:cs typeface="Segoe UI" panose="020B0502040204020203" pitchFamily="34" charset="0"/>
                        </a:rPr>
                      </a:br>
                      <a:r>
                        <a:rPr lang="fr-FR" sz="1200" baseline="0" dirty="0">
                          <a:solidFill>
                            <a:srgbClr val="252525"/>
                          </a:solidFill>
                          <a:latin typeface="+mj-lt"/>
                          <a:ea typeface="Segoe UI" panose="020B0502040204020203" pitchFamily="34" charset="0"/>
                          <a:cs typeface="Segoe UI" panose="020B0502040204020203" pitchFamily="34" charset="0"/>
                        </a:rPr>
                        <a:t>hiérarchie obligatoire</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68372534"/>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Audit de sécurité technique et organisationnel de l’ensemble</a:t>
                      </a:r>
                      <a:r>
                        <a:rPr lang="fr-FR" sz="1200" baseline="0" dirty="0">
                          <a:solidFill>
                            <a:srgbClr val="252525"/>
                          </a:solidFill>
                          <a:latin typeface="+mj-lt"/>
                          <a:ea typeface="Segoe UI" panose="020B0502040204020203" pitchFamily="34" charset="0"/>
                          <a:cs typeface="Segoe UI" panose="020B0502040204020203" pitchFamily="34" charset="0"/>
                        </a:rPr>
                        <a:t> du SI bureautique par un PASSI</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 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Intégration d’une clause de garantie</a:t>
                      </a:r>
                      <a:r>
                        <a:rPr lang="fr-FR" sz="1200" baseline="0" dirty="0">
                          <a:solidFill>
                            <a:srgbClr val="252525"/>
                          </a:solidFill>
                          <a:latin typeface="+mj-lt"/>
                          <a:ea typeface="Segoe UI" panose="020B0502040204020203" pitchFamily="34" charset="0"/>
                          <a:cs typeface="Segoe UI" panose="020B0502040204020203" pitchFamily="34" charset="0"/>
                        </a:rPr>
                        <a:t> d’un niveau de sécurité satisfaisant dans les contrats avec les prestataires et laboratoires</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a:t>
                      </a:r>
                      <a:r>
                        <a:rPr lang="fr-FR" sz="1200" baseline="0" dirty="0">
                          <a:solidFill>
                            <a:srgbClr val="252525"/>
                          </a:solidFill>
                          <a:latin typeface="+mj-lt"/>
                          <a:ea typeface="Segoe UI" panose="020B0502040204020203" pitchFamily="34" charset="0"/>
                          <a:cs typeface="Segoe UI" panose="020B0502040204020203" pitchFamily="34" charset="0"/>
                        </a:rPr>
                        <a:t> juridique</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Effectué au fil de l’eau à la renégociatio</a:t>
                      </a:r>
                      <a:r>
                        <a:rPr lang="fr-FR" sz="1200" baseline="0" dirty="0">
                          <a:solidFill>
                            <a:srgbClr val="252525"/>
                          </a:solidFill>
                          <a:latin typeface="+mj-lt"/>
                          <a:ea typeface="Segoe UI" panose="020B0502040204020203" pitchFamily="34" charset="0"/>
                          <a:cs typeface="Segoe UI" panose="020B0502040204020203" pitchFamily="34" charset="0"/>
                        </a:rPr>
                        <a:t>n des contrats</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Mise</a:t>
                      </a:r>
                      <a:r>
                        <a:rPr lang="fr-FR" sz="1200" baseline="0" dirty="0">
                          <a:solidFill>
                            <a:srgbClr val="252525"/>
                          </a:solidFill>
                          <a:latin typeface="+mj-lt"/>
                          <a:ea typeface="Segoe UI" panose="020B0502040204020203" pitchFamily="34" charset="0"/>
                          <a:cs typeface="Segoe UI" panose="020B0502040204020203" pitchFamily="34" charset="0"/>
                        </a:rPr>
                        <a:t> en place d’une procédure de signalement de tout incident de sécurité ayant lieu chez un prestataire ou un laboratoire</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 / Équipe juridique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Audit de sécurité organisationnel</a:t>
                      </a:r>
                      <a:r>
                        <a:rPr lang="fr-FR" sz="1200" baseline="0" dirty="0">
                          <a:solidFill>
                            <a:srgbClr val="252525"/>
                          </a:solidFill>
                          <a:latin typeface="+mj-lt"/>
                          <a:ea typeface="Segoe UI" panose="020B0502040204020203" pitchFamily="34" charset="0"/>
                          <a:cs typeface="Segoe UI" panose="020B0502040204020203" pitchFamily="34" charset="0"/>
                        </a:rPr>
                        <a:t> des prestataires et laboratoires clés. Mise en place et suivi des plans d’action consécutifs</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Acceptation de la démarche par</a:t>
                      </a:r>
                      <a:r>
                        <a:rPr lang="fr-FR" sz="1200" baseline="0" dirty="0">
                          <a:solidFill>
                            <a:srgbClr val="252525"/>
                          </a:solidFill>
                          <a:latin typeface="+mj-lt"/>
                          <a:ea typeface="Segoe UI" panose="020B0502040204020203" pitchFamily="34" charset="0"/>
                          <a:cs typeface="Segoe UI" panose="020B0502040204020203" pitchFamily="34" charset="0"/>
                        </a:rPr>
                        <a:t> les prestataires et laboratoires</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Limitation des données transmises au laboratoire au juste besoin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 R&amp;D</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a:solidFill>
                            <a:srgbClr val="252525"/>
                          </a:solidFill>
                          <a:latin typeface="+mj-lt"/>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Protection</a:t>
                      </a:r>
                      <a:r>
                        <a:rPr lang="fr-FR" sz="1200" baseline="0" dirty="0">
                          <a:solidFill>
                            <a:srgbClr val="252525"/>
                          </a:solidFill>
                          <a:latin typeface="+mj-lt"/>
                          <a:ea typeface="Segoe UI" panose="020B0502040204020203" pitchFamily="34" charset="0"/>
                          <a:cs typeface="Segoe UI" panose="020B0502040204020203" pitchFamily="34" charset="0"/>
                        </a:rPr>
                        <a:t> renforcée des données de R&amp;D sur le SI</a:t>
                      </a:r>
                      <a:br>
                        <a:rPr lang="fr-FR" sz="1200" baseline="0" dirty="0">
                          <a:solidFill>
                            <a:srgbClr val="252525"/>
                          </a:solidFill>
                          <a:latin typeface="+mj-lt"/>
                          <a:ea typeface="Segoe UI" panose="020B0502040204020203" pitchFamily="34" charset="0"/>
                          <a:cs typeface="Segoe UI" panose="020B0502040204020203" pitchFamily="34" charset="0"/>
                        </a:rPr>
                      </a:br>
                      <a:r>
                        <a:rPr lang="fr-FR" sz="1200" baseline="0" dirty="0">
                          <a:solidFill>
                            <a:srgbClr val="252525"/>
                          </a:solidFill>
                          <a:latin typeface="+mj-lt"/>
                          <a:ea typeface="Segoe UI" panose="020B0502040204020203" pitchFamily="34" charset="0"/>
                          <a:cs typeface="Segoe UI" panose="020B0502040204020203" pitchFamily="34" charset="0"/>
                        </a:rPr>
                        <a:t>(pistes : chiffrement, cloisonnement)</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 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Septembre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Renforcement</a:t>
                      </a:r>
                      <a:r>
                        <a:rPr lang="fr-FR" sz="1200" baseline="0" dirty="0">
                          <a:solidFill>
                            <a:srgbClr val="252525"/>
                          </a:solidFill>
                          <a:latin typeface="+mj-lt"/>
                          <a:ea typeface="Segoe UI" panose="020B0502040204020203" pitchFamily="34" charset="0"/>
                          <a:cs typeface="Segoe UI" panose="020B0502040204020203" pitchFamily="34" charset="0"/>
                        </a:rPr>
                        <a:t> du contrôle d’accès physique au bureau R&amp;D</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a:t>
                      </a:r>
                      <a:r>
                        <a:rPr lang="fr-FR" sz="1200" baseline="0" dirty="0">
                          <a:solidFill>
                            <a:srgbClr val="252525"/>
                          </a:solidFill>
                          <a:latin typeface="+mj-lt"/>
                          <a:ea typeface="Segoe UI" panose="020B0502040204020203" pitchFamily="34" charset="0"/>
                          <a:cs typeface="Segoe UI" panose="020B0502040204020203" pitchFamily="34" charset="0"/>
                        </a:rPr>
                        <a:t> sûreté</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Dotation</a:t>
                      </a:r>
                      <a:r>
                        <a:rPr lang="fr-FR" sz="1200" baseline="0" dirty="0">
                          <a:solidFill>
                            <a:srgbClr val="252525"/>
                          </a:solidFill>
                          <a:latin typeface="+mj-lt"/>
                          <a:ea typeface="Segoe UI" panose="020B0502040204020203" pitchFamily="34" charset="0"/>
                          <a:cs typeface="Segoe UI" panose="020B0502040204020203" pitchFamily="34" charset="0"/>
                        </a:rPr>
                        <a:t> de matériels de maintenance administrées par la DSI et qui seront mis à disposition du prestataire sur site</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Septembre 2026</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pic>
        <p:nvPicPr>
          <p:cNvPr id="9" name="Image 8">
            <a:extLst>
              <a:ext uri="{FF2B5EF4-FFF2-40B4-BE49-F238E27FC236}">
                <a16:creationId xmlns:a16="http://schemas.microsoft.com/office/drawing/2014/main" id="{B1688645-1642-927F-E027-4EBD6EF6ACF6}"/>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7597028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9929-C759-F22A-7EB8-A20516C93C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CAA34-9504-0F0C-D377-CA5FDDB74BEE}"/>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0D54A309-2A5F-971B-2D40-13BC52145DF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0AF0BED-68A1-FF4C-D566-7D443D6F4D4B}"/>
              </a:ext>
            </a:extLst>
          </p:cNvPr>
          <p:cNvSpPr>
            <a:spLocks noGrp="1"/>
          </p:cNvSpPr>
          <p:nvPr>
            <p:ph type="sldNum" sz="quarter" idx="12"/>
          </p:nvPr>
        </p:nvSpPr>
        <p:spPr/>
        <p:txBody>
          <a:bodyPr/>
          <a:lstStyle/>
          <a:p>
            <a:fld id="{294A09A9-5501-47C1-A89A-A340965A2BE2}" type="slidenum">
              <a:rPr lang="fr-FR" smtClean="0"/>
              <a:pPr/>
              <a:t>125</a:t>
            </a:fld>
            <a:endParaRPr lang="fr-FR"/>
          </a:p>
        </p:txBody>
      </p:sp>
      <p:sp>
        <p:nvSpPr>
          <p:cNvPr id="6" name="Espace réservé de la date 5">
            <a:extLst>
              <a:ext uri="{FF2B5EF4-FFF2-40B4-BE49-F238E27FC236}">
                <a16:creationId xmlns:a16="http://schemas.microsoft.com/office/drawing/2014/main" id="{611E321C-1C5C-0EFD-9D47-3E1DFE9E9E25}"/>
              </a:ext>
            </a:extLst>
          </p:cNvPr>
          <p:cNvSpPr>
            <a:spLocks noGrp="1"/>
          </p:cNvSpPr>
          <p:nvPr>
            <p:ph type="dt" sz="half" idx="10"/>
          </p:nvPr>
        </p:nvSpPr>
        <p:spPr/>
        <p:txBody>
          <a:bodyPr/>
          <a:lstStyle/>
          <a:p>
            <a:r>
              <a:rPr lang="fr-FR"/>
              <a:t>01/07/2025</a:t>
            </a:r>
            <a:endParaRPr lang="fr-FR" dirty="0"/>
          </a:p>
        </p:txBody>
      </p:sp>
      <p:sp>
        <p:nvSpPr>
          <p:cNvPr id="7" name="Espace réservé du texte 6">
            <a:extLst>
              <a:ext uri="{FF2B5EF4-FFF2-40B4-BE49-F238E27FC236}">
                <a16:creationId xmlns:a16="http://schemas.microsoft.com/office/drawing/2014/main" id="{BCD3602C-93F3-D168-859E-AE8EF15FA37D}"/>
              </a:ext>
            </a:extLst>
          </p:cNvPr>
          <p:cNvSpPr>
            <a:spLocks noGrp="1"/>
          </p:cNvSpPr>
          <p:nvPr>
            <p:ph type="body" sz="quarter" idx="13"/>
          </p:nvPr>
        </p:nvSpPr>
        <p:spPr/>
        <p:txBody>
          <a:bodyPr/>
          <a:lstStyle/>
          <a:p>
            <a:r>
              <a:rPr lang="fr-FR" dirty="0"/>
              <a:t>Exemple (2/2)</a:t>
            </a:r>
          </a:p>
        </p:txBody>
      </p:sp>
      <p:pic>
        <p:nvPicPr>
          <p:cNvPr id="9" name="Image 8">
            <a:extLst>
              <a:ext uri="{FF2B5EF4-FFF2-40B4-BE49-F238E27FC236}">
                <a16:creationId xmlns:a16="http://schemas.microsoft.com/office/drawing/2014/main" id="{CC0F1D4F-E489-9794-0237-F5730B4B02A6}"/>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3" name="Tableau 2">
            <a:extLst>
              <a:ext uri="{FF2B5EF4-FFF2-40B4-BE49-F238E27FC236}">
                <a16:creationId xmlns:a16="http://schemas.microsoft.com/office/drawing/2014/main" id="{99A1B2D1-15AC-1DFE-B40A-64D77F795A9A}"/>
              </a:ext>
            </a:extLst>
          </p:cNvPr>
          <p:cNvGraphicFramePr>
            <a:graphicFrameLocks noGrp="1"/>
          </p:cNvGraphicFramePr>
          <p:nvPr>
            <p:extLst>
              <p:ext uri="{D42A27DB-BD31-4B8C-83A1-F6EECF244321}">
                <p14:modId xmlns:p14="http://schemas.microsoft.com/office/powerpoint/2010/main" val="2997439912"/>
              </p:ext>
            </p:extLst>
          </p:nvPr>
        </p:nvGraphicFramePr>
        <p:xfrm>
          <a:off x="527051" y="1529072"/>
          <a:ext cx="11239995" cy="4798560"/>
        </p:xfrm>
        <a:graphic>
          <a:graphicData uri="http://schemas.openxmlformats.org/drawingml/2006/table">
            <a:tbl>
              <a:tblPr/>
              <a:tblGrid>
                <a:gridCol w="4474497">
                  <a:extLst>
                    <a:ext uri="{9D8B030D-6E8A-4147-A177-3AD203B41FA5}">
                      <a16:colId xmlns:a16="http://schemas.microsoft.com/office/drawing/2014/main" val="20000"/>
                    </a:ext>
                  </a:extLst>
                </a:gridCol>
                <a:gridCol w="898937">
                  <a:extLst>
                    <a:ext uri="{9D8B030D-6E8A-4147-A177-3AD203B41FA5}">
                      <a16:colId xmlns:a16="http://schemas.microsoft.com/office/drawing/2014/main" val="20001"/>
                    </a:ext>
                  </a:extLst>
                </a:gridCol>
                <a:gridCol w="951933">
                  <a:extLst>
                    <a:ext uri="{9D8B030D-6E8A-4147-A177-3AD203B41FA5}">
                      <a16:colId xmlns:a16="http://schemas.microsoft.com/office/drawing/2014/main" val="20002"/>
                    </a:ext>
                  </a:extLst>
                </a:gridCol>
                <a:gridCol w="2077676">
                  <a:extLst>
                    <a:ext uri="{9D8B030D-6E8A-4147-A177-3AD203B41FA5}">
                      <a16:colId xmlns:a16="http://schemas.microsoft.com/office/drawing/2014/main" val="20003"/>
                    </a:ext>
                  </a:extLst>
                </a:gridCol>
                <a:gridCol w="979744">
                  <a:extLst>
                    <a:ext uri="{9D8B030D-6E8A-4147-A177-3AD203B41FA5}">
                      <a16:colId xmlns:a16="http://schemas.microsoft.com/office/drawing/2014/main" val="20004"/>
                    </a:ext>
                  </a:extLst>
                </a:gridCol>
                <a:gridCol w="969641">
                  <a:extLst>
                    <a:ext uri="{9D8B030D-6E8A-4147-A177-3AD203B41FA5}">
                      <a16:colId xmlns:a16="http://schemas.microsoft.com/office/drawing/2014/main" val="426742108"/>
                    </a:ext>
                  </a:extLst>
                </a:gridCol>
                <a:gridCol w="887567">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Mesure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Risques traités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bg1"/>
                          </a:solidFill>
                          <a:latin typeface="+mj-lt"/>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Freins et difficultés</a:t>
                      </a:r>
                      <a:br>
                        <a:rPr lang="fr-FR" sz="1200" b="0" i="0" kern="1200" dirty="0">
                          <a:solidFill>
                            <a:schemeClr val="bg1"/>
                          </a:solidFill>
                          <a:latin typeface="+mj-lt"/>
                          <a:ea typeface="Verdana" charset="0"/>
                          <a:cs typeface="Segoe UI Semibold" panose="020B0502040204020203" pitchFamily="34" charset="0"/>
                        </a:rPr>
                      </a:br>
                      <a:r>
                        <a:rPr lang="fr-FR" sz="1200" b="0" i="0" kern="1200" dirty="0">
                          <a:solidFill>
                            <a:schemeClr val="bg1"/>
                          </a:solidFill>
                          <a:latin typeface="+mj-lt"/>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a:solidFill>
                            <a:srgbClr val="252525"/>
                          </a:solidFill>
                          <a:latin typeface="+mj-lt"/>
                          <a:ea typeface="Segoe UI" panose="020B0502040204020203" pitchFamily="34" charset="0"/>
                          <a:cs typeface="Segoe UI" panose="020B0502040204020203" pitchFamily="34" charset="0"/>
                        </a:rPr>
                        <a:t>Sensibilisation Surveillance renforcée des flux entrants et sortants (sonde IDS). Analyse des journaux d’évènements à l’aide d’un outil</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mj-lt"/>
                          <a:ea typeface="Segoe UI" panose="020B0502040204020203" pitchFamily="34" charset="0"/>
                          <a:cs typeface="Segoe UI" panose="020B0502040204020203" pitchFamily="34" charset="0"/>
                        </a:rPr>
                        <a:t>Achat d’un outil, budget</a:t>
                      </a:r>
                      <a:br>
                        <a:rPr lang="fr-FR" sz="1200" kern="1200" dirty="0">
                          <a:solidFill>
                            <a:srgbClr val="252525"/>
                          </a:solidFill>
                          <a:latin typeface="+mj-lt"/>
                          <a:ea typeface="Segoe UI" panose="020B0502040204020203" pitchFamily="34" charset="0"/>
                          <a:cs typeface="Segoe UI" panose="020B0502040204020203" pitchFamily="34" charset="0"/>
                        </a:rPr>
                      </a:br>
                      <a:r>
                        <a:rPr lang="fr-FR" sz="1200" kern="1200" dirty="0">
                          <a:solidFill>
                            <a:srgbClr val="252525"/>
                          </a:solidFill>
                          <a:latin typeface="+mj-lt"/>
                          <a:ea typeface="Segoe UI" panose="020B0502040204020203" pitchFamily="34" charset="0"/>
                          <a:cs typeface="Segoe UI" panose="020B0502040204020203" pitchFamily="34" charset="0"/>
                        </a:rPr>
                        <a:t>à provisionner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9 mois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68372534"/>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609600">
                <a:tc>
                  <a:txBody>
                    <a:bodyPr/>
                    <a:lstStyle/>
                    <a:p>
                      <a:pPr algn="l"/>
                      <a:r>
                        <a:rPr lang="fr-FR" sz="1200" kern="1200" baseline="0" dirty="0">
                          <a:solidFill>
                            <a:srgbClr val="252525"/>
                          </a:solidFill>
                          <a:latin typeface="+mj-lt"/>
                          <a:ea typeface="Segoe UI" panose="020B0502040204020203" pitchFamily="34" charset="0"/>
                          <a:cs typeface="Segoe UI" panose="020B0502040204020203" pitchFamily="34" charset="0"/>
                        </a:rPr>
                        <a:t>Renforcement du plan de continuité d’activité</a:t>
                      </a:r>
                    </a:p>
                  </a:txBody>
                  <a:tcPr marL="144000" marR="96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R4, R5</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Équipe continuité</a:t>
                      </a:r>
                    </a:p>
                    <a:p>
                      <a:pPr algn="ctr"/>
                      <a:r>
                        <a:rPr lang="fr-FR" sz="1200" kern="1200" baseline="0" dirty="0">
                          <a:solidFill>
                            <a:srgbClr val="252525"/>
                          </a:solidFill>
                          <a:latin typeface="+mj-lt"/>
                          <a:ea typeface="Segoe UI" panose="020B0502040204020203" pitchFamily="34" charset="0"/>
                          <a:cs typeface="Segoe UI" panose="020B0502040204020203" pitchFamily="34" charset="0"/>
                        </a:rPr>
                        <a:t>d’activité</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fr-FR" sz="1200" kern="1200" baseline="0" dirty="0">
                        <a:solidFill>
                          <a:srgbClr val="252525"/>
                        </a:solidFill>
                        <a:latin typeface="+mj-lt"/>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kern="1200" baseline="0" dirty="0">
                        <a:solidFill>
                          <a:srgbClr val="252525"/>
                        </a:solidFill>
                        <a:latin typeface="+mj-lt"/>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Tree>
    <p:extLst>
      <p:ext uri="{BB962C8B-B14F-4D97-AF65-F5344CB8AC3E}">
        <p14:creationId xmlns:p14="http://schemas.microsoft.com/office/powerpoint/2010/main" val="16880919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38260-E747-B4B6-8FE9-57CBBFF9D3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8348256-5F48-E9B5-8815-F36AB817B761}"/>
              </a:ext>
            </a:extLst>
          </p:cNvPr>
          <p:cNvSpPr>
            <a:spLocks noGrp="1"/>
          </p:cNvSpPr>
          <p:nvPr>
            <p:ph type="title"/>
          </p:nvPr>
        </p:nvSpPr>
        <p:spPr/>
        <p:txBody>
          <a:bodyPr>
            <a:normAutofit fontScale="90000"/>
          </a:bodyPr>
          <a:lstStyle/>
          <a:p>
            <a:r>
              <a:rPr lang="fr-FR" dirty="0"/>
              <a:t>Outil 14 – Gérer les risques résiduels</a:t>
            </a:r>
          </a:p>
        </p:txBody>
      </p:sp>
      <p:sp>
        <p:nvSpPr>
          <p:cNvPr id="3" name="Espace réservé du contenu 2">
            <a:extLst>
              <a:ext uri="{FF2B5EF4-FFF2-40B4-BE49-F238E27FC236}">
                <a16:creationId xmlns:a16="http://schemas.microsoft.com/office/drawing/2014/main" id="{029E43DA-65DC-F0C2-E9C3-CF27E9F0D137}"/>
              </a:ext>
            </a:extLst>
          </p:cNvPr>
          <p:cNvSpPr>
            <a:spLocks noGrp="1"/>
          </p:cNvSpPr>
          <p:nvPr>
            <p:ph idx="1"/>
          </p:nvPr>
        </p:nvSpPr>
        <p:spPr/>
        <p:txBody>
          <a:bodyPr>
            <a:normAutofit lnSpcReduction="10000"/>
          </a:bodyPr>
          <a:lstStyle/>
          <a:p>
            <a:pPr marL="0" indent="0">
              <a:buNone/>
            </a:pPr>
            <a:r>
              <a:rPr lang="fr-FR" dirty="0"/>
              <a:t>La logique est la suivante :</a:t>
            </a:r>
          </a:p>
          <a:p>
            <a:pPr marL="514350" indent="-514350">
              <a:buFont typeface="+mj-lt"/>
              <a:buAutoNum type="arabicPeriod"/>
            </a:pPr>
            <a:r>
              <a:rPr lang="fr-FR" b="1" dirty="0" err="1"/>
              <a:t>Ré-estimer</a:t>
            </a:r>
            <a:r>
              <a:rPr lang="fr-FR" b="1" dirty="0"/>
              <a:t> les gravités et vraisemblances</a:t>
            </a:r>
            <a:r>
              <a:rPr lang="fr-FR" dirty="0"/>
              <a:t>, compte tenu des nouvelles mesures déterminées</a:t>
            </a:r>
          </a:p>
          <a:p>
            <a:pPr lvl="1"/>
            <a:r>
              <a:rPr lang="fr-FR" dirty="0"/>
              <a:t>La plupart des mesures peuvent diminuer la vraisemblance (sensibilisation, authentification forte, chiffrement, sauvegardes, etc.)</a:t>
            </a:r>
          </a:p>
          <a:p>
            <a:pPr lvl="1"/>
            <a:r>
              <a:rPr lang="fr-FR" dirty="0"/>
              <a:t>Certaines mesures peuvent également diminuer la gravité (minimisation des données, recours à une assurance, plan de communication, etc.)</a:t>
            </a:r>
          </a:p>
          <a:p>
            <a:pPr lvl="1"/>
            <a:r>
              <a:rPr lang="fr-FR" dirty="0"/>
              <a:t>Mais l’application de mesures ne modifie pas forcément gravité ou vraisemblance (voir les niveaux définis dans les échelles)</a:t>
            </a:r>
          </a:p>
          <a:p>
            <a:pPr marL="514350" indent="-514350">
              <a:buFont typeface="+mj-lt"/>
              <a:buAutoNum type="arabicPeriod"/>
            </a:pPr>
            <a:r>
              <a:rPr lang="fr-FR" b="1" dirty="0"/>
              <a:t>Faire décider de leur acceptation</a:t>
            </a:r>
            <a:r>
              <a:rPr lang="fr-FR" dirty="0"/>
              <a:t> : notion d’homologation de sécurité (dans le cadre de systèmes)</a:t>
            </a:r>
          </a:p>
        </p:txBody>
      </p:sp>
      <p:sp>
        <p:nvSpPr>
          <p:cNvPr id="5" name="Espace réservé du pied de page 4">
            <a:extLst>
              <a:ext uri="{FF2B5EF4-FFF2-40B4-BE49-F238E27FC236}">
                <a16:creationId xmlns:a16="http://schemas.microsoft.com/office/drawing/2014/main" id="{FFD0B2CB-0B83-776C-31E8-CEDAAFD8CCFC}"/>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9FF0AEB-43E1-490D-1455-6A045415D4BE}"/>
              </a:ext>
            </a:extLst>
          </p:cNvPr>
          <p:cNvSpPr>
            <a:spLocks noGrp="1"/>
          </p:cNvSpPr>
          <p:nvPr>
            <p:ph type="sldNum" sz="quarter" idx="12"/>
          </p:nvPr>
        </p:nvSpPr>
        <p:spPr/>
        <p:txBody>
          <a:bodyPr/>
          <a:lstStyle/>
          <a:p>
            <a:pPr rtl="0"/>
            <a:fld id="{294A09A9-5501-47C1-A89A-A340965A2BE2}" type="slidenum">
              <a:rPr lang="fr-FR" noProof="0" smtClean="0"/>
              <a:t>126</a:t>
            </a:fld>
            <a:endParaRPr lang="fr-FR" noProof="0"/>
          </a:p>
        </p:txBody>
      </p:sp>
      <p:sp>
        <p:nvSpPr>
          <p:cNvPr id="4" name="Espace réservé de la date 3">
            <a:extLst>
              <a:ext uri="{FF2B5EF4-FFF2-40B4-BE49-F238E27FC236}">
                <a16:creationId xmlns:a16="http://schemas.microsoft.com/office/drawing/2014/main" id="{55171DB8-4A49-2A6C-460D-F4DBEEFB6ACD}"/>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461C1FE0-8084-2C2C-DA04-E8F66719DCFE}"/>
              </a:ext>
            </a:extLst>
          </p:cNvPr>
          <p:cNvSpPr>
            <a:spLocks noGrp="1"/>
          </p:cNvSpPr>
          <p:nvPr>
            <p:ph type="body" sz="quarter" idx="13"/>
          </p:nvPr>
        </p:nvSpPr>
        <p:spPr/>
        <p:txBody>
          <a:bodyPr>
            <a:normAutofit/>
          </a:bodyPr>
          <a:lstStyle/>
          <a:p>
            <a:r>
              <a:rPr lang="fr-FR" dirty="0"/>
              <a:t>Que faire des risques qui subsistent après application des mesures ?</a:t>
            </a:r>
          </a:p>
        </p:txBody>
      </p:sp>
      <p:sp>
        <p:nvSpPr>
          <p:cNvPr id="8" name="ZoneTexte 7">
            <a:extLst>
              <a:ext uri="{FF2B5EF4-FFF2-40B4-BE49-F238E27FC236}">
                <a16:creationId xmlns:a16="http://schemas.microsoft.com/office/drawing/2014/main" id="{70A6A932-B1F5-BC99-3957-4498B8714872}"/>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5581619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C19BA2C1-3776-7423-24E8-657C8B68F625}"/>
              </a:ext>
            </a:extLst>
          </p:cNvPr>
          <p:cNvSpPr>
            <a:spLocks noGrp="1"/>
          </p:cNvSpPr>
          <p:nvPr>
            <p:ph type="title"/>
          </p:nvPr>
        </p:nvSpPr>
        <p:spPr/>
        <p:txBody>
          <a:bodyPr>
            <a:normAutofit fontScale="90000"/>
          </a:bodyPr>
          <a:lstStyle/>
          <a:p>
            <a:r>
              <a:rPr lang="fr-FR" dirty="0"/>
              <a:t>Évaluer les risques résiduels</a:t>
            </a:r>
          </a:p>
        </p:txBody>
      </p:sp>
      <p:sp>
        <p:nvSpPr>
          <p:cNvPr id="6" name="Espace réservé de la date 5">
            <a:extLst>
              <a:ext uri="{FF2B5EF4-FFF2-40B4-BE49-F238E27FC236}">
                <a16:creationId xmlns:a16="http://schemas.microsoft.com/office/drawing/2014/main" id="{5CDFF081-923F-76DF-35F2-6C709BCB369D}"/>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0F880CC0-A74B-B0B5-6C60-037177EE71D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412A4C60-5924-C3C5-A2D5-B28C7BE1A1E7}"/>
              </a:ext>
            </a:extLst>
          </p:cNvPr>
          <p:cNvSpPr>
            <a:spLocks noGrp="1"/>
          </p:cNvSpPr>
          <p:nvPr>
            <p:ph type="sldNum" sz="quarter" idx="12"/>
          </p:nvPr>
        </p:nvSpPr>
        <p:spPr/>
        <p:txBody>
          <a:bodyPr/>
          <a:lstStyle/>
          <a:p>
            <a:fld id="{294A09A9-5501-47C1-A89A-A340965A2BE2}" type="slidenum">
              <a:rPr lang="fr-FR" smtClean="0"/>
              <a:pPr/>
              <a:t>127</a:t>
            </a:fld>
            <a:endParaRPr lang="fr-FR"/>
          </a:p>
        </p:txBody>
      </p:sp>
      <p:sp>
        <p:nvSpPr>
          <p:cNvPr id="9" name="Espace réservé du texte 8">
            <a:extLst>
              <a:ext uri="{FF2B5EF4-FFF2-40B4-BE49-F238E27FC236}">
                <a16:creationId xmlns:a16="http://schemas.microsoft.com/office/drawing/2014/main" id="{9A4C1A39-56C2-570D-2D1F-9AC98C1C20B3}"/>
              </a:ext>
            </a:extLst>
          </p:cNvPr>
          <p:cNvSpPr>
            <a:spLocks noGrp="1"/>
          </p:cNvSpPr>
          <p:nvPr>
            <p:ph type="body" sz="quarter" idx="13"/>
          </p:nvPr>
        </p:nvSpPr>
        <p:spPr/>
        <p:txBody>
          <a:bodyPr>
            <a:normAutofit/>
          </a:bodyPr>
          <a:lstStyle/>
          <a:p>
            <a:r>
              <a:rPr lang="fr-FR" dirty="0"/>
              <a:t>Comment la cartographie des risques va-t-elle évoluer ?</a:t>
            </a:r>
          </a:p>
        </p:txBody>
      </p:sp>
      <p:graphicFrame>
        <p:nvGraphicFramePr>
          <p:cNvPr id="10" name="Tableau 9">
            <a:extLst>
              <a:ext uri="{FF2B5EF4-FFF2-40B4-BE49-F238E27FC236}">
                <a16:creationId xmlns:a16="http://schemas.microsoft.com/office/drawing/2014/main" id="{0E6A7F67-7155-4069-A908-A439E3F60363}"/>
              </a:ext>
            </a:extLst>
          </p:cNvPr>
          <p:cNvGraphicFramePr>
            <a:graphicFrameLocks noGrp="1"/>
          </p:cNvGraphicFramePr>
          <p:nvPr>
            <p:extLst>
              <p:ext uri="{D42A27DB-BD31-4B8C-83A1-F6EECF244321}">
                <p14:modId xmlns:p14="http://schemas.microsoft.com/office/powerpoint/2010/main" val="390087472"/>
              </p:ext>
            </p:extLst>
          </p:nvPr>
        </p:nvGraphicFramePr>
        <p:xfrm>
          <a:off x="12505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1" name="Connecteur droit avec flèche 10">
            <a:extLst>
              <a:ext uri="{FF2B5EF4-FFF2-40B4-BE49-F238E27FC236}">
                <a16:creationId xmlns:a16="http://schemas.microsoft.com/office/drawing/2014/main" id="{8D492B54-063C-EABD-F4AB-4EA5AC1C58B8}"/>
              </a:ext>
            </a:extLst>
          </p:cNvPr>
          <p:cNvCxnSpPr>
            <a:cxnSpLocks/>
          </p:cNvCxnSpPr>
          <p:nvPr/>
        </p:nvCxnSpPr>
        <p:spPr>
          <a:xfrm>
            <a:off x="16266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B4EA25F4-19BE-F311-BBBD-75A504A3FE15}"/>
              </a:ext>
            </a:extLst>
          </p:cNvPr>
          <p:cNvCxnSpPr>
            <a:cxnSpLocks/>
          </p:cNvCxnSpPr>
          <p:nvPr/>
        </p:nvCxnSpPr>
        <p:spPr>
          <a:xfrm flipV="1">
            <a:off x="16266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Espace réservé du contenu 2">
            <a:extLst>
              <a:ext uri="{FF2B5EF4-FFF2-40B4-BE49-F238E27FC236}">
                <a16:creationId xmlns:a16="http://schemas.microsoft.com/office/drawing/2014/main" id="{A07F29D3-E80C-F8E3-8801-6942BBDDC2CC}"/>
              </a:ext>
            </a:extLst>
          </p:cNvPr>
          <p:cNvSpPr txBox="1">
            <a:spLocks/>
          </p:cNvSpPr>
          <p:nvPr/>
        </p:nvSpPr>
        <p:spPr>
          <a:xfrm>
            <a:off x="6392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4" name="Espace réservé du contenu 2">
            <a:extLst>
              <a:ext uri="{FF2B5EF4-FFF2-40B4-BE49-F238E27FC236}">
                <a16:creationId xmlns:a16="http://schemas.microsoft.com/office/drawing/2014/main" id="{DF2F93C3-802E-A048-A4BF-B699ED870F94}"/>
              </a:ext>
            </a:extLst>
          </p:cNvPr>
          <p:cNvSpPr txBox="1">
            <a:spLocks/>
          </p:cNvSpPr>
          <p:nvPr/>
        </p:nvSpPr>
        <p:spPr>
          <a:xfrm>
            <a:off x="36136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graphicFrame>
        <p:nvGraphicFramePr>
          <p:cNvPr id="15" name="Tableau 14">
            <a:extLst>
              <a:ext uri="{FF2B5EF4-FFF2-40B4-BE49-F238E27FC236}">
                <a16:creationId xmlns:a16="http://schemas.microsoft.com/office/drawing/2014/main" id="{A01D469C-FBF5-F9F3-30A0-352466BD09C9}"/>
              </a:ext>
            </a:extLst>
          </p:cNvPr>
          <p:cNvGraphicFramePr>
            <a:graphicFrameLocks noGrp="1"/>
          </p:cNvGraphicFramePr>
          <p:nvPr>
            <p:extLst>
              <p:ext uri="{D42A27DB-BD31-4B8C-83A1-F6EECF244321}">
                <p14:modId xmlns:p14="http://schemas.microsoft.com/office/powerpoint/2010/main" val="2446988782"/>
              </p:ext>
            </p:extLst>
          </p:nvPr>
        </p:nvGraphicFramePr>
        <p:xfrm>
          <a:off x="6374860"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6" name="Connecteur droit avec flèche 15">
            <a:extLst>
              <a:ext uri="{FF2B5EF4-FFF2-40B4-BE49-F238E27FC236}">
                <a16:creationId xmlns:a16="http://schemas.microsoft.com/office/drawing/2014/main" id="{5ED850C2-F9AB-D757-052C-19B7F217519B}"/>
              </a:ext>
            </a:extLst>
          </p:cNvPr>
          <p:cNvCxnSpPr>
            <a:cxnSpLocks/>
          </p:cNvCxnSpPr>
          <p:nvPr/>
        </p:nvCxnSpPr>
        <p:spPr>
          <a:xfrm>
            <a:off x="6750924"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2CD5C67D-A21C-6FCE-C406-261EAD8EFB5F}"/>
              </a:ext>
            </a:extLst>
          </p:cNvPr>
          <p:cNvCxnSpPr>
            <a:cxnSpLocks/>
          </p:cNvCxnSpPr>
          <p:nvPr/>
        </p:nvCxnSpPr>
        <p:spPr>
          <a:xfrm flipV="1">
            <a:off x="6750924"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8F7247CE-48BE-278D-600E-3F4409B40899}"/>
              </a:ext>
            </a:extLst>
          </p:cNvPr>
          <p:cNvSpPr txBox="1">
            <a:spLocks/>
          </p:cNvSpPr>
          <p:nvPr/>
        </p:nvSpPr>
        <p:spPr>
          <a:xfrm>
            <a:off x="5763554"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3A4B6867-F0F5-942B-60A6-7F84E8D799D9}"/>
              </a:ext>
            </a:extLst>
          </p:cNvPr>
          <p:cNvSpPr txBox="1">
            <a:spLocks/>
          </p:cNvSpPr>
          <p:nvPr/>
        </p:nvSpPr>
        <p:spPr>
          <a:xfrm>
            <a:off x="8737974"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sp>
        <p:nvSpPr>
          <p:cNvPr id="20" name="Forme libre 15">
            <a:extLst>
              <a:ext uri="{FF2B5EF4-FFF2-40B4-BE49-F238E27FC236}">
                <a16:creationId xmlns:a16="http://schemas.microsoft.com/office/drawing/2014/main" id="{63AF32E5-9C98-6920-76C5-0D98D59D943A}"/>
              </a:ext>
            </a:extLst>
          </p:cNvPr>
          <p:cNvSpPr/>
          <p:nvPr/>
        </p:nvSpPr>
        <p:spPr>
          <a:xfrm>
            <a:off x="5519720" y="3562023"/>
            <a:ext cx="553937" cy="1235675"/>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1" name="ZoneTexte 20">
            <a:extLst>
              <a:ext uri="{FF2B5EF4-FFF2-40B4-BE49-F238E27FC236}">
                <a16:creationId xmlns:a16="http://schemas.microsoft.com/office/drawing/2014/main" id="{5F2E9A68-0653-F896-B1A2-865C1CB36F7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pic>
        <p:nvPicPr>
          <p:cNvPr id="2" name="Image 1">
            <a:extLst>
              <a:ext uri="{FF2B5EF4-FFF2-40B4-BE49-F238E27FC236}">
                <a16:creationId xmlns:a16="http://schemas.microsoft.com/office/drawing/2014/main" id="{F77A7BDE-CAB3-0F90-93AF-0AB8C27C4497}"/>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9801727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38EB-655C-3E7A-A266-E7C66884BE6C}"/>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2CB3665F-FF0D-6F6B-F7CE-3D094B3F96DD}"/>
              </a:ext>
            </a:extLst>
          </p:cNvPr>
          <p:cNvPicPr>
            <a:picLocks noChangeAspect="1"/>
          </p:cNvPicPr>
          <p:nvPr/>
        </p:nvPicPr>
        <p:blipFill>
          <a:blip r:embed="rId2"/>
          <a:stretch>
            <a:fillRect/>
          </a:stretch>
        </p:blipFill>
        <p:spPr>
          <a:xfrm>
            <a:off x="11112000" y="0"/>
            <a:ext cx="1080000" cy="1080000"/>
          </a:xfrm>
          <a:prstGeom prst="rect">
            <a:avLst/>
          </a:prstGeom>
        </p:spPr>
      </p:pic>
      <p:sp>
        <p:nvSpPr>
          <p:cNvPr id="8" name="Titre 7">
            <a:extLst>
              <a:ext uri="{FF2B5EF4-FFF2-40B4-BE49-F238E27FC236}">
                <a16:creationId xmlns:a16="http://schemas.microsoft.com/office/drawing/2014/main" id="{2DB47356-28CC-F449-A432-6C7DF9846E44}"/>
              </a:ext>
            </a:extLst>
          </p:cNvPr>
          <p:cNvSpPr>
            <a:spLocks noGrp="1"/>
          </p:cNvSpPr>
          <p:nvPr>
            <p:ph type="title"/>
          </p:nvPr>
        </p:nvSpPr>
        <p:spPr/>
        <p:txBody>
          <a:bodyPr>
            <a:normAutofit fontScale="90000"/>
          </a:bodyPr>
          <a:lstStyle/>
          <a:p>
            <a:r>
              <a:rPr lang="fr-FR" dirty="0"/>
              <a:t>Accepter les risques résiduels (cf. homologation)</a:t>
            </a:r>
          </a:p>
        </p:txBody>
      </p:sp>
      <p:sp>
        <p:nvSpPr>
          <p:cNvPr id="6" name="Espace réservé de la date 5">
            <a:extLst>
              <a:ext uri="{FF2B5EF4-FFF2-40B4-BE49-F238E27FC236}">
                <a16:creationId xmlns:a16="http://schemas.microsoft.com/office/drawing/2014/main" id="{0219FDE1-39A5-3955-392A-688788E83A9D}"/>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219D0502-313E-C347-E8D2-364B067AC95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4E69692-E34C-51AE-9C4B-57A31CCD3C8F}"/>
              </a:ext>
            </a:extLst>
          </p:cNvPr>
          <p:cNvSpPr>
            <a:spLocks noGrp="1"/>
          </p:cNvSpPr>
          <p:nvPr>
            <p:ph type="sldNum" sz="quarter" idx="12"/>
          </p:nvPr>
        </p:nvSpPr>
        <p:spPr/>
        <p:txBody>
          <a:bodyPr/>
          <a:lstStyle/>
          <a:p>
            <a:fld id="{294A09A9-5501-47C1-A89A-A340965A2BE2}" type="slidenum">
              <a:rPr lang="fr-FR" smtClean="0"/>
              <a:pPr/>
              <a:t>128</a:t>
            </a:fld>
            <a:endParaRPr lang="fr-FR"/>
          </a:p>
        </p:txBody>
      </p:sp>
      <p:sp>
        <p:nvSpPr>
          <p:cNvPr id="9" name="Espace réservé du texte 8">
            <a:extLst>
              <a:ext uri="{FF2B5EF4-FFF2-40B4-BE49-F238E27FC236}">
                <a16:creationId xmlns:a16="http://schemas.microsoft.com/office/drawing/2014/main" id="{E40590CC-F7FD-045C-2C42-BD5CD32791F8}"/>
              </a:ext>
            </a:extLst>
          </p:cNvPr>
          <p:cNvSpPr>
            <a:spLocks noGrp="1"/>
          </p:cNvSpPr>
          <p:nvPr>
            <p:ph type="body" sz="quarter" idx="13"/>
          </p:nvPr>
        </p:nvSpPr>
        <p:spPr/>
        <p:txBody>
          <a:bodyPr>
            <a:normAutofit/>
          </a:bodyPr>
          <a:lstStyle/>
          <a:p>
            <a:r>
              <a:rPr lang="fr-FR" dirty="0"/>
              <a:t>Une décision éclairée, une prise de responsabilité</a:t>
            </a:r>
          </a:p>
        </p:txBody>
      </p:sp>
      <p:graphicFrame>
        <p:nvGraphicFramePr>
          <p:cNvPr id="15" name="Tableau 14">
            <a:extLst>
              <a:ext uri="{FF2B5EF4-FFF2-40B4-BE49-F238E27FC236}">
                <a16:creationId xmlns:a16="http://schemas.microsoft.com/office/drawing/2014/main" id="{11EECEB1-485F-DCB7-7CB7-7616F549D700}"/>
              </a:ext>
            </a:extLst>
          </p:cNvPr>
          <p:cNvGraphicFramePr>
            <a:graphicFrameLocks noGrp="1"/>
          </p:cNvGraphicFramePr>
          <p:nvPr>
            <p:extLst>
              <p:ext uri="{D42A27DB-BD31-4B8C-83A1-F6EECF244321}">
                <p14:modId xmlns:p14="http://schemas.microsoft.com/office/powerpoint/2010/main" val="1036746035"/>
              </p:ext>
            </p:extLst>
          </p:nvPr>
        </p:nvGraphicFramePr>
        <p:xfrm>
          <a:off x="1307560" y="1745857"/>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6" name="Connecteur droit avec flèche 15">
            <a:extLst>
              <a:ext uri="{FF2B5EF4-FFF2-40B4-BE49-F238E27FC236}">
                <a16:creationId xmlns:a16="http://schemas.microsoft.com/office/drawing/2014/main" id="{6DF70769-8271-4203-22FF-55CEF5477A1D}"/>
              </a:ext>
            </a:extLst>
          </p:cNvPr>
          <p:cNvCxnSpPr>
            <a:cxnSpLocks/>
          </p:cNvCxnSpPr>
          <p:nvPr/>
        </p:nvCxnSpPr>
        <p:spPr>
          <a:xfrm>
            <a:off x="1683624" y="5340124"/>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50751644-548A-5891-F5E1-D1B4A3CF68E3}"/>
              </a:ext>
            </a:extLst>
          </p:cNvPr>
          <p:cNvCxnSpPr>
            <a:cxnSpLocks/>
          </p:cNvCxnSpPr>
          <p:nvPr/>
        </p:nvCxnSpPr>
        <p:spPr>
          <a:xfrm flipV="1">
            <a:off x="1683624" y="1745857"/>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1AF3BD17-9DBF-44BB-3D88-D3A679FC99A0}"/>
              </a:ext>
            </a:extLst>
          </p:cNvPr>
          <p:cNvSpPr txBox="1">
            <a:spLocks/>
          </p:cNvSpPr>
          <p:nvPr/>
        </p:nvSpPr>
        <p:spPr>
          <a:xfrm>
            <a:off x="696254" y="1674543"/>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CF810310-33F6-799D-5401-0A52F7188466}"/>
              </a:ext>
            </a:extLst>
          </p:cNvPr>
          <p:cNvSpPr txBox="1">
            <a:spLocks/>
          </p:cNvSpPr>
          <p:nvPr/>
        </p:nvSpPr>
        <p:spPr>
          <a:xfrm>
            <a:off x="3670674" y="5624754"/>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sp>
        <p:nvSpPr>
          <p:cNvPr id="21" name="ZoneTexte 20">
            <a:extLst>
              <a:ext uri="{FF2B5EF4-FFF2-40B4-BE49-F238E27FC236}">
                <a16:creationId xmlns:a16="http://schemas.microsoft.com/office/drawing/2014/main" id="{722DC2FF-7477-9DFC-330C-FAB4E1F8208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Accepter les risques</a:t>
            </a:r>
          </a:p>
        </p:txBody>
      </p:sp>
      <p:graphicFrame>
        <p:nvGraphicFramePr>
          <p:cNvPr id="22" name="Tableau 21">
            <a:extLst>
              <a:ext uri="{FF2B5EF4-FFF2-40B4-BE49-F238E27FC236}">
                <a16:creationId xmlns:a16="http://schemas.microsoft.com/office/drawing/2014/main" id="{860AEE0B-5930-4A14-884E-9E6D8C378359}"/>
              </a:ext>
            </a:extLst>
          </p:cNvPr>
          <p:cNvGraphicFramePr>
            <a:graphicFrameLocks noGrp="1"/>
          </p:cNvGraphicFramePr>
          <p:nvPr>
            <p:extLst>
              <p:ext uri="{D42A27DB-BD31-4B8C-83A1-F6EECF244321}">
                <p14:modId xmlns:p14="http://schemas.microsoft.com/office/powerpoint/2010/main" val="2772002609"/>
              </p:ext>
            </p:extLst>
          </p:nvPr>
        </p:nvGraphicFramePr>
        <p:xfrm>
          <a:off x="6306917" y="1745857"/>
          <a:ext cx="4926805" cy="2637739"/>
        </p:xfrm>
        <a:graphic>
          <a:graphicData uri="http://schemas.openxmlformats.org/drawingml/2006/table">
            <a:tbl>
              <a:tblPr/>
              <a:tblGrid>
                <a:gridCol w="1003063">
                  <a:extLst>
                    <a:ext uri="{9D8B030D-6E8A-4147-A177-3AD203B41FA5}">
                      <a16:colId xmlns:a16="http://schemas.microsoft.com/office/drawing/2014/main" val="20000"/>
                    </a:ext>
                  </a:extLst>
                </a:gridCol>
                <a:gridCol w="1389173">
                  <a:extLst>
                    <a:ext uri="{9D8B030D-6E8A-4147-A177-3AD203B41FA5}">
                      <a16:colId xmlns:a16="http://schemas.microsoft.com/office/drawing/2014/main" val="20001"/>
                    </a:ext>
                  </a:extLst>
                </a:gridCol>
                <a:gridCol w="2534569">
                  <a:extLst>
                    <a:ext uri="{9D8B030D-6E8A-4147-A177-3AD203B41FA5}">
                      <a16:colId xmlns:a16="http://schemas.microsoft.com/office/drawing/2014/main" val="20002"/>
                    </a:ext>
                  </a:extLst>
                </a:gridCol>
              </a:tblGrid>
              <a:tr h="2602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Niveau</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Acceptabilité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kern="1200" dirty="0">
                          <a:solidFill>
                            <a:schemeClr val="bg1"/>
                          </a:solidFill>
                          <a:latin typeface="+mj-lt"/>
                          <a:ea typeface="Verdana" charset="0"/>
                          <a:cs typeface="Segoe UI Semibold" panose="020B0502040204020203" pitchFamily="34" charset="0"/>
                        </a:rPr>
                        <a:t>Orientations</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542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Faible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Acceptable</a:t>
                      </a:r>
                      <a:br>
                        <a:rPr lang="fr-FR" sz="1300" b="0" kern="1200" dirty="0">
                          <a:solidFill>
                            <a:srgbClr val="252525"/>
                          </a:solidFill>
                          <a:latin typeface="+mj-lt"/>
                          <a:ea typeface="+mn-ea"/>
                          <a:cs typeface="Segoe UI" panose="020B0502040204020203" pitchFamily="34" charset="0"/>
                        </a:rPr>
                      </a:br>
                      <a:r>
                        <a:rPr lang="fr-FR" sz="1300" b="0" kern="1200" dirty="0">
                          <a:solidFill>
                            <a:srgbClr val="252525"/>
                          </a:solidFill>
                          <a:latin typeface="+mj-lt"/>
                          <a:ea typeface="+mn-ea"/>
                          <a:cs typeface="Segoe UI" panose="020B0502040204020203" pitchFamily="34" charset="0"/>
                        </a:rPr>
                        <a:t>en l’état</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Aucune action n’est à entreprendre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98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Moyen</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Tolérable sous contrôle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59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bg1"/>
                          </a:solidFill>
                          <a:latin typeface="+mj-lt"/>
                          <a:ea typeface="+mn-ea"/>
                          <a:cs typeface="Segoe UI" panose="020B0502040204020203" pitchFamily="34" charset="0"/>
                        </a:rPr>
                        <a:t>Élevé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Inacceptable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300" b="0" kern="1200" dirty="0">
                          <a:solidFill>
                            <a:srgbClr val="252525"/>
                          </a:solidFill>
                          <a:latin typeface="+mj-lt"/>
                          <a:ea typeface="+mn-ea"/>
                          <a:cs typeface="Segoe UI" panose="020B0502040204020203" pitchFamily="34" charset="0"/>
                        </a:rPr>
                        <a:t>Des mesures de réduction du risque doivent impérativement être prises à court terme. Dans le cas contraire, tout ou partie de l’activité sera refusé </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 name="Organigramme : Alternative 1">
            <a:extLst>
              <a:ext uri="{FF2B5EF4-FFF2-40B4-BE49-F238E27FC236}">
                <a16:creationId xmlns:a16="http://schemas.microsoft.com/office/drawing/2014/main" id="{01166FFB-DCDC-F5E9-DD59-F0FAE42BD6A8}"/>
              </a:ext>
            </a:extLst>
          </p:cNvPr>
          <p:cNvSpPr/>
          <p:nvPr/>
        </p:nvSpPr>
        <p:spPr>
          <a:xfrm>
            <a:off x="6306916" y="4742695"/>
            <a:ext cx="4926805" cy="1457567"/>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Ici, plusieurs risques résiduels sont encore moyens, voire élevés. Un responsable (ex : l’autorité d’homologation) va devoir décider de les accepter ou de les refuser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voit aussi que les orientations de l’échelle devraient être améliorées, sinon ce serait un refus automatique…</a:t>
            </a:r>
          </a:p>
        </p:txBody>
      </p:sp>
    </p:spTree>
    <p:extLst>
      <p:ext uri="{BB962C8B-B14F-4D97-AF65-F5344CB8AC3E}">
        <p14:creationId xmlns:p14="http://schemas.microsoft.com/office/powerpoint/2010/main" val="277110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02119-7C75-F0D3-934B-A46B64EC18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D8CEC2-3E1A-3B41-7862-5A608072B2B7}"/>
              </a:ext>
            </a:extLst>
          </p:cNvPr>
          <p:cNvSpPr>
            <a:spLocks noGrp="1"/>
          </p:cNvSpPr>
          <p:nvPr>
            <p:ph type="title"/>
          </p:nvPr>
        </p:nvSpPr>
        <p:spPr/>
        <p:txBody>
          <a:bodyPr>
            <a:normAutofit fontScale="90000"/>
          </a:bodyPr>
          <a:lstStyle/>
          <a:p>
            <a:r>
              <a:rPr lang="fr-FR" dirty="0"/>
              <a:t>Outil 15 – Surveiller et revoir les risques</a:t>
            </a:r>
          </a:p>
        </p:txBody>
      </p:sp>
      <p:sp>
        <p:nvSpPr>
          <p:cNvPr id="3" name="Espace réservé du contenu 2">
            <a:extLst>
              <a:ext uri="{FF2B5EF4-FFF2-40B4-BE49-F238E27FC236}">
                <a16:creationId xmlns:a16="http://schemas.microsoft.com/office/drawing/2014/main" id="{3EABB2B8-9BC8-FFA0-EA64-261798FEF51B}"/>
              </a:ext>
            </a:extLst>
          </p:cNvPr>
          <p:cNvSpPr>
            <a:spLocks noGrp="1"/>
          </p:cNvSpPr>
          <p:nvPr>
            <p:ph idx="1"/>
          </p:nvPr>
        </p:nvSpPr>
        <p:spPr/>
        <p:txBody>
          <a:bodyPr>
            <a:normAutofit fontScale="92500" lnSpcReduction="20000"/>
          </a:bodyPr>
          <a:lstStyle/>
          <a:p>
            <a:pPr marL="0" indent="0">
              <a:buNone/>
            </a:pPr>
            <a:r>
              <a:rPr lang="fr-FR" dirty="0"/>
              <a:t>La logique est la suivante :</a:t>
            </a:r>
          </a:p>
          <a:p>
            <a:pPr marL="514350" indent="-514350">
              <a:buFont typeface="+mj-lt"/>
              <a:buAutoNum type="arabicPeriod"/>
            </a:pPr>
            <a:r>
              <a:rPr lang="fr-FR" dirty="0"/>
              <a:t>Suivre l’avancement de la mise en œuvre des mesures prévues dans le plan de traitement des risques (ex : comité de pilotage)</a:t>
            </a:r>
          </a:p>
          <a:p>
            <a:pPr marL="514350" indent="-514350">
              <a:buFont typeface="+mj-lt"/>
              <a:buAutoNum type="arabicPeriod"/>
            </a:pPr>
            <a:r>
              <a:rPr lang="fr-FR" dirty="0"/>
              <a:t>Éventuellement, estimer la performance des mesures (cf. ISO/IEC 27001) : pertinence (objectifs/moyens), efficacité (objectifs/résultats), efficience (résultats/moyens)</a:t>
            </a:r>
          </a:p>
          <a:p>
            <a:pPr marL="514350" indent="-514350">
              <a:buFont typeface="+mj-lt"/>
              <a:buAutoNum type="arabicPeriod"/>
            </a:pPr>
            <a:r>
              <a:rPr lang="fr-FR" dirty="0"/>
              <a:t>Surveiller les risques (outils et indicateurs), notamment les plus élevés, afin de détecter leur survenance au plus tôt</a:t>
            </a:r>
          </a:p>
          <a:p>
            <a:pPr marL="514350" indent="-514350">
              <a:buFont typeface="+mj-lt"/>
              <a:buAutoNum type="arabicPeriod"/>
            </a:pPr>
            <a:r>
              <a:rPr lang="fr-FR" dirty="0"/>
              <a:t>Revoir l’étude des risques</a:t>
            </a:r>
          </a:p>
          <a:p>
            <a:pPr lvl="1"/>
            <a:r>
              <a:rPr lang="fr-FR" dirty="0"/>
              <a:t>En cas de changement significatif dans les composants des risques (valeurs métier, biens supports, parties prenantes, etc.)</a:t>
            </a:r>
          </a:p>
          <a:p>
            <a:pPr lvl="1"/>
            <a:r>
              <a:rPr lang="fr-FR" dirty="0"/>
              <a:t>Au moins une fois par an (bonne pratique)</a:t>
            </a:r>
          </a:p>
        </p:txBody>
      </p:sp>
      <p:sp>
        <p:nvSpPr>
          <p:cNvPr id="5" name="Espace réservé du pied de page 4">
            <a:extLst>
              <a:ext uri="{FF2B5EF4-FFF2-40B4-BE49-F238E27FC236}">
                <a16:creationId xmlns:a16="http://schemas.microsoft.com/office/drawing/2014/main" id="{19BB1EEB-0A4A-66A9-2B2A-84E215983AFB}"/>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9F3E6F8C-4EA7-FBC9-B5A0-4C0DA164CE98}"/>
              </a:ext>
            </a:extLst>
          </p:cNvPr>
          <p:cNvSpPr>
            <a:spLocks noGrp="1"/>
          </p:cNvSpPr>
          <p:nvPr>
            <p:ph type="sldNum" sz="quarter" idx="12"/>
          </p:nvPr>
        </p:nvSpPr>
        <p:spPr/>
        <p:txBody>
          <a:bodyPr/>
          <a:lstStyle/>
          <a:p>
            <a:pPr rtl="0"/>
            <a:fld id="{294A09A9-5501-47C1-A89A-A340965A2BE2}" type="slidenum">
              <a:rPr lang="fr-FR" noProof="0" smtClean="0"/>
              <a:t>129</a:t>
            </a:fld>
            <a:endParaRPr lang="fr-FR" noProof="0"/>
          </a:p>
        </p:txBody>
      </p:sp>
      <p:sp>
        <p:nvSpPr>
          <p:cNvPr id="4" name="Espace réservé de la date 3">
            <a:extLst>
              <a:ext uri="{FF2B5EF4-FFF2-40B4-BE49-F238E27FC236}">
                <a16:creationId xmlns:a16="http://schemas.microsoft.com/office/drawing/2014/main" id="{516D8830-BB65-E41E-4C65-2E7ACD68935F}"/>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5C44FFDB-E3B1-158E-89D0-981347B00717}"/>
              </a:ext>
            </a:extLst>
          </p:cNvPr>
          <p:cNvSpPr>
            <a:spLocks noGrp="1"/>
          </p:cNvSpPr>
          <p:nvPr>
            <p:ph type="body" sz="quarter" idx="13"/>
          </p:nvPr>
        </p:nvSpPr>
        <p:spPr/>
        <p:txBody>
          <a:bodyPr>
            <a:normAutofit/>
          </a:bodyPr>
          <a:lstStyle/>
          <a:p>
            <a:r>
              <a:rPr lang="fr-FR" dirty="0"/>
              <a:t>Comment maintenir l’objet de l’étude en conditions de sécurité ?</a:t>
            </a:r>
          </a:p>
        </p:txBody>
      </p:sp>
      <p:sp>
        <p:nvSpPr>
          <p:cNvPr id="8" name="ZoneTexte 7">
            <a:extLst>
              <a:ext uri="{FF2B5EF4-FFF2-40B4-BE49-F238E27FC236}">
                <a16:creationId xmlns:a16="http://schemas.microsoft.com/office/drawing/2014/main" id="{5FE7EF20-B2C7-509F-8CC1-DEC42D5597F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Surveillance et revue</a:t>
            </a:r>
          </a:p>
        </p:txBody>
      </p:sp>
    </p:spTree>
    <p:extLst>
      <p:ext uri="{BB962C8B-B14F-4D97-AF65-F5344CB8AC3E}">
        <p14:creationId xmlns:p14="http://schemas.microsoft.com/office/powerpoint/2010/main" val="2070066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13061637-13F0-6FC9-7B70-D5118BB28853}"/>
              </a:ext>
            </a:extLst>
          </p:cNvPr>
          <p:cNvSpPr>
            <a:spLocks noGrp="1"/>
          </p:cNvSpPr>
          <p:nvPr>
            <p:ph type="dt" sz="half" idx="10"/>
          </p:nvPr>
        </p:nvSpPr>
        <p:spPr/>
        <p:txBody>
          <a:bodyPr/>
          <a:lstStyle/>
          <a:p>
            <a:pPr rtl="0"/>
            <a:r>
              <a:rPr lang="fr-FR" noProof="0"/>
              <a:t>01/07/2025</a:t>
            </a:r>
          </a:p>
        </p:txBody>
      </p:sp>
      <p:sp>
        <p:nvSpPr>
          <p:cNvPr id="6" name="Espace réservé du pied de page 4">
            <a:extLst>
              <a:ext uri="{FF2B5EF4-FFF2-40B4-BE49-F238E27FC236}">
                <a16:creationId xmlns:a16="http://schemas.microsoft.com/office/drawing/2014/main" id="{5AF16D3A-A170-590E-B139-6196B2ECF02A}"/>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1ABBC4A7-678C-2EFC-19AC-D81127FB5C86}"/>
              </a:ext>
            </a:extLst>
          </p:cNvPr>
          <p:cNvSpPr>
            <a:spLocks noGrp="1"/>
          </p:cNvSpPr>
          <p:nvPr>
            <p:ph type="sldNum" sz="quarter" idx="12"/>
          </p:nvPr>
        </p:nvSpPr>
        <p:spPr/>
        <p:txBody>
          <a:bodyPr/>
          <a:lstStyle/>
          <a:p>
            <a:pPr rtl="0"/>
            <a:fld id="{294A09A9-5501-47C1-A89A-A340965A2BE2}" type="slidenum">
              <a:rPr lang="fr-FR" noProof="0" smtClean="0"/>
              <a:t>13</a:t>
            </a:fld>
            <a:endParaRPr lang="fr-FR" noProof="0"/>
          </a:p>
        </p:txBody>
      </p:sp>
      <p:sp>
        <p:nvSpPr>
          <p:cNvPr id="8" name="Espace réservé du texte 7">
            <a:extLst>
              <a:ext uri="{FF2B5EF4-FFF2-40B4-BE49-F238E27FC236}">
                <a16:creationId xmlns:a16="http://schemas.microsoft.com/office/drawing/2014/main" id="{4EBB6967-3DA1-8874-3264-0FDBCC03793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2832746213"/>
              </p:ext>
            </p:extLst>
          </p:nvPr>
        </p:nvGraphicFramePr>
        <p:xfrm>
          <a:off x="4439816" y="2376923"/>
          <a:ext cx="6846109" cy="3504667"/>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16332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92D83-EE47-4F0D-7531-9E9258023F5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FE7BE5D-F633-E46B-1C9E-F437A7B5618B}"/>
              </a:ext>
            </a:extLst>
          </p:cNvPr>
          <p:cNvSpPr>
            <a:spLocks noGrp="1"/>
          </p:cNvSpPr>
          <p:nvPr>
            <p:ph type="title"/>
          </p:nvPr>
        </p:nvSpPr>
        <p:spPr/>
        <p:txBody>
          <a:bodyPr>
            <a:normAutofit fontScale="90000"/>
          </a:bodyPr>
          <a:lstStyle/>
          <a:p>
            <a:r>
              <a:rPr lang="fr-FR" dirty="0"/>
              <a:t>Et chez vous alors ? Exercice personnel</a:t>
            </a:r>
          </a:p>
        </p:txBody>
      </p:sp>
      <p:sp>
        <p:nvSpPr>
          <p:cNvPr id="5" name="Espace réservé du pied de page 4">
            <a:extLst>
              <a:ext uri="{FF2B5EF4-FFF2-40B4-BE49-F238E27FC236}">
                <a16:creationId xmlns:a16="http://schemas.microsoft.com/office/drawing/2014/main" id="{1EB8C774-3CDA-32B4-6EA6-C39D7268C9E9}"/>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888E831-25EA-28D1-F854-0B2947C21DDE}"/>
              </a:ext>
            </a:extLst>
          </p:cNvPr>
          <p:cNvSpPr>
            <a:spLocks noGrp="1"/>
          </p:cNvSpPr>
          <p:nvPr>
            <p:ph type="sldNum" sz="quarter" idx="12"/>
          </p:nvPr>
        </p:nvSpPr>
        <p:spPr/>
        <p:txBody>
          <a:bodyPr/>
          <a:lstStyle/>
          <a:p>
            <a:pPr rtl="0"/>
            <a:fld id="{294A09A9-5501-47C1-A89A-A340965A2BE2}" type="slidenum">
              <a:rPr lang="fr-FR" noProof="0" smtClean="0"/>
              <a:t>130</a:t>
            </a:fld>
            <a:endParaRPr lang="fr-FR" noProof="0"/>
          </a:p>
        </p:txBody>
      </p:sp>
      <p:sp>
        <p:nvSpPr>
          <p:cNvPr id="4" name="Espace réservé de la date 3">
            <a:extLst>
              <a:ext uri="{FF2B5EF4-FFF2-40B4-BE49-F238E27FC236}">
                <a16:creationId xmlns:a16="http://schemas.microsoft.com/office/drawing/2014/main" id="{250B0567-FD70-338A-9E6E-DB79658E0B1A}"/>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87EBCEE1-F706-1E89-3972-05EEDCCB538E}"/>
              </a:ext>
            </a:extLst>
          </p:cNvPr>
          <p:cNvSpPr>
            <a:spLocks noGrp="1"/>
          </p:cNvSpPr>
          <p:nvPr>
            <p:ph type="body" sz="quarter" idx="13"/>
          </p:nvPr>
        </p:nvSpPr>
        <p:spPr/>
        <p:txBody>
          <a:bodyPr/>
          <a:lstStyle/>
          <a:p>
            <a:r>
              <a:rPr lang="fr-FR" dirty="0"/>
              <a:t>Planifiez la mise en œuvre d’une mesure</a:t>
            </a:r>
          </a:p>
        </p:txBody>
      </p:sp>
      <p:graphicFrame>
        <p:nvGraphicFramePr>
          <p:cNvPr id="11" name="Espace réservé du contenu 10">
            <a:extLst>
              <a:ext uri="{FF2B5EF4-FFF2-40B4-BE49-F238E27FC236}">
                <a16:creationId xmlns:a16="http://schemas.microsoft.com/office/drawing/2014/main" id="{FF42B9EF-4A74-0C01-0157-07A8C8BCF4F0}"/>
              </a:ext>
            </a:extLst>
          </p:cNvPr>
          <p:cNvGraphicFramePr>
            <a:graphicFrameLocks noGrp="1"/>
          </p:cNvGraphicFramePr>
          <p:nvPr>
            <p:ph idx="1"/>
          </p:nvPr>
        </p:nvGraphicFramePr>
        <p:xfrm>
          <a:off x="838200" y="2227070"/>
          <a:ext cx="10515600" cy="3136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98ECD900-362E-86B8-4CA8-36D1768EED7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17928847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D3CBA-D9F3-3459-8BB7-E22895D6999E}"/>
            </a:ext>
          </a:extLst>
        </p:cNvPr>
        <p:cNvGrpSpPr/>
        <p:nvPr/>
      </p:nvGrpSpPr>
      <p:grpSpPr>
        <a:xfrm>
          <a:off x="0" y="0"/>
          <a:ext cx="0" cy="0"/>
          <a:chOff x="0" y="0"/>
          <a:chExt cx="0" cy="0"/>
        </a:xfrm>
      </p:grpSpPr>
      <p:sp>
        <p:nvSpPr>
          <p:cNvPr id="10" name="Date Placeholder 3">
            <a:extLst>
              <a:ext uri="{FF2B5EF4-FFF2-40B4-BE49-F238E27FC236}">
                <a16:creationId xmlns:a16="http://schemas.microsoft.com/office/drawing/2014/main" id="{01439067-0959-322D-5ABA-F99D8A579D56}"/>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rgbClr val="7A7A7A"/>
                </a:solidFill>
              </a:rPr>
              <a:t>01/07/2025</a:t>
            </a:r>
            <a:endParaRPr lang="fr-FR" dirty="0">
              <a:solidFill>
                <a:srgbClr val="7A7A7A"/>
              </a:solidFill>
            </a:endParaRPr>
          </a:p>
        </p:txBody>
      </p:sp>
      <p:sp>
        <p:nvSpPr>
          <p:cNvPr id="11" name="Footer Placeholder 4">
            <a:extLst>
              <a:ext uri="{FF2B5EF4-FFF2-40B4-BE49-F238E27FC236}">
                <a16:creationId xmlns:a16="http://schemas.microsoft.com/office/drawing/2014/main" id="{29BFA6CE-0696-581D-57A0-CA1348D69371}"/>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A6641257-4B87-33A4-50E8-CDAAEB3CC9D9}"/>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131</a:t>
            </a:fld>
            <a:endParaRPr lang="fr-FR"/>
          </a:p>
        </p:txBody>
      </p:sp>
      <p:sp>
        <p:nvSpPr>
          <p:cNvPr id="4" name="Espace réservé du contenu 3">
            <a:extLst>
              <a:ext uri="{FF2B5EF4-FFF2-40B4-BE49-F238E27FC236}">
                <a16:creationId xmlns:a16="http://schemas.microsoft.com/office/drawing/2014/main" id="{00440B71-787B-19F1-C486-090E85971396}"/>
              </a:ext>
            </a:extLst>
          </p:cNvPr>
          <p:cNvSpPr>
            <a:spLocks noGrp="1"/>
          </p:cNvSpPr>
          <p:nvPr>
            <p:ph idx="1"/>
          </p:nvPr>
        </p:nvSpPr>
        <p:spPr>
          <a:xfrm>
            <a:off x="5313680" y="1493114"/>
            <a:ext cx="3050032" cy="3517798"/>
          </a:xfrm>
        </p:spPr>
        <p:txBody>
          <a:bodyPr>
            <a:normAutofit lnSpcReduction="10000"/>
          </a:bodyPr>
          <a:lstStyle/>
          <a:p>
            <a:pPr>
              <a:buFont typeface="+mj-lt"/>
              <a:buAutoNum type="arabicPeriod"/>
            </a:pPr>
            <a:r>
              <a:rPr lang="fr-FR" sz="2000" dirty="0"/>
              <a:t>Savoir déterminer des </a:t>
            </a:r>
            <a:r>
              <a:rPr lang="fr-FR" sz="2000" b="1" dirty="0"/>
              <a:t>mesures</a:t>
            </a:r>
            <a:r>
              <a:rPr lang="fr-FR" sz="2000" dirty="0"/>
              <a:t> pour traiter les risques</a:t>
            </a:r>
            <a:endParaRPr lang="fr-FR" sz="2000" noProof="0" dirty="0"/>
          </a:p>
          <a:p>
            <a:pPr>
              <a:buFont typeface="+mj-lt"/>
              <a:buAutoNum type="arabicPeriod"/>
            </a:pPr>
            <a:r>
              <a:rPr lang="fr-FR" sz="2000" noProof="0" dirty="0"/>
              <a:t>Comprendre comment estimer et faire accepter les </a:t>
            </a:r>
            <a:r>
              <a:rPr lang="fr-FR" sz="2000" b="1" noProof="0" dirty="0"/>
              <a:t>risques résiduels</a:t>
            </a:r>
          </a:p>
          <a:p>
            <a:pPr>
              <a:buFont typeface="+mj-lt"/>
              <a:buAutoNum type="arabicPeriod"/>
            </a:pPr>
            <a:r>
              <a:rPr lang="fr-FR" dirty="0"/>
              <a:t>Comprendre comment </a:t>
            </a:r>
            <a:r>
              <a:rPr lang="fr-FR" b="1" dirty="0"/>
              <a:t>surveiller et suivre</a:t>
            </a:r>
            <a:r>
              <a:rPr lang="fr-FR" dirty="0"/>
              <a:t> les risques dans le temps</a:t>
            </a:r>
            <a:endParaRPr lang="fr-FR" sz="2000" b="1" noProof="0" dirty="0"/>
          </a:p>
          <a:p>
            <a:pPr marL="0" indent="0" algn="ctr">
              <a:buNone/>
            </a:pPr>
            <a:r>
              <a:rPr lang="fr-FR" sz="2000" noProof="0" dirty="0">
                <a:sym typeface="Wingdings" panose="05000000000000000000" pitchFamily="2" charset="2"/>
              </a:rPr>
              <a:t> Mettons tout cela en pratique !</a:t>
            </a:r>
            <a:endParaRPr lang="fr-FR" sz="2000" noProof="0" dirty="0"/>
          </a:p>
        </p:txBody>
      </p:sp>
      <p:sp>
        <p:nvSpPr>
          <p:cNvPr id="3" name="ZoneTexte 2">
            <a:extLst>
              <a:ext uri="{FF2B5EF4-FFF2-40B4-BE49-F238E27FC236}">
                <a16:creationId xmlns:a16="http://schemas.microsoft.com/office/drawing/2014/main" id="{E1637D5F-64D7-0133-DCCE-E89D17EC485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5681761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EEAAA-AD39-717E-0AA5-C64660D0F921}"/>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22290BE0-AB20-9005-ADB8-483FE096F7C9}"/>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F21B492D-7BBC-DAE5-FAA6-F9995632D39D}"/>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D1282E"/>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5B9EB19D-322B-413B-A1A1-F2599717B266}"/>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6727F25E-55D7-23B5-4572-D70D99ED2B53}"/>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92BCE765-ABC7-A6E7-94F3-32BA042D3945}"/>
              </a:ext>
            </a:extLst>
          </p:cNvPr>
          <p:cNvSpPr>
            <a:spLocks noGrp="1"/>
          </p:cNvSpPr>
          <p:nvPr>
            <p:ph type="sldNum" sz="quarter" idx="12"/>
          </p:nvPr>
        </p:nvSpPr>
        <p:spPr/>
        <p:txBody>
          <a:bodyPr/>
          <a:lstStyle/>
          <a:p>
            <a:fld id="{294A09A9-5501-47C1-A89A-A340965A2BE2}" type="slidenum">
              <a:rPr lang="fr-FR" smtClean="0"/>
              <a:pPr/>
              <a:t>132</a:t>
            </a:fld>
            <a:endParaRPr lang="fr-FR"/>
          </a:p>
        </p:txBody>
      </p:sp>
      <p:pic>
        <p:nvPicPr>
          <p:cNvPr id="13" name="Picture 2" descr="Logo - EBIOS Risk Manager">
            <a:extLst>
              <a:ext uri="{FF2B5EF4-FFF2-40B4-BE49-F238E27FC236}">
                <a16:creationId xmlns:a16="http://schemas.microsoft.com/office/drawing/2014/main" id="{D69CA346-D577-7232-3CA7-6D31EAB6C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11959883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D4ACC0-EB4B-B6B2-8B29-FFD0A36970E4}"/>
              </a:ext>
            </a:extLst>
          </p:cNvPr>
          <p:cNvSpPr>
            <a:spLocks noGrp="1"/>
          </p:cNvSpPr>
          <p:nvPr>
            <p:ph type="title"/>
          </p:nvPr>
        </p:nvSpPr>
        <p:spPr/>
        <p:txBody>
          <a:bodyPr>
            <a:normAutofit fontScale="90000"/>
          </a:bodyPr>
          <a:lstStyle/>
          <a:p>
            <a:r>
              <a:rPr lang="fr-FR" dirty="0"/>
              <a:t>Étude de cas</a:t>
            </a:r>
          </a:p>
        </p:txBody>
      </p:sp>
      <p:sp>
        <p:nvSpPr>
          <p:cNvPr id="2" name="Espace réservé de la date 1">
            <a:extLst>
              <a:ext uri="{FF2B5EF4-FFF2-40B4-BE49-F238E27FC236}">
                <a16:creationId xmlns:a16="http://schemas.microsoft.com/office/drawing/2014/main" id="{827F959A-2D8F-A160-9355-A8002919E597}"/>
              </a:ext>
            </a:extLst>
          </p:cNvPr>
          <p:cNvSpPr>
            <a:spLocks noGrp="1"/>
          </p:cNvSpPr>
          <p:nvPr>
            <p:ph type="dt" sz="half" idx="10"/>
          </p:nvPr>
        </p:nvSpPr>
        <p:spPr/>
        <p:txBody>
          <a:bodyPr/>
          <a:lstStyle/>
          <a:p>
            <a:r>
              <a:rPr lang="fr-FR"/>
              <a:t>01/07/2025</a:t>
            </a:r>
            <a:endParaRPr lang="fr-FR" dirty="0"/>
          </a:p>
        </p:txBody>
      </p:sp>
      <p:sp>
        <p:nvSpPr>
          <p:cNvPr id="3" name="Espace réservé du pied de page 2">
            <a:extLst>
              <a:ext uri="{FF2B5EF4-FFF2-40B4-BE49-F238E27FC236}">
                <a16:creationId xmlns:a16="http://schemas.microsoft.com/office/drawing/2014/main" id="{76BC2940-E382-C1C0-635C-7BE37F63EE8B}"/>
              </a:ext>
            </a:extLst>
          </p:cNvPr>
          <p:cNvSpPr>
            <a:spLocks noGrp="1"/>
          </p:cNvSpPr>
          <p:nvPr>
            <p:ph type="ftr" sz="quarter" idx="11"/>
          </p:nvPr>
        </p:nvSpPr>
        <p:spPr/>
        <p:txBody>
          <a:bodyPr/>
          <a:lstStyle/>
          <a:p>
            <a:pPr algn="ctr"/>
            <a:r>
              <a:rPr lang="fr-FR"/>
              <a:t>EBIOS Risk Manager - Formation</a:t>
            </a:r>
            <a:endParaRPr lang="fr-FR" dirty="0"/>
          </a:p>
        </p:txBody>
      </p:sp>
      <p:sp>
        <p:nvSpPr>
          <p:cNvPr id="4" name="Espace réservé du numéro de diapositive 3">
            <a:extLst>
              <a:ext uri="{FF2B5EF4-FFF2-40B4-BE49-F238E27FC236}">
                <a16:creationId xmlns:a16="http://schemas.microsoft.com/office/drawing/2014/main" id="{0118E651-BADD-A085-A548-321D45B46848}"/>
              </a:ext>
            </a:extLst>
          </p:cNvPr>
          <p:cNvSpPr>
            <a:spLocks noGrp="1"/>
          </p:cNvSpPr>
          <p:nvPr>
            <p:ph type="sldNum" sz="quarter" idx="12"/>
          </p:nvPr>
        </p:nvSpPr>
        <p:spPr/>
        <p:txBody>
          <a:bodyPr/>
          <a:lstStyle/>
          <a:p>
            <a:fld id="{294A09A9-5501-47C1-A89A-A340965A2BE2}" type="slidenum">
              <a:rPr lang="fr-FR" smtClean="0"/>
              <a:pPr/>
              <a:t>133</a:t>
            </a:fld>
            <a:endParaRPr lang="fr-FR"/>
          </a:p>
        </p:txBody>
      </p:sp>
      <p:sp>
        <p:nvSpPr>
          <p:cNvPr id="10" name="Espace réservé du texte 9">
            <a:extLst>
              <a:ext uri="{FF2B5EF4-FFF2-40B4-BE49-F238E27FC236}">
                <a16:creationId xmlns:a16="http://schemas.microsoft.com/office/drawing/2014/main" id="{EBA65642-3B7F-7B90-A34C-FE67221EE9FA}"/>
              </a:ext>
            </a:extLst>
          </p:cNvPr>
          <p:cNvSpPr>
            <a:spLocks noGrp="1"/>
          </p:cNvSpPr>
          <p:nvPr>
            <p:ph type="body" sz="quarter" idx="13"/>
          </p:nvPr>
        </p:nvSpPr>
        <p:spPr/>
        <p:txBody>
          <a:bodyPr/>
          <a:lstStyle/>
          <a:p>
            <a:r>
              <a:rPr lang="fr-FR" dirty="0"/>
              <a:t>Présentation</a:t>
            </a:r>
          </a:p>
        </p:txBody>
      </p:sp>
      <p:sp>
        <p:nvSpPr>
          <p:cNvPr id="11" name="Rectangle 10">
            <a:extLst>
              <a:ext uri="{FF2B5EF4-FFF2-40B4-BE49-F238E27FC236}">
                <a16:creationId xmlns:a16="http://schemas.microsoft.com/office/drawing/2014/main" id="{1B3DE877-B137-64D2-B87F-61E5A1823CF1}"/>
              </a:ext>
            </a:extLst>
          </p:cNvPr>
          <p:cNvSpPr/>
          <p:nvPr/>
        </p:nvSpPr>
        <p:spPr>
          <a:xfrm>
            <a:off x="1349642" y="1994732"/>
            <a:ext cx="5133441" cy="2552937"/>
          </a:xfrm>
          <a:prstGeom prst="rect">
            <a:avLst/>
          </a:prstGeom>
        </p:spPr>
        <p:txBody>
          <a:bodyPr vert="horz" lIns="0" tIns="0" rIns="0" bIns="0" rtlCol="0">
            <a:noAutofit/>
          </a:bodyPr>
          <a:lstStyle/>
          <a:p>
            <a:pPr>
              <a:spcBef>
                <a:spcPct val="20000"/>
              </a:spcBef>
              <a:spcAft>
                <a:spcPts val="800"/>
              </a:spcAft>
              <a:buClr>
                <a:srgbClr val="E53D51"/>
              </a:buClr>
            </a:pPr>
            <a:r>
              <a:rPr lang="fr-FR" dirty="0">
                <a:solidFill>
                  <a:srgbClr val="252525"/>
                </a:solidFill>
                <a:latin typeface="+mj-lt"/>
                <a:cs typeface="Segoe UI" panose="020B0502040204020203" pitchFamily="34" charset="0"/>
              </a:rPr>
              <a:t>Vous êtes amené à réfléchir sur un cas d’étude se basant sur la </a:t>
            </a:r>
            <a:r>
              <a:rPr lang="fr-FR" b="1" dirty="0">
                <a:solidFill>
                  <a:srgbClr val="252525"/>
                </a:solidFill>
                <a:latin typeface="+mj-lt"/>
                <a:cs typeface="Segoe UI" panose="020B0502040204020203" pitchFamily="34" charset="0"/>
              </a:rPr>
              <a:t>démarche administrative de renouvellement d’un titre d’identité numérique (TIN)</a:t>
            </a:r>
            <a:r>
              <a:rPr lang="fr-FR" dirty="0">
                <a:solidFill>
                  <a:srgbClr val="252525"/>
                </a:solidFill>
                <a:latin typeface="+mj-lt"/>
                <a:cs typeface="Segoe UI" panose="020B0502040204020203" pitchFamily="34" charset="0"/>
              </a:rPr>
              <a:t>.</a:t>
            </a:r>
          </a:p>
          <a:p>
            <a:pPr>
              <a:spcBef>
                <a:spcPct val="20000"/>
              </a:spcBef>
              <a:spcAft>
                <a:spcPts val="800"/>
              </a:spcAft>
              <a:buClr>
                <a:srgbClr val="E53D51"/>
              </a:buClr>
            </a:pPr>
            <a:r>
              <a:rPr lang="fr-FR" dirty="0">
                <a:solidFill>
                  <a:srgbClr val="252525"/>
                </a:solidFill>
                <a:latin typeface="+mj-lt"/>
                <a:cs typeface="Segoe UI" panose="020B0502040204020203" pitchFamily="34" charset="0"/>
              </a:rPr>
              <a:t>L’objectif de l’étude est de </a:t>
            </a:r>
            <a:r>
              <a:rPr lang="fr-FR" b="1" dirty="0">
                <a:solidFill>
                  <a:srgbClr val="252525"/>
                </a:solidFill>
                <a:latin typeface="+mj-lt"/>
                <a:cs typeface="Segoe UI" panose="020B0502040204020203" pitchFamily="34" charset="0"/>
              </a:rPr>
              <a:t>conduire une étude complète des risques sur le SI de renouvellement de TIN et ses interconnexions avec l’extérieur</a:t>
            </a:r>
            <a:r>
              <a:rPr lang="fr-FR" dirty="0">
                <a:solidFill>
                  <a:srgbClr val="252525"/>
                </a:solidFill>
                <a:latin typeface="+mj-lt"/>
                <a:cs typeface="Segoe UI" panose="020B0502040204020203" pitchFamily="34" charset="0"/>
              </a:rPr>
              <a:t>. Le commanditaire de l’étude est la Société de Gestion des Titres d’Identité Numérique (SGTIN).</a:t>
            </a:r>
          </a:p>
        </p:txBody>
      </p:sp>
      <p:sp>
        <p:nvSpPr>
          <p:cNvPr id="12" name="ZoneTexte 11">
            <a:extLst>
              <a:ext uri="{FF2B5EF4-FFF2-40B4-BE49-F238E27FC236}">
                <a16:creationId xmlns:a16="http://schemas.microsoft.com/office/drawing/2014/main" id="{AD0786C2-11A8-4FDF-6706-75E71A48B5CE}"/>
              </a:ext>
            </a:extLst>
          </p:cNvPr>
          <p:cNvSpPr txBox="1"/>
          <p:nvPr/>
        </p:nvSpPr>
        <p:spPr>
          <a:xfrm>
            <a:off x="1349642" y="4900748"/>
            <a:ext cx="5133441" cy="895499"/>
          </a:xfrm>
          <a:prstGeom prst="rect">
            <a:avLst/>
          </a:prstGeom>
          <a:solidFill>
            <a:srgbClr val="E88B00"/>
          </a:solidFill>
        </p:spPr>
        <p:txBody>
          <a:bodyPr vert="horz" lIns="14400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95998"/>
            <a:r>
              <a:rPr lang="fr-FR" sz="1800" dirty="0">
                <a:solidFill>
                  <a:schemeClr val="bg1"/>
                </a:solidFill>
                <a:latin typeface="+mj-lt"/>
              </a:rPr>
              <a:t>Vous pouvez désormais prendre connaissance du dossier d’étude de cas fourni.</a:t>
            </a:r>
          </a:p>
        </p:txBody>
      </p:sp>
      <p:pic>
        <p:nvPicPr>
          <p:cNvPr id="13" name="Image 12">
            <a:extLst>
              <a:ext uri="{FF2B5EF4-FFF2-40B4-BE49-F238E27FC236}">
                <a16:creationId xmlns:a16="http://schemas.microsoft.com/office/drawing/2014/main" id="{58EFB73A-85CD-6FAA-9CA2-8370C0125A85}"/>
              </a:ext>
            </a:extLst>
          </p:cNvPr>
          <p:cNvPicPr>
            <a:picLocks noChangeAspect="1"/>
          </p:cNvPicPr>
          <p:nvPr/>
        </p:nvPicPr>
        <p:blipFill>
          <a:blip r:embed="rId2"/>
          <a:stretch>
            <a:fillRect/>
          </a:stretch>
        </p:blipFill>
        <p:spPr>
          <a:xfrm>
            <a:off x="6874477" y="2113526"/>
            <a:ext cx="4784289" cy="3214975"/>
          </a:xfrm>
          <a:prstGeom prst="rect">
            <a:avLst/>
          </a:prstGeom>
        </p:spPr>
      </p:pic>
    </p:spTree>
    <p:extLst>
      <p:ext uri="{BB962C8B-B14F-4D97-AF65-F5344CB8AC3E}">
        <p14:creationId xmlns:p14="http://schemas.microsoft.com/office/powerpoint/2010/main" val="1437233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CED15A-228C-0103-6E34-76F5AEED393F}"/>
              </a:ext>
            </a:extLst>
          </p:cNvPr>
          <p:cNvPicPr>
            <a:picLocks noChangeAspect="1"/>
          </p:cNvPicPr>
          <p:nvPr/>
        </p:nvPicPr>
        <p:blipFill>
          <a:blip r:embed="rId2"/>
          <a:stretch>
            <a:fillRect/>
          </a:stretch>
        </p:blipFill>
        <p:spPr>
          <a:xfrm>
            <a:off x="6371590" y="1879600"/>
            <a:ext cx="5524500" cy="4978400"/>
          </a:xfrm>
          <a:prstGeom prst="rect">
            <a:avLst/>
          </a:prstGeom>
        </p:spPr>
      </p:pic>
      <p:sp>
        <p:nvSpPr>
          <p:cNvPr id="2" name="Titre 1">
            <a:extLst>
              <a:ext uri="{FF2B5EF4-FFF2-40B4-BE49-F238E27FC236}">
                <a16:creationId xmlns:a16="http://schemas.microsoft.com/office/drawing/2014/main" id="{8D37B2C7-F983-8882-1347-590505184777}"/>
              </a:ext>
            </a:extLst>
          </p:cNvPr>
          <p:cNvSpPr>
            <a:spLocks noGrp="1"/>
          </p:cNvSpPr>
          <p:nvPr>
            <p:ph type="title"/>
          </p:nvPr>
        </p:nvSpPr>
        <p:spPr/>
        <p:txBody>
          <a:bodyPr>
            <a:normAutofit fontScale="90000"/>
          </a:bodyPr>
          <a:lstStyle/>
          <a:p>
            <a:r>
              <a:rPr lang="fr-FR" dirty="0"/>
              <a:t>Étude de cas</a:t>
            </a:r>
          </a:p>
        </p:txBody>
      </p:sp>
      <p:sp>
        <p:nvSpPr>
          <p:cNvPr id="3" name="Espace réservé de la date 2">
            <a:extLst>
              <a:ext uri="{FF2B5EF4-FFF2-40B4-BE49-F238E27FC236}">
                <a16:creationId xmlns:a16="http://schemas.microsoft.com/office/drawing/2014/main" id="{59CC9DA0-9347-3B4E-A0B6-011908BFE6AF}"/>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175B52FB-AE82-6285-6636-AD76C4A20105}"/>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3913B8C8-C9ED-A729-AB92-D12618D9CB83}"/>
              </a:ext>
            </a:extLst>
          </p:cNvPr>
          <p:cNvSpPr>
            <a:spLocks noGrp="1"/>
          </p:cNvSpPr>
          <p:nvPr>
            <p:ph type="sldNum" sz="quarter" idx="12"/>
          </p:nvPr>
        </p:nvSpPr>
        <p:spPr/>
        <p:txBody>
          <a:bodyPr/>
          <a:lstStyle/>
          <a:p>
            <a:fld id="{294A09A9-5501-47C1-A89A-A340965A2BE2}" type="slidenum">
              <a:rPr lang="fr-FR" smtClean="0"/>
              <a:pPr/>
              <a:t>134</a:t>
            </a:fld>
            <a:endParaRPr lang="fr-FR" dirty="0"/>
          </a:p>
        </p:txBody>
      </p:sp>
      <p:sp>
        <p:nvSpPr>
          <p:cNvPr id="6" name="Espace réservé du texte 5">
            <a:extLst>
              <a:ext uri="{FF2B5EF4-FFF2-40B4-BE49-F238E27FC236}">
                <a16:creationId xmlns:a16="http://schemas.microsoft.com/office/drawing/2014/main" id="{FD2D6FF6-9CB9-46E3-2597-7F94511171D7}"/>
              </a:ext>
            </a:extLst>
          </p:cNvPr>
          <p:cNvSpPr>
            <a:spLocks noGrp="1"/>
          </p:cNvSpPr>
          <p:nvPr>
            <p:ph type="body" sz="quarter" idx="13"/>
          </p:nvPr>
        </p:nvSpPr>
        <p:spPr/>
        <p:txBody>
          <a:bodyPr/>
          <a:lstStyle/>
          <a:p>
            <a:r>
              <a:rPr lang="fr-FR" dirty="0"/>
              <a:t>Constituez des équipes et attribuez les rôles</a:t>
            </a:r>
          </a:p>
        </p:txBody>
      </p:sp>
      <p:sp>
        <p:nvSpPr>
          <p:cNvPr id="8" name="ZoneTexte 7">
            <a:extLst>
              <a:ext uri="{FF2B5EF4-FFF2-40B4-BE49-F238E27FC236}">
                <a16:creationId xmlns:a16="http://schemas.microsoft.com/office/drawing/2014/main" id="{A6076226-B9A6-EEDE-3B61-B49670229AB7}"/>
              </a:ext>
            </a:extLst>
          </p:cNvPr>
          <p:cNvSpPr txBox="1"/>
          <p:nvPr/>
        </p:nvSpPr>
        <p:spPr>
          <a:xfrm>
            <a:off x="6553200" y="2545225"/>
            <a:ext cx="3373120" cy="2011256"/>
          </a:xfrm>
          <a:prstGeom prst="rect">
            <a:avLst/>
          </a:prstGeom>
          <a:noFill/>
        </p:spPr>
        <p:txBody>
          <a:bodyPr wrap="square" lIns="0" tIns="0" rIns="0" bIns="0" rtlCol="0">
            <a:spAutoFit/>
          </a:bodyPr>
          <a:lstStyle/>
          <a:p>
            <a:pPr algn="ctr"/>
            <a:r>
              <a:rPr lang="fr-FR" sz="1867" b="1" dirty="0">
                <a:latin typeface="Arial" panose="020B0604020202020204" pitchFamily="34" charset="0"/>
                <a:cs typeface="Arial" panose="020B0604020202020204" pitchFamily="34" charset="0"/>
              </a:rPr>
              <a:t>Répartition des rôles dans chaque équipe</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d’équipes : 1 à 4</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de personnes par</a:t>
            </a:r>
          </a:p>
          <a:p>
            <a:r>
              <a:rPr lang="fr-FR" sz="1867" dirty="0">
                <a:latin typeface="Segoe UI" panose="020B0502040204020203" pitchFamily="34" charset="0"/>
                <a:cs typeface="Segoe UI" panose="020B0502040204020203" pitchFamily="34" charset="0"/>
              </a:rPr>
              <a:t>   équipe : 2 à 5</a:t>
            </a:r>
          </a:p>
        </p:txBody>
      </p:sp>
      <p:pic>
        <p:nvPicPr>
          <p:cNvPr id="9" name="Image 8">
            <a:extLst>
              <a:ext uri="{FF2B5EF4-FFF2-40B4-BE49-F238E27FC236}">
                <a16:creationId xmlns:a16="http://schemas.microsoft.com/office/drawing/2014/main" id="{945D71E5-74A7-1744-EE53-7F7C4490C8BB}"/>
              </a:ext>
            </a:extLst>
          </p:cNvPr>
          <p:cNvPicPr>
            <a:picLocks noChangeAspect="1"/>
          </p:cNvPicPr>
          <p:nvPr/>
        </p:nvPicPr>
        <p:blipFill>
          <a:blip r:embed="rId3"/>
          <a:stretch>
            <a:fillRect/>
          </a:stretch>
        </p:blipFill>
        <p:spPr>
          <a:xfrm>
            <a:off x="1992633" y="1744112"/>
            <a:ext cx="3533775" cy="847725"/>
          </a:xfrm>
          <a:prstGeom prst="rect">
            <a:avLst/>
          </a:prstGeom>
        </p:spPr>
      </p:pic>
      <p:pic>
        <p:nvPicPr>
          <p:cNvPr id="10" name="Image 9">
            <a:extLst>
              <a:ext uri="{FF2B5EF4-FFF2-40B4-BE49-F238E27FC236}">
                <a16:creationId xmlns:a16="http://schemas.microsoft.com/office/drawing/2014/main" id="{B956A265-55D6-9B69-BB2B-2231C594B50D}"/>
              </a:ext>
            </a:extLst>
          </p:cNvPr>
          <p:cNvPicPr>
            <a:picLocks noChangeAspect="1"/>
          </p:cNvPicPr>
          <p:nvPr/>
        </p:nvPicPr>
        <p:blipFill>
          <a:blip r:embed="rId4"/>
          <a:stretch>
            <a:fillRect/>
          </a:stretch>
        </p:blipFill>
        <p:spPr>
          <a:xfrm>
            <a:off x="1992633" y="2593070"/>
            <a:ext cx="3656455" cy="847725"/>
          </a:xfrm>
          <a:prstGeom prst="rect">
            <a:avLst/>
          </a:prstGeom>
        </p:spPr>
      </p:pic>
      <p:pic>
        <p:nvPicPr>
          <p:cNvPr id="11" name="Image 10">
            <a:extLst>
              <a:ext uri="{FF2B5EF4-FFF2-40B4-BE49-F238E27FC236}">
                <a16:creationId xmlns:a16="http://schemas.microsoft.com/office/drawing/2014/main" id="{BF55422F-2E91-A716-18A1-167B6DF37820}"/>
              </a:ext>
            </a:extLst>
          </p:cNvPr>
          <p:cNvPicPr>
            <a:picLocks noChangeAspect="1"/>
          </p:cNvPicPr>
          <p:nvPr/>
        </p:nvPicPr>
        <p:blipFill>
          <a:blip r:embed="rId5"/>
          <a:stretch>
            <a:fillRect/>
          </a:stretch>
        </p:blipFill>
        <p:spPr>
          <a:xfrm>
            <a:off x="1992632" y="3442028"/>
            <a:ext cx="2425669" cy="847725"/>
          </a:xfrm>
          <a:prstGeom prst="rect">
            <a:avLst/>
          </a:prstGeom>
        </p:spPr>
      </p:pic>
      <p:pic>
        <p:nvPicPr>
          <p:cNvPr id="12" name="Image 11">
            <a:extLst>
              <a:ext uri="{FF2B5EF4-FFF2-40B4-BE49-F238E27FC236}">
                <a16:creationId xmlns:a16="http://schemas.microsoft.com/office/drawing/2014/main" id="{311A007D-D484-FE6F-69C6-71F3181C417B}"/>
              </a:ext>
            </a:extLst>
          </p:cNvPr>
          <p:cNvPicPr>
            <a:picLocks noChangeAspect="1"/>
          </p:cNvPicPr>
          <p:nvPr/>
        </p:nvPicPr>
        <p:blipFill>
          <a:blip r:embed="rId6"/>
          <a:stretch>
            <a:fillRect/>
          </a:stretch>
        </p:blipFill>
        <p:spPr>
          <a:xfrm>
            <a:off x="1992633" y="4290986"/>
            <a:ext cx="1497047" cy="847725"/>
          </a:xfrm>
          <a:prstGeom prst="rect">
            <a:avLst/>
          </a:prstGeom>
        </p:spPr>
      </p:pic>
      <p:pic>
        <p:nvPicPr>
          <p:cNvPr id="13" name="Image 12">
            <a:extLst>
              <a:ext uri="{FF2B5EF4-FFF2-40B4-BE49-F238E27FC236}">
                <a16:creationId xmlns:a16="http://schemas.microsoft.com/office/drawing/2014/main" id="{A62671C1-337E-A8FA-CBCA-7BBCCCA57387}"/>
              </a:ext>
            </a:extLst>
          </p:cNvPr>
          <p:cNvPicPr>
            <a:picLocks noChangeAspect="1"/>
          </p:cNvPicPr>
          <p:nvPr/>
        </p:nvPicPr>
        <p:blipFill>
          <a:blip r:embed="rId7"/>
          <a:stretch>
            <a:fillRect/>
          </a:stretch>
        </p:blipFill>
        <p:spPr>
          <a:xfrm>
            <a:off x="1992632" y="5139944"/>
            <a:ext cx="1359893" cy="847725"/>
          </a:xfrm>
          <a:prstGeom prst="rect">
            <a:avLst/>
          </a:prstGeom>
        </p:spPr>
      </p:pic>
    </p:spTree>
    <p:extLst>
      <p:ext uri="{BB962C8B-B14F-4D97-AF65-F5344CB8AC3E}">
        <p14:creationId xmlns:p14="http://schemas.microsoft.com/office/powerpoint/2010/main" val="362272140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1125-E42F-DFED-82AC-0AEE22A16F90}"/>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7325FFF9-6E79-264C-9448-E4416A911573}"/>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AEE1C8F-4C6F-31EC-A8EF-058FF1F411D7}"/>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D1282E"/>
                </a:solidFill>
              </a:rPr>
              <a:t>Conclusion</a:t>
            </a:r>
          </a:p>
        </p:txBody>
      </p:sp>
      <p:sp>
        <p:nvSpPr>
          <p:cNvPr id="4" name="Espace réservé de la date 3">
            <a:extLst>
              <a:ext uri="{FF2B5EF4-FFF2-40B4-BE49-F238E27FC236}">
                <a16:creationId xmlns:a16="http://schemas.microsoft.com/office/drawing/2014/main" id="{99271941-3AF1-E7BB-56E5-7168831F73CC}"/>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F1BCDE9B-393B-6523-79AE-1986312F1DD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8C78C06-5F38-619F-E0F8-28728494D657}"/>
              </a:ext>
            </a:extLst>
          </p:cNvPr>
          <p:cNvSpPr>
            <a:spLocks noGrp="1"/>
          </p:cNvSpPr>
          <p:nvPr>
            <p:ph type="sldNum" sz="quarter" idx="12"/>
          </p:nvPr>
        </p:nvSpPr>
        <p:spPr/>
        <p:txBody>
          <a:bodyPr/>
          <a:lstStyle/>
          <a:p>
            <a:fld id="{294A09A9-5501-47C1-A89A-A340965A2BE2}" type="slidenum">
              <a:rPr lang="fr-FR" smtClean="0"/>
              <a:pPr/>
              <a:t>135</a:t>
            </a:fld>
            <a:endParaRPr lang="fr-FR"/>
          </a:p>
        </p:txBody>
      </p:sp>
      <p:pic>
        <p:nvPicPr>
          <p:cNvPr id="13" name="Picture 2" descr="Logo - EBIOS Risk Manager">
            <a:extLst>
              <a:ext uri="{FF2B5EF4-FFF2-40B4-BE49-F238E27FC236}">
                <a16:creationId xmlns:a16="http://schemas.microsoft.com/office/drawing/2014/main" id="{14F294E2-9BFB-8B4B-42B5-8078B5931D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239708055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34500896-5975-3811-72E4-8FD902824AE7}"/>
              </a:ext>
            </a:extLst>
          </p:cNvPr>
          <p:cNvSpPr>
            <a:spLocks noGrp="1"/>
          </p:cNvSpPr>
          <p:nvPr>
            <p:ph type="title"/>
          </p:nvPr>
        </p:nvSpPr>
        <p:spPr/>
        <p:txBody>
          <a:bodyPr>
            <a:normAutofit fontScale="90000"/>
          </a:bodyPr>
          <a:lstStyle/>
          <a:p>
            <a:r>
              <a:rPr lang="fr-FR" dirty="0"/>
              <a:t>Ateliers d’EBIOS Risk Manager</a:t>
            </a:r>
          </a:p>
        </p:txBody>
      </p:sp>
      <p:sp>
        <p:nvSpPr>
          <p:cNvPr id="6" name="Espace réservé de la date 5">
            <a:extLst>
              <a:ext uri="{FF2B5EF4-FFF2-40B4-BE49-F238E27FC236}">
                <a16:creationId xmlns:a16="http://schemas.microsoft.com/office/drawing/2014/main" id="{27C43FB2-200E-0702-9933-FBAB0E60FF74}"/>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2C76B4BA-640F-78DA-F5A4-9AFA06A97CD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11F74B7A-245B-3B8B-9079-A8949185EE45}"/>
              </a:ext>
            </a:extLst>
          </p:cNvPr>
          <p:cNvSpPr>
            <a:spLocks noGrp="1"/>
          </p:cNvSpPr>
          <p:nvPr>
            <p:ph type="sldNum" sz="quarter" idx="12"/>
          </p:nvPr>
        </p:nvSpPr>
        <p:spPr/>
        <p:txBody>
          <a:bodyPr/>
          <a:lstStyle/>
          <a:p>
            <a:fld id="{294A09A9-5501-47C1-A89A-A340965A2BE2}" type="slidenum">
              <a:rPr lang="fr-FR" smtClean="0"/>
              <a:pPr/>
              <a:t>136</a:t>
            </a:fld>
            <a:endParaRPr lang="fr-FR"/>
          </a:p>
        </p:txBody>
      </p:sp>
      <p:sp>
        <p:nvSpPr>
          <p:cNvPr id="9" name="Espace réservé du texte 8">
            <a:extLst>
              <a:ext uri="{FF2B5EF4-FFF2-40B4-BE49-F238E27FC236}">
                <a16:creationId xmlns:a16="http://schemas.microsoft.com/office/drawing/2014/main" id="{B2B1EBBF-AEDE-9A63-D97F-D4D8A86EFAB7}"/>
              </a:ext>
            </a:extLst>
          </p:cNvPr>
          <p:cNvSpPr>
            <a:spLocks noGrp="1"/>
          </p:cNvSpPr>
          <p:nvPr>
            <p:ph type="body" sz="quarter" idx="13"/>
          </p:nvPr>
        </p:nvSpPr>
        <p:spPr/>
        <p:txBody>
          <a:bodyPr/>
          <a:lstStyle/>
          <a:p>
            <a:r>
              <a:rPr lang="fr-FR" dirty="0"/>
              <a:t>Résultats de la démarche complète</a:t>
            </a:r>
          </a:p>
        </p:txBody>
      </p:sp>
      <p:sp>
        <p:nvSpPr>
          <p:cNvPr id="20" name="Rectangle 19">
            <a:extLst>
              <a:ext uri="{FF2B5EF4-FFF2-40B4-BE49-F238E27FC236}">
                <a16:creationId xmlns:a16="http://schemas.microsoft.com/office/drawing/2014/main" id="{B897E311-29B0-D22B-37F9-8861CDD16386}"/>
              </a:ext>
            </a:extLst>
          </p:cNvPr>
          <p:cNvSpPr/>
          <p:nvPr/>
        </p:nvSpPr>
        <p:spPr>
          <a:xfrm>
            <a:off x="9413013" y="4980901"/>
            <a:ext cx="1595363" cy="677301"/>
          </a:xfrm>
          <a:prstGeom prst="rect">
            <a:avLst/>
          </a:prstGeom>
          <a:noFill/>
          <a:ln w="25400" cap="flat" cmpd="sng" algn="ctr">
            <a:noFill/>
            <a:prstDash val="solid"/>
          </a:ln>
          <a:effectLst/>
        </p:spPr>
        <p:txBody>
          <a:bodyPr wrap="square" lIns="0" tIns="0" rIns="0" bIns="0" rtlCol="0" anchor="t" anchorCtr="0">
            <a:spAutoFit/>
          </a:bodyPr>
          <a:lstStyle/>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Risques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Mesures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Risques résiduels</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9943985" y="3695173"/>
            <a:ext cx="0" cy="1174044"/>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4A1F3C2-1799-4237-ADB2-7871C43C4312}"/>
              </a:ext>
            </a:extLst>
          </p:cNvPr>
          <p:cNvPicPr>
            <a:picLocks noChangeAspect="1"/>
          </p:cNvPicPr>
          <p:nvPr/>
        </p:nvPicPr>
        <p:blipFill>
          <a:blip r:embed="rId2"/>
          <a:stretch>
            <a:fillRect/>
          </a:stretch>
        </p:blipFill>
        <p:spPr>
          <a:xfrm>
            <a:off x="1735742" y="2063838"/>
            <a:ext cx="8893873" cy="3160095"/>
          </a:xfrm>
          <a:prstGeom prst="rect">
            <a:avLst/>
          </a:prstGeom>
        </p:spPr>
      </p:pic>
      <p:sp>
        <p:nvSpPr>
          <p:cNvPr id="11" name="Rectangle 10">
            <a:extLst>
              <a:ext uri="{FF2B5EF4-FFF2-40B4-BE49-F238E27FC236}">
                <a16:creationId xmlns:a16="http://schemas.microsoft.com/office/drawing/2014/main" id="{C6F0F630-D750-4446-A28C-C4AEBBF5BAA9}"/>
              </a:ext>
            </a:extLst>
          </p:cNvPr>
          <p:cNvSpPr/>
          <p:nvPr/>
        </p:nvSpPr>
        <p:spPr>
          <a:xfrm>
            <a:off x="6467042" y="5627681"/>
            <a:ext cx="2725726" cy="619831"/>
          </a:xfrm>
          <a:prstGeom prst="rect">
            <a:avLst/>
          </a:prstGeom>
          <a:noFill/>
          <a:ln w="25400" cap="flat" cmpd="sng" algn="ctr">
            <a:noFill/>
            <a:prstDash val="solid"/>
          </a:ln>
          <a:effectLst/>
        </p:spPr>
        <p:txBody>
          <a:bodyPr lIns="0" tIns="0" rIns="0" bIns="0" rtlCol="0" anchor="t" anchorCtr="0"/>
          <a:lstStyle/>
          <a:p>
            <a:pPr marL="124881" indent="-124881">
              <a:buClr>
                <a:srgbClr val="C8A90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Scénarios opérationnels, avec leurs différents modes opératoires (et vraisemblances)</a:t>
            </a:r>
          </a:p>
        </p:txBody>
      </p:sp>
      <p:cxnSp>
        <p:nvCxnSpPr>
          <p:cNvPr id="12" name="Connecteur droit 11">
            <a:extLst>
              <a:ext uri="{FF2B5EF4-FFF2-40B4-BE49-F238E27FC236}">
                <a16:creationId xmlns:a16="http://schemas.microsoft.com/office/drawing/2014/main" id="{026C1C4F-48C2-46FA-BEDD-79743A087779}"/>
              </a:ext>
            </a:extLst>
          </p:cNvPr>
          <p:cNvCxnSpPr>
            <a:cxnSpLocks/>
          </p:cNvCxnSpPr>
          <p:nvPr/>
        </p:nvCxnSpPr>
        <p:spPr>
          <a:xfrm flipH="1">
            <a:off x="7829403" y="4198237"/>
            <a:ext cx="2" cy="1312547"/>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92DCA682-F8DE-4E52-96FA-BB9352A339C4}"/>
              </a:ext>
            </a:extLst>
          </p:cNvPr>
          <p:cNvSpPr/>
          <p:nvPr/>
        </p:nvSpPr>
        <p:spPr>
          <a:xfrm>
            <a:off x="7735209" y="1780235"/>
            <a:ext cx="3119791" cy="619831"/>
          </a:xfrm>
          <a:prstGeom prst="rect">
            <a:avLst/>
          </a:prstGeom>
          <a:noFill/>
          <a:ln w="25400" cap="flat" cmpd="sng" algn="ctr">
            <a:noFill/>
            <a:prstDash val="solid"/>
          </a:ln>
          <a:effectLst/>
        </p:spPr>
        <p:txBody>
          <a:bodyPr lIns="0" tIns="0" rIns="0" bIns="0" rtlCol="0" anchor="t" anchorCtr="0"/>
          <a:lstStyle/>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Parties prenantes (et dangerosités)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Scénarios stratégiques</a:t>
            </a:r>
          </a:p>
        </p:txBody>
      </p:sp>
      <p:cxnSp>
        <p:nvCxnSpPr>
          <p:cNvPr id="14" name="Connecteur : en angle 13">
            <a:extLst>
              <a:ext uri="{FF2B5EF4-FFF2-40B4-BE49-F238E27FC236}">
                <a16:creationId xmlns:a16="http://schemas.microsoft.com/office/drawing/2014/main" id="{7AA12A21-A7D6-4804-A7CE-9088B822974E}"/>
              </a:ext>
            </a:extLst>
          </p:cNvPr>
          <p:cNvCxnSpPr>
            <a:cxnSpLocks/>
          </p:cNvCxnSpPr>
          <p:nvPr/>
        </p:nvCxnSpPr>
        <p:spPr>
          <a:xfrm flipV="1">
            <a:off x="7829403" y="2342933"/>
            <a:ext cx="1061499" cy="1034571"/>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0F9766C-119C-4356-B56D-C787B236C18F}"/>
              </a:ext>
            </a:extLst>
          </p:cNvPr>
          <p:cNvSpPr/>
          <p:nvPr/>
        </p:nvSpPr>
        <p:spPr>
          <a:xfrm>
            <a:off x="7319320" y="2822372"/>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66A350A3-81C4-4E71-AD30-86EFA5F147DC}"/>
              </a:ext>
            </a:extLst>
          </p:cNvPr>
          <p:cNvSpPr/>
          <p:nvPr/>
        </p:nvSpPr>
        <p:spPr>
          <a:xfrm>
            <a:off x="8635860" y="1610621"/>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22" name="Connecteur droit 21">
            <a:extLst>
              <a:ext uri="{FF2B5EF4-FFF2-40B4-BE49-F238E27FC236}">
                <a16:creationId xmlns:a16="http://schemas.microsoft.com/office/drawing/2014/main" id="{1BD6D891-2D28-4850-9487-FA16EC2DFE3A}"/>
              </a:ext>
            </a:extLst>
          </p:cNvPr>
          <p:cNvCxnSpPr>
            <a:cxnSpLocks/>
          </p:cNvCxnSpPr>
          <p:nvPr/>
        </p:nvCxnSpPr>
        <p:spPr>
          <a:xfrm flipV="1">
            <a:off x="4201500" y="2286620"/>
            <a:ext cx="0" cy="1185448"/>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3617C6-79A9-4D0F-889E-C731034D8F97}"/>
              </a:ext>
            </a:extLst>
          </p:cNvPr>
          <p:cNvSpPr/>
          <p:nvPr/>
        </p:nvSpPr>
        <p:spPr>
          <a:xfrm>
            <a:off x="3275725" y="1746048"/>
            <a:ext cx="3119791" cy="451534"/>
          </a:xfrm>
          <a:prstGeom prst="rect">
            <a:avLst/>
          </a:prstGeom>
          <a:noFill/>
          <a:ln w="25400" cap="flat" cmpd="sng" algn="ctr">
            <a:noFill/>
            <a:prstDash val="solid"/>
          </a:ln>
          <a:effectLst/>
        </p:spPr>
        <p:txBody>
          <a:bodyPr wrap="square" lIns="0" tIns="0" rIns="0" bIns="0" rtlCol="0" anchor="t" anchorCtr="0">
            <a:spAutoFit/>
          </a:bodyPr>
          <a:lstStyle/>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Sources de risques (et pertinences)</a:t>
            </a:r>
          </a:p>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Objectifs visés</a:t>
            </a:r>
          </a:p>
        </p:txBody>
      </p:sp>
      <p:sp>
        <p:nvSpPr>
          <p:cNvPr id="24" name="Rectangle 23">
            <a:extLst>
              <a:ext uri="{FF2B5EF4-FFF2-40B4-BE49-F238E27FC236}">
                <a16:creationId xmlns:a16="http://schemas.microsoft.com/office/drawing/2014/main" id="{F3D017BD-47FB-4E90-8E4F-8E9B31488316}"/>
              </a:ext>
            </a:extLst>
          </p:cNvPr>
          <p:cNvSpPr/>
          <p:nvPr/>
        </p:nvSpPr>
        <p:spPr>
          <a:xfrm>
            <a:off x="1634921" y="5111647"/>
            <a:ext cx="3119791" cy="619831"/>
          </a:xfrm>
          <a:prstGeom prst="rect">
            <a:avLst/>
          </a:prstGeom>
          <a:noFill/>
          <a:ln w="25400" cap="flat" cmpd="sng" algn="ctr">
            <a:noFill/>
            <a:prstDash val="solid"/>
          </a:ln>
          <a:effectLst/>
        </p:spPr>
        <p:txBody>
          <a:bodyPr lIns="0" tIns="0" rIns="0" bIns="0" rtlCol="0" anchor="t" anchorCtr="0"/>
          <a:lstStyle/>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Valeurs métier</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Événements redoutés (et gravités)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Évaluation du socle</a:t>
            </a:r>
          </a:p>
        </p:txBody>
      </p:sp>
      <p:cxnSp>
        <p:nvCxnSpPr>
          <p:cNvPr id="25" name="Connecteur droit 24">
            <a:extLst>
              <a:ext uri="{FF2B5EF4-FFF2-40B4-BE49-F238E27FC236}">
                <a16:creationId xmlns:a16="http://schemas.microsoft.com/office/drawing/2014/main" id="{6410511D-DEE8-4D7C-9203-6B70A7E83D93}"/>
              </a:ext>
            </a:extLst>
          </p:cNvPr>
          <p:cNvCxnSpPr>
            <a:cxnSpLocks/>
          </p:cNvCxnSpPr>
          <p:nvPr/>
        </p:nvCxnSpPr>
        <p:spPr>
          <a:xfrm>
            <a:off x="2427621" y="3990716"/>
            <a:ext cx="0" cy="1051129"/>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26466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85C752B-4743-5439-C493-3BB3CFABA561}"/>
              </a:ext>
            </a:extLst>
          </p:cNvPr>
          <p:cNvSpPr>
            <a:spLocks noGrp="1"/>
          </p:cNvSpPr>
          <p:nvPr>
            <p:ph type="title"/>
          </p:nvPr>
        </p:nvSpPr>
        <p:spPr/>
        <p:txBody>
          <a:bodyPr>
            <a:normAutofit fontScale="90000"/>
          </a:bodyPr>
          <a:lstStyle/>
          <a:p>
            <a:r>
              <a:rPr lang="fr-FR" noProof="0" dirty="0"/>
              <a:t>Allez, un dernier exercice !</a:t>
            </a:r>
          </a:p>
        </p:txBody>
      </p:sp>
      <p:sp>
        <p:nvSpPr>
          <p:cNvPr id="6" name="Espace réservé de la date 5">
            <a:extLst>
              <a:ext uri="{FF2B5EF4-FFF2-40B4-BE49-F238E27FC236}">
                <a16:creationId xmlns:a16="http://schemas.microsoft.com/office/drawing/2014/main" id="{2B333F70-678A-4F76-4481-3F53E31D286B}"/>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BBB74001-CD97-94F9-D83E-860990AB5A4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73323524-11BD-7644-8102-A8BB0C9C90AC}"/>
              </a:ext>
            </a:extLst>
          </p:cNvPr>
          <p:cNvSpPr>
            <a:spLocks noGrp="1"/>
          </p:cNvSpPr>
          <p:nvPr>
            <p:ph type="sldNum" sz="quarter" idx="12"/>
          </p:nvPr>
        </p:nvSpPr>
        <p:spPr/>
        <p:txBody>
          <a:bodyPr/>
          <a:lstStyle/>
          <a:p>
            <a:pPr rtl="0"/>
            <a:fld id="{3A98EE3D-8CD1-4C3F-BD1C-C98C9596463C}" type="slidenum">
              <a:rPr lang="fr-FR" noProof="0" smtClean="0"/>
              <a:pPr rtl="0"/>
              <a:t>137</a:t>
            </a:fld>
            <a:endParaRPr lang="fr-FR" noProof="0"/>
          </a:p>
        </p:txBody>
      </p:sp>
      <p:sp>
        <p:nvSpPr>
          <p:cNvPr id="2" name="Espace réservé du texte 1">
            <a:extLst>
              <a:ext uri="{FF2B5EF4-FFF2-40B4-BE49-F238E27FC236}">
                <a16:creationId xmlns:a16="http://schemas.microsoft.com/office/drawing/2014/main" id="{12A42207-7A32-FD34-757B-EE256AB03E92}"/>
              </a:ext>
            </a:extLst>
          </p:cNvPr>
          <p:cNvSpPr>
            <a:spLocks noGrp="1"/>
          </p:cNvSpPr>
          <p:nvPr>
            <p:ph type="body" sz="quarter" idx="13"/>
          </p:nvPr>
        </p:nvSpPr>
        <p:spPr/>
        <p:txBody>
          <a:bodyPr/>
          <a:lstStyle/>
          <a:p>
            <a:r>
              <a:rPr lang="fr-FR" dirty="0"/>
              <a:t>Qu’est-ce qu’EBIOS ?</a:t>
            </a:r>
          </a:p>
        </p:txBody>
      </p:sp>
      <p:graphicFrame>
        <p:nvGraphicFramePr>
          <p:cNvPr id="11" name="Espace réservé du contenu 8">
            <a:extLst>
              <a:ext uri="{FF2B5EF4-FFF2-40B4-BE49-F238E27FC236}">
                <a16:creationId xmlns:a16="http://schemas.microsoft.com/office/drawing/2014/main" id="{189AB891-FA64-10CF-5ADF-808D9F67E23C}"/>
              </a:ext>
            </a:extLst>
          </p:cNvPr>
          <p:cNvGraphicFramePr>
            <a:graphicFrameLocks noGrp="1"/>
          </p:cNvGraphicFramePr>
          <p:nvPr>
            <p:ph idx="4294967295"/>
            <p:extLst>
              <p:ext uri="{D42A27DB-BD31-4B8C-83A1-F6EECF244321}">
                <p14:modId xmlns:p14="http://schemas.microsoft.com/office/powerpoint/2010/main" val="757192761"/>
              </p:ext>
            </p:extLst>
          </p:nvPr>
        </p:nvGraphicFramePr>
        <p:xfrm>
          <a:off x="1261872" y="1532763"/>
          <a:ext cx="9601200" cy="2244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e 18">
            <a:extLst>
              <a:ext uri="{FF2B5EF4-FFF2-40B4-BE49-F238E27FC236}">
                <a16:creationId xmlns:a16="http://schemas.microsoft.com/office/drawing/2014/main" id="{E7EF934B-7245-F3A8-3791-C57A2C3183A5}"/>
              </a:ext>
            </a:extLst>
          </p:cNvPr>
          <p:cNvGrpSpPr/>
          <p:nvPr/>
        </p:nvGrpSpPr>
        <p:grpSpPr>
          <a:xfrm>
            <a:off x="2005584" y="3568652"/>
            <a:ext cx="2194560" cy="2222282"/>
            <a:chOff x="2092960" y="4017724"/>
            <a:chExt cx="2194560" cy="2222282"/>
          </a:xfrm>
        </p:grpSpPr>
        <p:sp>
          <p:nvSpPr>
            <p:cNvPr id="10" name="ZoneTexte 9">
              <a:extLst>
                <a:ext uri="{FF2B5EF4-FFF2-40B4-BE49-F238E27FC236}">
                  <a16:creationId xmlns:a16="http://schemas.microsoft.com/office/drawing/2014/main" id="{78ABB60F-D09F-F2B1-F0F4-BBCA7E0838F4}"/>
                </a:ext>
              </a:extLst>
            </p:cNvPr>
            <p:cNvSpPr txBox="1"/>
            <p:nvPr/>
          </p:nvSpPr>
          <p:spPr>
            <a:xfrm>
              <a:off x="2092960" y="4424124"/>
              <a:ext cx="2194560" cy="1815882"/>
            </a:xfrm>
            <a:prstGeom prst="rect">
              <a:avLst/>
            </a:prstGeom>
            <a:noFill/>
          </p:spPr>
          <p:txBody>
            <a:bodyPr wrap="square" rtlCol="0">
              <a:spAutoFit/>
            </a:bodyPr>
            <a:lstStyle/>
            <a:p>
              <a:pPr algn="ctr"/>
              <a:r>
                <a:rPr lang="fr-FR" sz="1600" b="1" dirty="0"/>
                <a:t>Non</a:t>
              </a:r>
              <a:r>
                <a:rPr lang="fr-FR" sz="1600" dirty="0"/>
                <a:t>, c’est une méthode de gestion des risques : contexte, appréciation (identification, analyse, évaluation), traitement, communication, revue</a:t>
              </a:r>
            </a:p>
          </p:txBody>
        </p:sp>
        <p:sp>
          <p:nvSpPr>
            <p:cNvPr id="15" name="Ellipse 14">
              <a:extLst>
                <a:ext uri="{FF2B5EF4-FFF2-40B4-BE49-F238E27FC236}">
                  <a16:creationId xmlns:a16="http://schemas.microsoft.com/office/drawing/2014/main" id="{79EC8FD8-6878-8B9B-C379-2EF31960C058}"/>
                </a:ext>
              </a:extLst>
            </p:cNvPr>
            <p:cNvSpPr/>
            <p:nvPr/>
          </p:nvSpPr>
          <p:spPr>
            <a:xfrm>
              <a:off x="30632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828912C5-744C-8CB9-56A6-3F3A832D2205}"/>
              </a:ext>
            </a:extLst>
          </p:cNvPr>
          <p:cNvGrpSpPr/>
          <p:nvPr/>
        </p:nvGrpSpPr>
        <p:grpSpPr>
          <a:xfrm>
            <a:off x="4108704" y="3568652"/>
            <a:ext cx="2194560" cy="2222282"/>
            <a:chOff x="4084320" y="4017724"/>
            <a:chExt cx="2194560" cy="2222282"/>
          </a:xfrm>
        </p:grpSpPr>
        <p:sp>
          <p:nvSpPr>
            <p:cNvPr id="12" name="ZoneTexte 11">
              <a:extLst>
                <a:ext uri="{FF2B5EF4-FFF2-40B4-BE49-F238E27FC236}">
                  <a16:creationId xmlns:a16="http://schemas.microsoft.com/office/drawing/2014/main" id="{DF6A3906-C4B3-383D-EC9A-5E8AF091C135}"/>
                </a:ext>
              </a:extLst>
            </p:cNvPr>
            <p:cNvSpPr txBox="1"/>
            <p:nvPr/>
          </p:nvSpPr>
          <p:spPr>
            <a:xfrm>
              <a:off x="4084320" y="4424124"/>
              <a:ext cx="2194560" cy="1815882"/>
            </a:xfrm>
            <a:prstGeom prst="rect">
              <a:avLst/>
            </a:prstGeom>
            <a:noFill/>
          </p:spPr>
          <p:txBody>
            <a:bodyPr wrap="square" rtlCol="0">
              <a:spAutoFit/>
            </a:bodyPr>
            <a:lstStyle/>
            <a:p>
              <a:pPr algn="ctr"/>
              <a:r>
                <a:rPr lang="fr-FR" sz="1600" b="1" dirty="0"/>
                <a:t>Non</a:t>
              </a:r>
              <a:r>
                <a:rPr lang="fr-FR" sz="1600" dirty="0"/>
                <a:t>, c’est une boîte à outils, qu’il faut employer de manière appropriée (au commanditaire, à l’objectif, au niveau de maturité, etc.)</a:t>
              </a:r>
            </a:p>
          </p:txBody>
        </p:sp>
        <p:sp>
          <p:nvSpPr>
            <p:cNvPr id="16" name="Ellipse 15">
              <a:extLst>
                <a:ext uri="{FF2B5EF4-FFF2-40B4-BE49-F238E27FC236}">
                  <a16:creationId xmlns:a16="http://schemas.microsoft.com/office/drawing/2014/main" id="{E1DA8D7E-A50C-8E46-B9F3-3587475BDF05}"/>
                </a:ext>
              </a:extLst>
            </p:cNvPr>
            <p:cNvSpPr/>
            <p:nvPr/>
          </p:nvSpPr>
          <p:spPr>
            <a:xfrm>
              <a:off x="50444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a:extLst>
              <a:ext uri="{FF2B5EF4-FFF2-40B4-BE49-F238E27FC236}">
                <a16:creationId xmlns:a16="http://schemas.microsoft.com/office/drawing/2014/main" id="{681455E6-5C89-5850-B63F-3BEA3F04FE2C}"/>
              </a:ext>
            </a:extLst>
          </p:cNvPr>
          <p:cNvGrpSpPr/>
          <p:nvPr/>
        </p:nvGrpSpPr>
        <p:grpSpPr>
          <a:xfrm>
            <a:off x="7908544" y="3568652"/>
            <a:ext cx="2308352" cy="2222282"/>
            <a:chOff x="7945120" y="4017724"/>
            <a:chExt cx="2308352" cy="2222282"/>
          </a:xfrm>
        </p:grpSpPr>
        <p:sp>
          <p:nvSpPr>
            <p:cNvPr id="14" name="ZoneTexte 13">
              <a:extLst>
                <a:ext uri="{FF2B5EF4-FFF2-40B4-BE49-F238E27FC236}">
                  <a16:creationId xmlns:a16="http://schemas.microsoft.com/office/drawing/2014/main" id="{2FF5844F-1F12-EACD-3B9E-DC054F1169F5}"/>
                </a:ext>
              </a:extLst>
            </p:cNvPr>
            <p:cNvSpPr txBox="1"/>
            <p:nvPr/>
          </p:nvSpPr>
          <p:spPr>
            <a:xfrm>
              <a:off x="7945120" y="4424124"/>
              <a:ext cx="2308352" cy="1815882"/>
            </a:xfrm>
            <a:prstGeom prst="rect">
              <a:avLst/>
            </a:prstGeom>
            <a:noFill/>
          </p:spPr>
          <p:txBody>
            <a:bodyPr wrap="square" rtlCol="0">
              <a:spAutoFit/>
            </a:bodyPr>
            <a:lstStyle/>
            <a:p>
              <a:pPr algn="ctr"/>
              <a:r>
                <a:rPr lang="fr-FR" sz="1600" b="1" dirty="0"/>
                <a:t>Évidemment</a:t>
              </a:r>
              <a:r>
                <a:rPr lang="fr-FR" sz="1600" dirty="0"/>
                <a:t> !</a:t>
              </a:r>
            </a:p>
            <a:p>
              <a:pPr algn="ctr"/>
              <a:r>
                <a:rPr lang="fr-FR" sz="1600" dirty="0"/>
                <a:t>On peut l’employer dans tous les domaines (sécurité, vie privée, etc.) et sur tous les objets (organisation, système, composant, etc.)</a:t>
              </a:r>
            </a:p>
          </p:txBody>
        </p:sp>
        <p:sp>
          <p:nvSpPr>
            <p:cNvPr id="18" name="Ellipse 17">
              <a:extLst>
                <a:ext uri="{FF2B5EF4-FFF2-40B4-BE49-F238E27FC236}">
                  <a16:creationId xmlns:a16="http://schemas.microsoft.com/office/drawing/2014/main" id="{36F48E31-7820-B5A7-1A17-4B0083084D42}"/>
                </a:ext>
              </a:extLst>
            </p:cNvPr>
            <p:cNvSpPr/>
            <p:nvPr/>
          </p:nvSpPr>
          <p:spPr>
            <a:xfrm>
              <a:off x="8966200" y="40177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B1BCD53E-5C48-7206-4455-D811B7886C06}"/>
              </a:ext>
            </a:extLst>
          </p:cNvPr>
          <p:cNvGrpSpPr/>
          <p:nvPr/>
        </p:nvGrpSpPr>
        <p:grpSpPr>
          <a:xfrm>
            <a:off x="6008624" y="3568652"/>
            <a:ext cx="2194560" cy="2116824"/>
            <a:chOff x="6045200" y="4119324"/>
            <a:chExt cx="2194560" cy="2116824"/>
          </a:xfrm>
        </p:grpSpPr>
        <p:sp>
          <p:nvSpPr>
            <p:cNvPr id="13" name="ZoneTexte 12">
              <a:extLst>
                <a:ext uri="{FF2B5EF4-FFF2-40B4-BE49-F238E27FC236}">
                  <a16:creationId xmlns:a16="http://schemas.microsoft.com/office/drawing/2014/main" id="{5C7F74AE-2D87-C624-C72A-EAB3AC47185B}"/>
                </a:ext>
              </a:extLst>
            </p:cNvPr>
            <p:cNvSpPr txBox="1"/>
            <p:nvPr/>
          </p:nvSpPr>
          <p:spPr>
            <a:xfrm>
              <a:off x="6045200" y="4525724"/>
              <a:ext cx="2194560" cy="338554"/>
            </a:xfrm>
            <a:prstGeom prst="rect">
              <a:avLst/>
            </a:prstGeom>
            <a:noFill/>
          </p:spPr>
          <p:txBody>
            <a:bodyPr wrap="square" rtlCol="0">
              <a:spAutoFit/>
            </a:bodyPr>
            <a:lstStyle/>
            <a:p>
              <a:pPr algn="ctr"/>
              <a:r>
                <a:rPr lang="fr-FR" sz="1600" dirty="0"/>
                <a:t>Hé </a:t>
              </a:r>
              <a:r>
                <a:rPr lang="fr-FR" sz="1600" b="1" dirty="0"/>
                <a:t>Oui</a:t>
              </a:r>
              <a:r>
                <a:rPr lang="fr-FR" sz="1600" dirty="0"/>
                <a:t> ;)</a:t>
              </a:r>
            </a:p>
          </p:txBody>
        </p:sp>
        <p:sp>
          <p:nvSpPr>
            <p:cNvPr id="17" name="Ellipse 16">
              <a:extLst>
                <a:ext uri="{FF2B5EF4-FFF2-40B4-BE49-F238E27FC236}">
                  <a16:creationId xmlns:a16="http://schemas.microsoft.com/office/drawing/2014/main" id="{817CBC66-BF24-CCCF-6A60-C011DC30937C}"/>
                </a:ext>
              </a:extLst>
            </p:cNvPr>
            <p:cNvSpPr/>
            <p:nvPr/>
          </p:nvSpPr>
          <p:spPr>
            <a:xfrm>
              <a:off x="7005320" y="41193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descr="Une image contenant texte, jaune, nourriture&#10;&#10;Description générée automatiquement">
              <a:extLst>
                <a:ext uri="{FF2B5EF4-FFF2-40B4-BE49-F238E27FC236}">
                  <a16:creationId xmlns:a16="http://schemas.microsoft.com/office/drawing/2014/main" id="{4B9BC401-5DAE-0551-827B-8F87FB07AA56}"/>
                </a:ext>
              </a:extLst>
            </p:cNvPr>
            <p:cNvPicPr>
              <a:picLocks noChangeAspect="1"/>
            </p:cNvPicPr>
            <p:nvPr/>
          </p:nvPicPr>
          <p:blipFill>
            <a:blip r:embed="rId7"/>
            <a:stretch>
              <a:fillRect/>
            </a:stretch>
          </p:blipFill>
          <p:spPr>
            <a:xfrm>
              <a:off x="6699266" y="5081515"/>
              <a:ext cx="876852" cy="1154633"/>
            </a:xfrm>
            <a:prstGeom prst="rect">
              <a:avLst/>
            </a:prstGeom>
          </p:spPr>
        </p:pic>
      </p:grpSp>
    </p:spTree>
    <p:extLst>
      <p:ext uri="{BB962C8B-B14F-4D97-AF65-F5344CB8AC3E}">
        <p14:creationId xmlns:p14="http://schemas.microsoft.com/office/powerpoint/2010/main" val="19469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C1375-B1C1-CD44-452A-BB597E890ED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3B83888-C946-AAC1-2EF8-26B31C378E05}"/>
              </a:ext>
            </a:extLst>
          </p:cNvPr>
          <p:cNvSpPr>
            <a:spLocks noGrp="1"/>
          </p:cNvSpPr>
          <p:nvPr>
            <p:ph type="title"/>
          </p:nvPr>
        </p:nvSpPr>
        <p:spPr/>
        <p:txBody>
          <a:bodyPr>
            <a:normAutofit fontScale="90000"/>
          </a:bodyPr>
          <a:lstStyle/>
          <a:p>
            <a:r>
              <a:rPr lang="fr-FR" noProof="0" dirty="0"/>
              <a:t>Et maintenant ?</a:t>
            </a:r>
          </a:p>
        </p:txBody>
      </p:sp>
      <p:sp>
        <p:nvSpPr>
          <p:cNvPr id="7" name="Espace réservé du contenu 6">
            <a:extLst>
              <a:ext uri="{FF2B5EF4-FFF2-40B4-BE49-F238E27FC236}">
                <a16:creationId xmlns:a16="http://schemas.microsoft.com/office/drawing/2014/main" id="{A02C170B-4D45-7AFB-D5FE-F649E5327622}"/>
              </a:ext>
            </a:extLst>
          </p:cNvPr>
          <p:cNvSpPr>
            <a:spLocks noGrp="1"/>
          </p:cNvSpPr>
          <p:nvPr>
            <p:ph idx="1"/>
          </p:nvPr>
        </p:nvSpPr>
        <p:spPr/>
        <p:txBody>
          <a:bodyPr/>
          <a:lstStyle/>
          <a:p>
            <a:r>
              <a:rPr lang="fr-FR" dirty="0"/>
              <a:t>Vous êtes maintenant capables de mener des études de risques, notamment avec la méthode EBIOS </a:t>
            </a:r>
            <a:r>
              <a:rPr lang="fr-FR" i="1" dirty="0"/>
              <a:t>Risk Manager</a:t>
            </a:r>
          </a:p>
          <a:p>
            <a:endParaRPr lang="fr-FR" dirty="0"/>
          </a:p>
          <a:p>
            <a:r>
              <a:rPr lang="fr-FR" dirty="0"/>
              <a:t>Vous trouverez d’autres informations dans les guides de l’ANSSI</a:t>
            </a:r>
          </a:p>
          <a:p>
            <a:pPr lvl="1"/>
            <a:r>
              <a:rPr lang="fr-FR" dirty="0"/>
              <a:t>Des informations plus détaillées</a:t>
            </a:r>
          </a:p>
          <a:p>
            <a:pPr lvl="1"/>
            <a:r>
              <a:rPr lang="fr-FR" dirty="0"/>
              <a:t>Des termes parfois différents (notamment ceux qui ne respectent pas les normes et cultures d’entreprises)</a:t>
            </a:r>
          </a:p>
          <a:p>
            <a:endParaRPr lang="fr-FR" dirty="0"/>
          </a:p>
          <a:p>
            <a:r>
              <a:rPr lang="fr-FR" dirty="0"/>
              <a:t>Pour être compétent, l’idéal est de mener une étude de risques réelle</a:t>
            </a:r>
          </a:p>
        </p:txBody>
      </p:sp>
      <p:sp>
        <p:nvSpPr>
          <p:cNvPr id="4" name="Espace réservé du pied de page 3">
            <a:extLst>
              <a:ext uri="{FF2B5EF4-FFF2-40B4-BE49-F238E27FC236}">
                <a16:creationId xmlns:a16="http://schemas.microsoft.com/office/drawing/2014/main" id="{DC1808A4-1CCC-9FE5-16D6-3450B29B8A9D}"/>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9FC9370D-BAAA-EF15-DA29-D75E6B12914E}"/>
              </a:ext>
            </a:extLst>
          </p:cNvPr>
          <p:cNvSpPr>
            <a:spLocks noGrp="1"/>
          </p:cNvSpPr>
          <p:nvPr>
            <p:ph type="sldNum" sz="quarter" idx="12"/>
          </p:nvPr>
        </p:nvSpPr>
        <p:spPr/>
        <p:txBody>
          <a:bodyPr/>
          <a:lstStyle/>
          <a:p>
            <a:pPr rtl="0"/>
            <a:fld id="{294A09A9-5501-47C1-A89A-A340965A2BE2}" type="slidenum">
              <a:rPr lang="fr-FR" noProof="0" smtClean="0"/>
              <a:t>138</a:t>
            </a:fld>
            <a:endParaRPr lang="fr-FR" noProof="0"/>
          </a:p>
        </p:txBody>
      </p:sp>
      <p:sp>
        <p:nvSpPr>
          <p:cNvPr id="3" name="Espace réservé de la date 2">
            <a:extLst>
              <a:ext uri="{FF2B5EF4-FFF2-40B4-BE49-F238E27FC236}">
                <a16:creationId xmlns:a16="http://schemas.microsoft.com/office/drawing/2014/main" id="{44588CF5-448C-5E9A-588E-0FA5182E3A5A}"/>
              </a:ext>
            </a:extLst>
          </p:cNvPr>
          <p:cNvSpPr>
            <a:spLocks noGrp="1"/>
          </p:cNvSpPr>
          <p:nvPr>
            <p:ph type="dt" sz="half" idx="10"/>
          </p:nvPr>
        </p:nvSpPr>
        <p:spPr/>
        <p:txBody>
          <a:bodyPr/>
          <a:lstStyle/>
          <a:p>
            <a:pPr rtl="0"/>
            <a:r>
              <a:rPr lang="fr-FR" noProof="0"/>
              <a:t>01/07/2025</a:t>
            </a:r>
          </a:p>
        </p:txBody>
      </p:sp>
    </p:spTree>
    <p:extLst>
      <p:ext uri="{BB962C8B-B14F-4D97-AF65-F5344CB8AC3E}">
        <p14:creationId xmlns:p14="http://schemas.microsoft.com/office/powerpoint/2010/main" val="97469961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F321B48-FCFD-58CE-0A6F-1709655BE221}"/>
              </a:ext>
            </a:extLst>
          </p:cNvPr>
          <p:cNvSpPr>
            <a:spLocks noGrp="1"/>
          </p:cNvSpPr>
          <p:nvPr>
            <p:ph type="title"/>
          </p:nvPr>
        </p:nvSpPr>
        <p:spPr/>
        <p:txBody>
          <a:bodyPr>
            <a:normAutofit fontScale="90000"/>
          </a:bodyPr>
          <a:lstStyle/>
          <a:p>
            <a:r>
              <a:rPr lang="fr-FR" dirty="0"/>
              <a:t>Pour finir…</a:t>
            </a:r>
          </a:p>
        </p:txBody>
      </p:sp>
      <p:sp>
        <p:nvSpPr>
          <p:cNvPr id="8" name="Espace réservé du contenu 7">
            <a:extLst>
              <a:ext uri="{FF2B5EF4-FFF2-40B4-BE49-F238E27FC236}">
                <a16:creationId xmlns:a16="http://schemas.microsoft.com/office/drawing/2014/main" id="{F1110792-B448-2E78-1359-E99CFEAB3383}"/>
              </a:ext>
            </a:extLst>
          </p:cNvPr>
          <p:cNvSpPr>
            <a:spLocks noGrp="1"/>
          </p:cNvSpPr>
          <p:nvPr>
            <p:ph idx="1"/>
          </p:nvPr>
        </p:nvSpPr>
        <p:spPr/>
        <p:txBody>
          <a:bodyPr/>
          <a:lstStyle/>
          <a:p>
            <a:r>
              <a:rPr lang="fr-FR" dirty="0"/>
              <a:t>Vous sentez-vous prêts à mener une étude de risques ?</a:t>
            </a:r>
          </a:p>
          <a:p>
            <a:endParaRPr lang="fr-FR" dirty="0"/>
          </a:p>
          <a:p>
            <a:r>
              <a:rPr lang="fr-FR" dirty="0"/>
              <a:t>Vos objectifs pour cette formation sont-ils atteints ?</a:t>
            </a:r>
          </a:p>
          <a:p>
            <a:endParaRPr lang="fr-FR" dirty="0"/>
          </a:p>
          <a:p>
            <a:r>
              <a:rPr lang="fr-FR" dirty="0"/>
              <a:t>Avez-vous des questions ?</a:t>
            </a:r>
          </a:p>
        </p:txBody>
      </p:sp>
      <p:sp>
        <p:nvSpPr>
          <p:cNvPr id="4" name="Espace réservé du pied de page 3">
            <a:extLst>
              <a:ext uri="{FF2B5EF4-FFF2-40B4-BE49-F238E27FC236}">
                <a16:creationId xmlns:a16="http://schemas.microsoft.com/office/drawing/2014/main" id="{43684D87-BC33-23A8-995A-DB7A30C98D03}"/>
              </a:ext>
            </a:extLst>
          </p:cNvPr>
          <p:cNvSpPr>
            <a:spLocks noGrp="1"/>
          </p:cNvSpPr>
          <p:nvPr>
            <p:ph type="ftr" sz="quarter" idx="11"/>
          </p:nvPr>
        </p:nvSpPr>
        <p:spPr/>
        <p:txBody>
          <a:bodyPr/>
          <a:lstStyle/>
          <a:p>
            <a:pPr rtl="0"/>
            <a:r>
              <a:rPr lang="fr-FR" noProof="0"/>
              <a:t>EBIOS Risk Manager - Formation</a:t>
            </a:r>
          </a:p>
        </p:txBody>
      </p:sp>
      <p:sp>
        <p:nvSpPr>
          <p:cNvPr id="2" name="Espace réservé de la date 1">
            <a:extLst>
              <a:ext uri="{FF2B5EF4-FFF2-40B4-BE49-F238E27FC236}">
                <a16:creationId xmlns:a16="http://schemas.microsoft.com/office/drawing/2014/main" id="{A1A36A52-EEF3-64DC-1490-20C2C60042FB}"/>
              </a:ext>
            </a:extLst>
          </p:cNvPr>
          <p:cNvSpPr>
            <a:spLocks noGrp="1"/>
          </p:cNvSpPr>
          <p:nvPr>
            <p:ph type="dt" sz="half" idx="10"/>
          </p:nvPr>
        </p:nvSpPr>
        <p:spPr/>
        <p:txBody>
          <a:bodyPr/>
          <a:lstStyle/>
          <a:p>
            <a:r>
              <a:rPr lang="fr-FR"/>
              <a:t>01/07/2025</a:t>
            </a:r>
            <a:endParaRPr lang="fr-FR" dirty="0"/>
          </a:p>
        </p:txBody>
      </p:sp>
      <p:sp>
        <p:nvSpPr>
          <p:cNvPr id="3" name="Espace réservé du numéro de diapositive 2">
            <a:extLst>
              <a:ext uri="{FF2B5EF4-FFF2-40B4-BE49-F238E27FC236}">
                <a16:creationId xmlns:a16="http://schemas.microsoft.com/office/drawing/2014/main" id="{DACFBD97-3657-853F-F26B-D98F04AE0B50}"/>
              </a:ext>
            </a:extLst>
          </p:cNvPr>
          <p:cNvSpPr>
            <a:spLocks noGrp="1"/>
          </p:cNvSpPr>
          <p:nvPr>
            <p:ph type="sldNum" sz="quarter" idx="12"/>
          </p:nvPr>
        </p:nvSpPr>
        <p:spPr/>
        <p:txBody>
          <a:bodyPr/>
          <a:lstStyle/>
          <a:p>
            <a:fld id="{294A09A9-5501-47C1-A89A-A340965A2BE2}" type="slidenum">
              <a:rPr lang="fr-FR" smtClean="0"/>
              <a:pPr/>
              <a:t>139</a:t>
            </a:fld>
            <a:endParaRPr lang="fr-FR"/>
          </a:p>
        </p:txBody>
      </p:sp>
    </p:spTree>
    <p:extLst>
      <p:ext uri="{BB962C8B-B14F-4D97-AF65-F5344CB8AC3E}">
        <p14:creationId xmlns:p14="http://schemas.microsoft.com/office/powerpoint/2010/main" val="340288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endParaRPr lang="fr-FR" sz="2800" b="0" noProof="0" dirty="0"/>
          </a:p>
        </p:txBody>
      </p:sp>
      <p:sp>
        <p:nvSpPr>
          <p:cNvPr id="14" name="Espace réservé de la date 3">
            <a:extLst>
              <a:ext uri="{FF2B5EF4-FFF2-40B4-BE49-F238E27FC236}">
                <a16:creationId xmlns:a16="http://schemas.microsoft.com/office/drawing/2014/main" id="{A1B12C9F-384F-A843-42CE-9EE72C9AD64C}"/>
              </a:ext>
            </a:extLst>
          </p:cNvPr>
          <p:cNvSpPr>
            <a:spLocks noGrp="1"/>
          </p:cNvSpPr>
          <p:nvPr>
            <p:ph type="dt" sz="half" idx="10"/>
          </p:nvPr>
        </p:nvSpPr>
        <p:spPr/>
        <p:txBody>
          <a:bodyPr/>
          <a:lstStyle/>
          <a:p>
            <a:pPr rtl="0"/>
            <a:r>
              <a:rPr lang="fr-FR" noProof="0"/>
              <a:t>01/07/2025</a:t>
            </a:r>
          </a:p>
        </p:txBody>
      </p:sp>
      <p:sp>
        <p:nvSpPr>
          <p:cNvPr id="15" name="Espace réservé du pied de page 4">
            <a:extLst>
              <a:ext uri="{FF2B5EF4-FFF2-40B4-BE49-F238E27FC236}">
                <a16:creationId xmlns:a16="http://schemas.microsoft.com/office/drawing/2014/main" id="{B746D8B9-4AFA-52CA-2133-BF2A9DAEE498}"/>
              </a:ext>
            </a:extLst>
          </p:cNvPr>
          <p:cNvSpPr>
            <a:spLocks noGrp="1"/>
          </p:cNvSpPr>
          <p:nvPr>
            <p:ph type="ftr" sz="quarter" idx="11"/>
          </p:nvPr>
        </p:nvSpPr>
        <p:spPr/>
        <p:txBody>
          <a:bodyPr/>
          <a:lstStyle/>
          <a:p>
            <a:pPr algn="ctr" rtl="0"/>
            <a:r>
              <a:rPr lang="fr-FR" noProof="0" dirty="0"/>
              <a:t>EBIOS Risk Manager - Formation</a:t>
            </a:r>
          </a:p>
        </p:txBody>
      </p:sp>
      <p:sp>
        <p:nvSpPr>
          <p:cNvPr id="16" name="Espace réservé du numéro de diapositive 5">
            <a:extLst>
              <a:ext uri="{FF2B5EF4-FFF2-40B4-BE49-F238E27FC236}">
                <a16:creationId xmlns:a16="http://schemas.microsoft.com/office/drawing/2014/main" id="{31EB9D5F-F954-9555-DC98-208FF0675257}"/>
              </a:ext>
            </a:extLst>
          </p:cNvPr>
          <p:cNvSpPr>
            <a:spLocks noGrp="1"/>
          </p:cNvSpPr>
          <p:nvPr>
            <p:ph type="sldNum" sz="quarter" idx="12"/>
          </p:nvPr>
        </p:nvSpPr>
        <p:spPr/>
        <p:txBody>
          <a:bodyPr/>
          <a:lstStyle/>
          <a:p>
            <a:pPr rtl="0"/>
            <a:fld id="{294A09A9-5501-47C1-A89A-A340965A2BE2}" type="slidenum">
              <a:rPr lang="fr-FR" noProof="0" smtClean="0"/>
              <a:t>14</a:t>
            </a:fld>
            <a:endParaRPr lang="fr-FR" noProof="0"/>
          </a:p>
        </p:txBody>
      </p:sp>
      <p:sp>
        <p:nvSpPr>
          <p:cNvPr id="3" name="Espace réservé du texte 2">
            <a:extLst>
              <a:ext uri="{FF2B5EF4-FFF2-40B4-BE49-F238E27FC236}">
                <a16:creationId xmlns:a16="http://schemas.microsoft.com/office/drawing/2014/main" id="{8E7A7B13-B779-C17E-476F-F61B08040856}"/>
              </a:ext>
            </a:extLst>
          </p:cNvPr>
          <p:cNvSpPr>
            <a:spLocks noGrp="1"/>
          </p:cNvSpPr>
          <p:nvPr>
            <p:ph type="body" sz="quarter" idx="13"/>
          </p:nvPr>
        </p:nvSpPr>
        <p:spPr/>
        <p:txBody>
          <a:bodyPr/>
          <a:lstStyle/>
          <a:p>
            <a:r>
              <a:rPr lang="fr-FR"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969121311"/>
              </p:ext>
            </p:extLst>
          </p:nvPr>
        </p:nvGraphicFramePr>
        <p:xfrm>
          <a:off x="4439816" y="2376923"/>
          <a:ext cx="6846109" cy="3524695"/>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Adolescent de quinze ans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800" u="none" strike="noStrike" kern="1200" dirty="0">
                          <a:effectLst/>
                          <a:latin typeface="Calibri Light" panose="020F0302020204030204" pitchFamily="34" charset="0"/>
                          <a:cs typeface="Calibri Light" panose="020F0302020204030204" pitchFamily="34" charset="0"/>
                        </a:rPr>
                        <a:t>Les</a:t>
                      </a:r>
                      <a:r>
                        <a:rPr lang="fr-FR" sz="1800" u="none" strike="noStrike" kern="1200" baseline="0" dirty="0">
                          <a:effectLst/>
                          <a:latin typeface="Calibri Light" panose="020F0302020204030204" pitchFamily="34" charset="0"/>
                          <a:cs typeface="Calibri Light" panose="020F0302020204030204" pitchFamily="34" charset="0"/>
                        </a:rPr>
                        <a:t> notes des élèves sont modifiées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r>
                        <a:rPr lang="fr-FR" sz="1800" u="none" strike="noStrike" kern="1200" dirty="0">
                          <a:effectLst/>
                          <a:latin typeface="Calibri Light" panose="020F0302020204030204" pitchFamily="34" charset="0"/>
                          <a:cs typeface="Calibri Light" panose="020F0302020204030204" pitchFamily="34" charset="0"/>
                        </a:rPr>
                        <a:t>P</a:t>
                      </a:r>
                      <a:r>
                        <a:rPr lang="fr-FR" sz="1800" u="none" strike="noStrike" kern="1200" baseline="0" dirty="0">
                          <a:effectLst/>
                          <a:latin typeface="Calibri Light" panose="020F0302020204030204" pitchFamily="34" charset="0"/>
                          <a:cs typeface="Calibri Light" panose="020F0302020204030204" pitchFamily="34" charset="0"/>
                        </a:rPr>
                        <a:t>oursuite d’études des collégiens impactée</a:t>
                      </a:r>
                    </a:p>
                    <a:p>
                      <a:pPr marL="0" indent="0" algn="l" defTabSz="914400" rtl="0" eaLnBrk="1" fontAlgn="ctr" latinLnBrk="0" hangingPunct="1">
                        <a:buFont typeface="Arial" panose="020B0604020202020204" pitchFamily="34" charset="0"/>
                        <a:buNone/>
                      </a:pPr>
                      <a:r>
                        <a:rPr lang="fr-FR" sz="1800" u="none" strike="noStrike" kern="1200" baseline="0" dirty="0">
                          <a:effectLst/>
                          <a:latin typeface="Calibri Light" panose="020F0302020204030204" pitchFamily="34" charset="0"/>
                          <a:cs typeface="Calibri Light" panose="020F0302020204030204" pitchFamily="34" charset="0"/>
                        </a:rPr>
                        <a:t>Image vis-à-vis des autres établissements scolaires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Modifier</a:t>
                      </a:r>
                      <a:r>
                        <a:rPr lang="fr-FR" sz="1800" u="none" strike="noStrike" baseline="0" dirty="0">
                          <a:effectLst/>
                          <a:latin typeface="Calibri Light" panose="020F0302020204030204" pitchFamily="34" charset="0"/>
                          <a:cs typeface="Calibri Light" panose="020F0302020204030204" pitchFamily="34" charset="0"/>
                        </a:rPr>
                        <a:t> ses résultats scolaires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4291156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E594D15E-D004-E1E7-80F4-B8FF335D85E7}"/>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EB7EBB5A-1B83-33FB-A46B-4692B2B4F239}"/>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DE34D9A6-5C0D-4CA3-85D9-FB800E8B86CE}"/>
              </a:ext>
            </a:extLst>
          </p:cNvPr>
          <p:cNvSpPr>
            <a:spLocks noGrp="1"/>
          </p:cNvSpPr>
          <p:nvPr>
            <p:ph type="sldNum" sz="quarter" idx="12"/>
          </p:nvPr>
        </p:nvSpPr>
        <p:spPr/>
        <p:txBody>
          <a:bodyPr/>
          <a:lstStyle/>
          <a:p>
            <a:fld id="{294A09A9-5501-47C1-A89A-A340965A2BE2}" type="slidenum">
              <a:rPr lang="fr-FR" smtClean="0"/>
              <a:pPr/>
              <a:t>140</a:t>
            </a:fld>
            <a:endParaRPr lang="fr-FR"/>
          </a:p>
        </p:txBody>
      </p:sp>
      <p:sp>
        <p:nvSpPr>
          <p:cNvPr id="10" name="Titre 1">
            <a:extLst>
              <a:ext uri="{FF2B5EF4-FFF2-40B4-BE49-F238E27FC236}">
                <a16:creationId xmlns:a16="http://schemas.microsoft.com/office/drawing/2014/main" id="{85CFD0B2-997C-1997-D42A-F2C14028655B}"/>
              </a:ext>
            </a:extLst>
          </p:cNvPr>
          <p:cNvSpPr>
            <a:spLocks noGrp="1"/>
          </p:cNvSpPr>
          <p:nvPr>
            <p:ph type="title"/>
          </p:nvPr>
        </p:nvSpPr>
        <p:spPr>
          <a:xfrm>
            <a:off x="1158948" y="1233378"/>
            <a:ext cx="5441285" cy="2911902"/>
          </a:xfrm>
        </p:spPr>
        <p:txBody>
          <a:bodyPr rtlCol="0">
            <a:noAutofit/>
          </a:bodyPr>
          <a:lstStyle/>
          <a:p>
            <a:pPr rtl="0"/>
            <a:r>
              <a:rPr lang="fr-FR" i="1" noProof="0" dirty="0"/>
              <a:t>La meilleure manière de commencer, c’est d’arrêter de parler et de s’y mettre.</a:t>
            </a:r>
          </a:p>
        </p:txBody>
      </p:sp>
      <p:sp>
        <p:nvSpPr>
          <p:cNvPr id="11" name="Sous-titre 2">
            <a:extLst>
              <a:ext uri="{FF2B5EF4-FFF2-40B4-BE49-F238E27FC236}">
                <a16:creationId xmlns:a16="http://schemas.microsoft.com/office/drawing/2014/main" id="{30CBB935-38AF-3243-EBA6-C5350B6AD371}"/>
              </a:ext>
            </a:extLst>
          </p:cNvPr>
          <p:cNvSpPr txBox="1">
            <a:spLocks/>
          </p:cNvSpPr>
          <p:nvPr/>
        </p:nvSpPr>
        <p:spPr>
          <a:xfrm>
            <a:off x="1158948" y="4495800"/>
            <a:ext cx="5441286" cy="77787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Walt Disney</a:t>
            </a:r>
          </a:p>
        </p:txBody>
      </p:sp>
      <p:pic>
        <p:nvPicPr>
          <p:cNvPr id="12" name="Espace réservé d’image 24" descr="Image contenant du texte, personne, intérieur, personne lisant">
            <a:extLst>
              <a:ext uri="{FF2B5EF4-FFF2-40B4-BE49-F238E27FC236}">
                <a16:creationId xmlns:a16="http://schemas.microsoft.com/office/drawing/2014/main" id="{7F2DD86A-984E-31A5-AA4D-E8DF7C68E33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48600" y="642938"/>
            <a:ext cx="3700463" cy="2625725"/>
          </a:xfrm>
          <a:prstGeom prst="rect">
            <a:avLst/>
          </a:prstGeom>
        </p:spPr>
      </p:pic>
      <p:pic>
        <p:nvPicPr>
          <p:cNvPr id="13" name="Espace réservé d’image 26" descr="Image contenant une personne, intérieur">
            <a:extLst>
              <a:ext uri="{FF2B5EF4-FFF2-40B4-BE49-F238E27FC236}">
                <a16:creationId xmlns:a16="http://schemas.microsoft.com/office/drawing/2014/main" id="{F4F18F89-0432-2069-0744-FCA40A7F9AC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30" r="130"/>
          <a:stretch/>
        </p:blipFill>
        <p:spPr>
          <a:xfrm>
            <a:off x="7848600" y="3600901"/>
            <a:ext cx="3700463" cy="2625725"/>
          </a:xfrm>
          <a:prstGeom prst="rect">
            <a:avLst/>
          </a:prstGeom>
        </p:spPr>
      </p:pic>
    </p:spTree>
    <p:extLst>
      <p:ext uri="{BB962C8B-B14F-4D97-AF65-F5344CB8AC3E}">
        <p14:creationId xmlns:p14="http://schemas.microsoft.com/office/powerpoint/2010/main" val="28634414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7B5D-6111-B415-D996-DFD361F49673}"/>
            </a:ext>
          </a:extLst>
        </p:cNvPr>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9803E23C-E639-EAEF-A06F-BF6DB208E34B}"/>
              </a:ext>
            </a:extLst>
          </p:cNvPr>
          <p:cNvSpPr>
            <a:spLocks noGrp="1"/>
          </p:cNvSpPr>
          <p:nvPr>
            <p:ph type="body" sz="quarter" idx="14"/>
          </p:nvPr>
        </p:nvSpPr>
        <p:spPr/>
        <p:txBody>
          <a:bodyPr/>
          <a:lstStyle/>
          <a:p>
            <a:r>
              <a:rPr lang="fr-FR" dirty="0"/>
              <a:t>TLP:CLEAR</a:t>
            </a:r>
          </a:p>
        </p:txBody>
      </p:sp>
      <p:sp>
        <p:nvSpPr>
          <p:cNvPr id="18" name="Espace réservé du texte 17">
            <a:extLst>
              <a:ext uri="{FF2B5EF4-FFF2-40B4-BE49-F238E27FC236}">
                <a16:creationId xmlns:a16="http://schemas.microsoft.com/office/drawing/2014/main" id="{1A928015-A991-E4C4-3BFB-F2740C99DC55}"/>
              </a:ext>
            </a:extLst>
          </p:cNvPr>
          <p:cNvSpPr>
            <a:spLocks noGrp="1"/>
          </p:cNvSpPr>
          <p:nvPr>
            <p:ph type="body" sz="quarter" idx="15"/>
          </p:nvPr>
        </p:nvSpPr>
        <p:spPr/>
        <p:txBody>
          <a:bodyPr/>
          <a:lstStyle/>
          <a:p>
            <a:r>
              <a:rPr lang="fr-FR" dirty="0"/>
              <a:t>PAP:CLEAR</a:t>
            </a:r>
          </a:p>
        </p:txBody>
      </p:sp>
      <p:sp>
        <p:nvSpPr>
          <p:cNvPr id="2" name="ZoneTexte 1">
            <a:extLst>
              <a:ext uri="{FF2B5EF4-FFF2-40B4-BE49-F238E27FC236}">
                <a16:creationId xmlns:a16="http://schemas.microsoft.com/office/drawing/2014/main" id="{3B56702B-ACCE-07E6-9602-CD92AE3542B7}"/>
              </a:ext>
            </a:extLst>
          </p:cNvPr>
          <p:cNvSpPr txBox="1"/>
          <p:nvPr/>
        </p:nvSpPr>
        <p:spPr>
          <a:xfrm>
            <a:off x="292455" y="2018369"/>
            <a:ext cx="6030818" cy="2031325"/>
          </a:xfrm>
          <a:prstGeom prst="rect">
            <a:avLst/>
          </a:prstGeom>
          <a:noFill/>
        </p:spPr>
        <p:txBody>
          <a:bodyPr wrap="none" rtlCol="0">
            <a:spAutoFit/>
          </a:bodyPr>
          <a:lstStyle/>
          <a:p>
            <a:r>
              <a:rPr lang="fr-FR" sz="3600" dirty="0">
                <a:solidFill>
                  <a:srgbClr val="D1282E"/>
                </a:solidFill>
              </a:rPr>
              <a:t>Merci pour votre participation !</a:t>
            </a:r>
          </a:p>
          <a:p>
            <a:endParaRPr lang="fr-FR" dirty="0"/>
          </a:p>
          <a:p>
            <a:endParaRPr lang="fr-FR" dirty="0"/>
          </a:p>
          <a:p>
            <a:endParaRPr lang="fr-FR" dirty="0"/>
          </a:p>
          <a:p>
            <a:r>
              <a:rPr lang="fr-FR" b="1" dirty="0"/>
              <a:t>Matthieu GRALL</a:t>
            </a:r>
          </a:p>
          <a:p>
            <a:r>
              <a:rPr lang="fr-FR" dirty="0">
                <a:solidFill>
                  <a:srgbClr val="7A7A7A"/>
                </a:solidFill>
              </a:rPr>
              <a:t>matthieu.grall@expert-conseil.pro</a:t>
            </a:r>
          </a:p>
        </p:txBody>
      </p:sp>
    </p:spTree>
    <p:extLst>
      <p:ext uri="{BB962C8B-B14F-4D97-AF65-F5344CB8AC3E}">
        <p14:creationId xmlns:p14="http://schemas.microsoft.com/office/powerpoint/2010/main" val="338202826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normAutofit fontScale="90000"/>
          </a:bodyPr>
          <a:lstStyle/>
          <a:p>
            <a:r>
              <a:rPr lang="fr-FR" noProof="0" dirty="0">
                <a:solidFill>
                  <a:srgbClr val="7A7A7A"/>
                </a:solidFill>
              </a:rPr>
              <a:t>Ressources utilisées</a:t>
            </a:r>
          </a:p>
        </p:txBody>
      </p:sp>
      <p:sp>
        <p:nvSpPr>
          <p:cNvPr id="7" name="Espace réservé du contenu 6">
            <a:extLst>
              <a:ext uri="{FF2B5EF4-FFF2-40B4-BE49-F238E27FC236}">
                <a16:creationId xmlns:a16="http://schemas.microsoft.com/office/drawing/2014/main" id="{3B111B93-3E32-4B76-AA9E-FA27A4010B47}"/>
              </a:ext>
            </a:extLst>
          </p:cNvPr>
          <p:cNvSpPr>
            <a:spLocks noGrp="1"/>
          </p:cNvSpPr>
          <p:nvPr>
            <p:ph idx="1"/>
          </p:nvPr>
        </p:nvSpPr>
        <p:spPr/>
        <p:txBody>
          <a:bodyPr/>
          <a:lstStyle/>
          <a:p>
            <a:r>
              <a:rPr lang="fr-FR" dirty="0"/>
              <a:t>Documents de référence</a:t>
            </a:r>
          </a:p>
          <a:p>
            <a:pPr lvl="1"/>
            <a:r>
              <a:rPr lang="fr-FR" dirty="0"/>
              <a:t>ISO 31000:2018</a:t>
            </a:r>
          </a:p>
          <a:p>
            <a:pPr lvl="1"/>
            <a:r>
              <a:rPr lang="fr-FR" dirty="0"/>
              <a:t>ISO/IEC 27005:2002</a:t>
            </a:r>
          </a:p>
          <a:p>
            <a:pPr lvl="1"/>
            <a:r>
              <a:rPr lang="fr-FR" dirty="0"/>
              <a:t>EBIOS </a:t>
            </a:r>
            <a:r>
              <a:rPr lang="fr-FR" i="1" dirty="0"/>
              <a:t>Risk Manager</a:t>
            </a:r>
            <a:r>
              <a:rPr lang="fr-FR" dirty="0"/>
              <a:t> de 2024</a:t>
            </a:r>
          </a:p>
          <a:p>
            <a:pPr lvl="1"/>
            <a:r>
              <a:rPr lang="fr-FR" dirty="0"/>
              <a:t>Kit de formation EBIOS </a:t>
            </a:r>
            <a:r>
              <a:rPr lang="fr-FR" i="1" dirty="0"/>
              <a:t>Risk Manager</a:t>
            </a:r>
            <a:r>
              <a:rPr lang="fr-FR" dirty="0"/>
              <a:t> de 2024</a:t>
            </a:r>
            <a:endParaRPr lang="fr-FR" i="1" dirty="0"/>
          </a:p>
          <a:p>
            <a:r>
              <a:rPr lang="fr-FR" dirty="0"/>
              <a:t>Images</a:t>
            </a:r>
          </a:p>
          <a:p>
            <a:pPr lvl="1"/>
            <a:r>
              <a:rPr lang="fr-FR" dirty="0"/>
              <a:t>Page de garde : </a:t>
            </a:r>
            <a:r>
              <a:rPr lang="fr-FR" dirty="0" err="1"/>
              <a:t>Grid</a:t>
            </a:r>
            <a:r>
              <a:rPr lang="fr-FR" dirty="0"/>
              <a:t>, par Magic Creative, de PIXABAY</a:t>
            </a:r>
          </a:p>
          <a:p>
            <a:pPr lvl="1"/>
            <a:r>
              <a:rPr lang="fr-FR" dirty="0"/>
              <a:t>Logo : Matthieu GRALL</a:t>
            </a:r>
          </a:p>
          <a:p>
            <a:pPr lvl="1"/>
            <a:r>
              <a:rPr lang="fr-FR" dirty="0"/>
              <a:t>Illustrations liées à EBIOS </a:t>
            </a:r>
            <a:r>
              <a:rPr lang="fr-FR" i="1" dirty="0"/>
              <a:t>Risk Manager</a:t>
            </a:r>
            <a:r>
              <a:rPr lang="fr-FR" dirty="0"/>
              <a:t> : kit de formation de l’ANSSI</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142</a:t>
            </a:fld>
            <a:endParaRPr lang="fr-FR" noProof="0"/>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01/07/2025</a:t>
            </a:r>
          </a:p>
        </p:txBody>
      </p:sp>
    </p:spTree>
    <p:extLst>
      <p:ext uri="{BB962C8B-B14F-4D97-AF65-F5344CB8AC3E}">
        <p14:creationId xmlns:p14="http://schemas.microsoft.com/office/powerpoint/2010/main" val="367687958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B37A-E1C2-979D-2677-5E6463B62E83}"/>
              </a:ext>
            </a:extLst>
          </p:cNvPr>
          <p:cNvSpPr>
            <a:spLocks noGrp="1"/>
          </p:cNvSpPr>
          <p:nvPr>
            <p:ph type="title"/>
          </p:nvPr>
        </p:nvSpPr>
        <p:spPr/>
        <p:txBody>
          <a:bodyPr>
            <a:normAutofit fontScale="90000"/>
          </a:bodyPr>
          <a:lstStyle/>
          <a:p>
            <a:r>
              <a:rPr lang="fr-FR" dirty="0"/>
              <a:t>Informations de versions</a:t>
            </a:r>
          </a:p>
        </p:txBody>
      </p:sp>
      <p:sp>
        <p:nvSpPr>
          <p:cNvPr id="4" name="Espace réservé du pied de page 3">
            <a:extLst>
              <a:ext uri="{FF2B5EF4-FFF2-40B4-BE49-F238E27FC236}">
                <a16:creationId xmlns:a16="http://schemas.microsoft.com/office/drawing/2014/main" id="{6F5A3AA5-45D6-BBC8-4AA3-C9449CD88BC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DCFE296-AB0A-0F79-320E-F2FC3AF85DE2}"/>
              </a:ext>
            </a:extLst>
          </p:cNvPr>
          <p:cNvSpPr>
            <a:spLocks noGrp="1"/>
          </p:cNvSpPr>
          <p:nvPr>
            <p:ph type="sldNum" sz="quarter" idx="12"/>
          </p:nvPr>
        </p:nvSpPr>
        <p:spPr/>
        <p:txBody>
          <a:bodyPr/>
          <a:lstStyle/>
          <a:p>
            <a:fld id="{294A09A9-5501-47C1-A89A-A340965A2BE2}" type="slidenum">
              <a:rPr lang="fr-FR" smtClean="0"/>
              <a:pPr/>
              <a:t>143</a:t>
            </a:fld>
            <a:endParaRPr lang="fr-FR"/>
          </a:p>
        </p:txBody>
      </p:sp>
      <p:sp>
        <p:nvSpPr>
          <p:cNvPr id="6" name="Espace réservé de la date 5">
            <a:extLst>
              <a:ext uri="{FF2B5EF4-FFF2-40B4-BE49-F238E27FC236}">
                <a16:creationId xmlns:a16="http://schemas.microsoft.com/office/drawing/2014/main" id="{70FCC632-B5E7-400A-6061-455F75A92409}"/>
              </a:ext>
            </a:extLst>
          </p:cNvPr>
          <p:cNvSpPr>
            <a:spLocks noGrp="1"/>
          </p:cNvSpPr>
          <p:nvPr>
            <p:ph type="dt" sz="half" idx="10"/>
          </p:nvPr>
        </p:nvSpPr>
        <p:spPr/>
        <p:txBody>
          <a:bodyPr/>
          <a:lstStyle/>
          <a:p>
            <a:r>
              <a:rPr lang="fr-FR"/>
              <a:t>01/07/2025</a:t>
            </a:r>
            <a:endParaRPr lang="fr-FR" dirty="0"/>
          </a:p>
        </p:txBody>
      </p:sp>
      <p:graphicFrame>
        <p:nvGraphicFramePr>
          <p:cNvPr id="14" name="Espace réservé du contenu 7">
            <a:extLst>
              <a:ext uri="{FF2B5EF4-FFF2-40B4-BE49-F238E27FC236}">
                <a16:creationId xmlns:a16="http://schemas.microsoft.com/office/drawing/2014/main" id="{4F3F4863-8D99-1CBD-040F-E490061F51E8}"/>
              </a:ext>
            </a:extLst>
          </p:cNvPr>
          <p:cNvGraphicFramePr>
            <a:graphicFrameLocks noGrp="1"/>
          </p:cNvGraphicFramePr>
          <p:nvPr>
            <p:ph idx="1"/>
            <p:extLst>
              <p:ext uri="{D42A27DB-BD31-4B8C-83A1-F6EECF244321}">
                <p14:modId xmlns:p14="http://schemas.microsoft.com/office/powerpoint/2010/main" val="169147054"/>
              </p:ext>
            </p:extLst>
          </p:nvPr>
        </p:nvGraphicFramePr>
        <p:xfrm>
          <a:off x="390144" y="1252601"/>
          <a:ext cx="11387328" cy="4914020"/>
        </p:xfrm>
        <a:graphic>
          <a:graphicData uri="http://schemas.openxmlformats.org/drawingml/2006/table">
            <a:tbl>
              <a:tblPr firstRow="1" bandRow="1">
                <a:tableStyleId>{46F890A9-2807-4EBB-B81D-B2AA78EC7F39}</a:tableStyleId>
              </a:tblPr>
              <a:tblGrid>
                <a:gridCol w="1219200">
                  <a:extLst>
                    <a:ext uri="{9D8B030D-6E8A-4147-A177-3AD203B41FA5}">
                      <a16:colId xmlns:a16="http://schemas.microsoft.com/office/drawing/2014/main" val="20000"/>
                    </a:ext>
                  </a:extLst>
                </a:gridCol>
                <a:gridCol w="8912352">
                  <a:extLst>
                    <a:ext uri="{9D8B030D-6E8A-4147-A177-3AD203B41FA5}">
                      <a16:colId xmlns:a16="http://schemas.microsoft.com/office/drawing/2014/main" val="20001"/>
                    </a:ext>
                  </a:extLst>
                </a:gridCol>
                <a:gridCol w="1255776">
                  <a:extLst>
                    <a:ext uri="{9D8B030D-6E8A-4147-A177-3AD203B41FA5}">
                      <a16:colId xmlns:a16="http://schemas.microsoft.com/office/drawing/2014/main" val="20002"/>
                    </a:ext>
                  </a:extLst>
                </a:gridCol>
              </a:tblGrid>
              <a:tr h="503634">
                <a:tc>
                  <a:txBody>
                    <a:bodyPr/>
                    <a:lstStyle/>
                    <a:p>
                      <a:pPr algn="ctr">
                        <a:lnSpc>
                          <a:spcPct val="115000"/>
                        </a:lnSpc>
                        <a:spcBef>
                          <a:spcPts val="600"/>
                        </a:spcBef>
                        <a:spcAft>
                          <a:spcPts val="600"/>
                        </a:spcAft>
                      </a:pPr>
                      <a:r>
                        <a:rPr lang="fr-FR" sz="1600" b="0" dirty="0">
                          <a:latin typeface="Calibri" pitchFamily="34" charset="0"/>
                          <a:cs typeface="Calibri" pitchFamily="34" charset="0"/>
                        </a:rPr>
                        <a:t>Date</a:t>
                      </a:r>
                      <a:endParaRPr lang="fr-FR" sz="1600" b="0" dirty="0">
                        <a:latin typeface="Calibri" pitchFamily="34" charset="0"/>
                        <a:ea typeface="Calibri"/>
                        <a:cs typeface="Calibri" pitchFamily="34" charset="0"/>
                      </a:endParaRPr>
                    </a:p>
                  </a:txBody>
                  <a:tcPr marL="68580" marR="68580" marT="0" marB="0" anchor="ctr"/>
                </a:tc>
                <a:tc gridSpan="2">
                  <a:txBody>
                    <a:bodyPr/>
                    <a:lstStyle/>
                    <a:p>
                      <a:pPr algn="ctr">
                        <a:lnSpc>
                          <a:spcPct val="115000"/>
                        </a:lnSpc>
                        <a:spcBef>
                          <a:spcPts val="600"/>
                        </a:spcBef>
                        <a:spcAft>
                          <a:spcPts val="600"/>
                        </a:spcAft>
                      </a:pPr>
                      <a:r>
                        <a:rPr lang="fr-FR" sz="1600" b="0" dirty="0">
                          <a:latin typeface="Calibri" pitchFamily="34" charset="0"/>
                          <a:cs typeface="Calibri" pitchFamily="34" charset="0"/>
                        </a:rPr>
                        <a:t>Actions réalisées</a:t>
                      </a:r>
                      <a:endParaRPr lang="fr-FR" sz="1600" b="0" dirty="0">
                        <a:latin typeface="Calibri" pitchFamily="34" charset="0"/>
                        <a:ea typeface="Calibri"/>
                        <a:cs typeface="Calibri" pitchFamily="34" charset="0"/>
                      </a:endParaRPr>
                    </a:p>
                  </a:txBody>
                  <a:tcPr marL="68580" marR="68580" marT="0" marB="0" anchor="ctr"/>
                </a:tc>
                <a:tc hMerge="1">
                  <a:txBody>
                    <a:bodyPr/>
                    <a:lstStyle/>
                    <a:p>
                      <a:pPr algn="ctr">
                        <a:lnSpc>
                          <a:spcPct val="115000"/>
                        </a:lnSpc>
                        <a:spcBef>
                          <a:spcPts val="600"/>
                        </a:spcBef>
                        <a:spcAft>
                          <a:spcPts val="600"/>
                        </a:spcAft>
                      </a:pPr>
                      <a:endParaRPr lang="fr-FR" sz="1600" b="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864000">
                <a:tc>
                  <a:txBody>
                    <a:bodyPr/>
                    <a:lstStyle/>
                    <a:p>
                      <a:pPr algn="r">
                        <a:lnSpc>
                          <a:spcPct val="115000"/>
                        </a:lnSpc>
                        <a:spcBef>
                          <a:spcPts val="600"/>
                        </a:spcBef>
                        <a:spcAft>
                          <a:spcPts val="600"/>
                        </a:spcAft>
                      </a:pPr>
                      <a:r>
                        <a:rPr lang="fr-FR" sz="1600" dirty="0">
                          <a:latin typeface="Calibri" pitchFamily="34" charset="0"/>
                          <a:cs typeface="Calibri" pitchFamily="34" charset="0"/>
                        </a:rPr>
                        <a:t>2018-2019</a:t>
                      </a:r>
                      <a:endParaRPr lang="fr-FR" sz="1600" b="0" dirty="0">
                        <a:latin typeface="Calibri" pitchFamily="34" charset="0"/>
                        <a:ea typeface="Calibri"/>
                        <a:cs typeface="Calibri" pitchFamily="34" charset="0"/>
                      </a:endParaRP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cs typeface="Calibri" pitchFamily="34" charset="0"/>
                        </a:rPr>
                        <a:t>Création </a:t>
                      </a:r>
                      <a:r>
                        <a:rPr lang="fr-FR" sz="1600">
                          <a:latin typeface="Calibri" pitchFamily="34" charset="0"/>
                          <a:cs typeface="Calibri" pitchFamily="34" charset="0"/>
                        </a:rPr>
                        <a:t>d’une nouvelle </a:t>
                      </a:r>
                      <a:r>
                        <a:rPr lang="fr-FR" sz="1600" dirty="0">
                          <a:latin typeface="Calibri" pitchFamily="34" charset="0"/>
                          <a:cs typeface="Calibri" pitchFamily="34" charset="0"/>
                        </a:rPr>
                        <a:t>présentation</a:t>
                      </a:r>
                    </a:p>
                    <a:p>
                      <a:pPr>
                        <a:lnSpc>
                          <a:spcPct val="115000"/>
                        </a:lnSpc>
                        <a:spcBef>
                          <a:spcPts val="600"/>
                        </a:spcBef>
                        <a:spcAft>
                          <a:spcPts val="600"/>
                        </a:spcAft>
                      </a:pPr>
                      <a:r>
                        <a:rPr lang="fr-FR" sz="1600" dirty="0">
                          <a:latin typeface="Calibri" pitchFamily="34" charset="0"/>
                          <a:cs typeface="Calibri" pitchFamily="34" charset="0"/>
                        </a:rPr>
                        <a:t>Julie DUCLOS et Maricela PELEGRIN-BOMEL (ANSSI)</a:t>
                      </a:r>
                      <a:endParaRPr lang="fr-FR" sz="1600" b="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r>
                        <a:rPr lang="fr-FR" sz="1600" dirty="0">
                          <a:latin typeface="Calibri" pitchFamily="34" charset="0"/>
                          <a:cs typeface="Calibri" pitchFamily="34" charset="0"/>
                        </a:rPr>
                        <a:t> </a:t>
                      </a:r>
                      <a:endParaRPr lang="fr-FR" sz="1600" b="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1"/>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08/04/2020</a:t>
                      </a:r>
                    </a:p>
                  </a:txBody>
                  <a:tcPr marL="68580" marR="68580" marT="0" marB="0" anchor="ctr"/>
                </a:tc>
                <a:tc>
                  <a:txBody>
                    <a:bodyPr/>
                    <a:lstStyle/>
                    <a:p>
                      <a:pPr>
                        <a:lnSpc>
                          <a:spcPct val="115000"/>
                        </a:lnSpc>
                        <a:spcBef>
                          <a:spcPts val="600"/>
                        </a:spcBef>
                        <a:spcAft>
                          <a:spcPts val="600"/>
                        </a:spcAft>
                      </a:pPr>
                      <a:r>
                        <a:rPr lang="fr-FR" sz="1600" kern="1200" dirty="0">
                          <a:latin typeface="Calibri" pitchFamily="34" charset="0"/>
                          <a:cs typeface="Calibri" pitchFamily="34" charset="0"/>
                        </a:rPr>
                        <a:t>Améliorations (mise en cohérence avec le Livret formateur et le Livret stagiaire)</a:t>
                      </a:r>
                    </a:p>
                    <a:p>
                      <a:pPr>
                        <a:lnSpc>
                          <a:spcPct val="115000"/>
                        </a:lnSpc>
                        <a:spcBef>
                          <a:spcPts val="600"/>
                        </a:spcBef>
                        <a:spcAft>
                          <a:spcPts val="600"/>
                        </a:spcAft>
                      </a:pPr>
                      <a:r>
                        <a:rPr lang="fr-FR" sz="1600" kern="1200" dirty="0">
                          <a:latin typeface="Calibri" pitchFamily="34" charset="0"/>
                          <a:cs typeface="Calibri" pitchFamily="34" charset="0"/>
                        </a:rPr>
                        <a:t>Matthieu GRALL (SODIFRANCE)</a:t>
                      </a:r>
                      <a:endParaRPr lang="fr-FR" sz="160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2"/>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2024</a:t>
                      </a: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ea typeface="Calibri"/>
                          <a:cs typeface="Calibri" pitchFamily="34" charset="0"/>
                        </a:rPr>
                        <a:t>Publication d’un nouveau kit de formation</a:t>
                      </a:r>
                    </a:p>
                    <a:p>
                      <a:pPr>
                        <a:lnSpc>
                          <a:spcPct val="115000"/>
                        </a:lnSpc>
                        <a:spcBef>
                          <a:spcPts val="600"/>
                        </a:spcBef>
                        <a:spcAft>
                          <a:spcPts val="600"/>
                        </a:spcAft>
                      </a:pPr>
                      <a:r>
                        <a:rPr lang="fr-FR" sz="1600" dirty="0">
                          <a:latin typeface="Calibri" pitchFamily="34" charset="0"/>
                          <a:ea typeface="Calibri"/>
                          <a:cs typeface="Calibri" pitchFamily="34" charset="0"/>
                        </a:rPr>
                        <a:t>ANSSI</a:t>
                      </a: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3301869157"/>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01/07/2025</a:t>
                      </a: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ea typeface="Calibri"/>
                          <a:cs typeface="Calibri" pitchFamily="34" charset="0"/>
                        </a:rPr>
                        <a:t>Exploitation du nouveau kit de formation de l’ANSSI (récupération d’illustrations, non reprise des éléments marketing, obsolètes, de culture générale, trop détaillés ou inutiles dans le cadre d’une formation à EBIOS </a:t>
                      </a:r>
                      <a:r>
                        <a:rPr lang="fr-FR" sz="1600" i="1" dirty="0">
                          <a:latin typeface="Calibri" pitchFamily="34" charset="0"/>
                          <a:ea typeface="Calibri"/>
                          <a:cs typeface="Calibri" pitchFamily="34" charset="0"/>
                        </a:rPr>
                        <a:t>Risk Manager</a:t>
                      </a:r>
                      <a:r>
                        <a:rPr lang="fr-FR" sz="1600" dirty="0">
                          <a:latin typeface="Calibri" pitchFamily="34" charset="0"/>
                          <a:ea typeface="Calibri"/>
                          <a:cs typeface="Calibri" pitchFamily="34" charset="0"/>
                        </a:rPr>
                        <a:t>, corrections des erreurs méthodologiques et des incohérences), amélioration de la cohérence avec les normes, ajout d’explications et d’exercices, mise en évidence des outils, améliorations mineures diverses (changement de modèle, mises en forme, animations, harmonisation de termes, etc.)</a:t>
                      </a:r>
                    </a:p>
                    <a:p>
                      <a:pPr>
                        <a:lnSpc>
                          <a:spcPct val="115000"/>
                        </a:lnSpc>
                        <a:spcBef>
                          <a:spcPts val="600"/>
                        </a:spcBef>
                        <a:spcAft>
                          <a:spcPts val="600"/>
                        </a:spcAft>
                      </a:pPr>
                      <a:r>
                        <a:rPr lang="fr-FR" sz="1600" dirty="0">
                          <a:latin typeface="Calibri" pitchFamily="34" charset="0"/>
                          <a:ea typeface="Calibri"/>
                          <a:cs typeface="Calibri" pitchFamily="34" charset="0"/>
                        </a:rPr>
                        <a:t>Matthieu GRALL</a:t>
                      </a: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939033961"/>
                  </a:ext>
                </a:extLst>
              </a:tr>
            </a:tbl>
          </a:graphicData>
        </a:graphic>
      </p:graphicFrame>
      <p:pic>
        <p:nvPicPr>
          <p:cNvPr id="17" name="Image 16" descr="Fichier:Anssi.png — Wikipédia">
            <a:extLst>
              <a:ext uri="{FF2B5EF4-FFF2-40B4-BE49-F238E27FC236}">
                <a16:creationId xmlns:a16="http://schemas.microsoft.com/office/drawing/2014/main" id="{473B9448-0AB5-BFCA-1017-15715D395E9E}"/>
              </a:ext>
            </a:extLst>
          </p:cNvPr>
          <p:cNvPicPr/>
          <p:nvPr/>
        </p:nvPicPr>
        <p:blipFill>
          <a:blip r:embed="rId2" cstate="print"/>
          <a:srcRect/>
          <a:stretch>
            <a:fillRect/>
          </a:stretch>
        </p:blipFill>
        <p:spPr bwMode="auto">
          <a:xfrm>
            <a:off x="10792527" y="1820440"/>
            <a:ext cx="720000" cy="720000"/>
          </a:xfrm>
          <a:prstGeom prst="rect">
            <a:avLst/>
          </a:prstGeom>
          <a:noFill/>
          <a:ln w="9525">
            <a:noFill/>
            <a:miter lim="800000"/>
            <a:headEnd/>
            <a:tailEnd/>
          </a:ln>
        </p:spPr>
      </p:pic>
      <p:pic>
        <p:nvPicPr>
          <p:cNvPr id="18" name="Image 17" descr="Fichier:Logo Sodifrance bleu dégradé.png — Wikipédia">
            <a:extLst>
              <a:ext uri="{FF2B5EF4-FFF2-40B4-BE49-F238E27FC236}">
                <a16:creationId xmlns:a16="http://schemas.microsoft.com/office/drawing/2014/main" id="{50A05FB1-E2DE-85D4-EFF6-6A9F784B0850}"/>
              </a:ext>
            </a:extLst>
          </p:cNvPr>
          <p:cNvPicPr/>
          <p:nvPr/>
        </p:nvPicPr>
        <p:blipFill>
          <a:blip r:embed="rId3" cstate="print"/>
          <a:srcRect/>
          <a:stretch>
            <a:fillRect/>
          </a:stretch>
        </p:blipFill>
        <p:spPr bwMode="auto">
          <a:xfrm>
            <a:off x="10557456" y="2741686"/>
            <a:ext cx="1190142" cy="720000"/>
          </a:xfrm>
          <a:prstGeom prst="rect">
            <a:avLst/>
          </a:prstGeom>
          <a:noFill/>
          <a:ln w="9525">
            <a:noFill/>
            <a:miter lim="800000"/>
            <a:headEnd/>
            <a:tailEnd/>
          </a:ln>
        </p:spPr>
      </p:pic>
      <p:pic>
        <p:nvPicPr>
          <p:cNvPr id="19" name="Image 18" descr="Fichier:Anssi.png — Wikipédia">
            <a:extLst>
              <a:ext uri="{FF2B5EF4-FFF2-40B4-BE49-F238E27FC236}">
                <a16:creationId xmlns:a16="http://schemas.microsoft.com/office/drawing/2014/main" id="{2D66AD61-4BF9-EDAA-1D8C-FA2A65BBCC35}"/>
              </a:ext>
            </a:extLst>
          </p:cNvPr>
          <p:cNvPicPr/>
          <p:nvPr/>
        </p:nvPicPr>
        <p:blipFill>
          <a:blip r:embed="rId2" cstate="print"/>
          <a:srcRect/>
          <a:stretch>
            <a:fillRect/>
          </a:stretch>
        </p:blipFill>
        <p:spPr bwMode="auto">
          <a:xfrm>
            <a:off x="10792527" y="3557800"/>
            <a:ext cx="720000" cy="720000"/>
          </a:xfrm>
          <a:prstGeom prst="rect">
            <a:avLst/>
          </a:prstGeom>
          <a:noFill/>
          <a:ln w="9525">
            <a:noFill/>
            <a:miter lim="800000"/>
            <a:headEnd/>
            <a:tailEnd/>
          </a:ln>
        </p:spPr>
      </p:pic>
      <p:pic>
        <p:nvPicPr>
          <p:cNvPr id="20" name="Image 19" descr="Une image contenant art, capture d’écran, Rectangle, motif&#10;&#10;Description générée automatiquement">
            <a:extLst>
              <a:ext uri="{FF2B5EF4-FFF2-40B4-BE49-F238E27FC236}">
                <a16:creationId xmlns:a16="http://schemas.microsoft.com/office/drawing/2014/main" id="{376D387C-CF4C-8482-F168-72A9E7EE9E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2527" y="4862210"/>
            <a:ext cx="720000" cy="720000"/>
          </a:xfrm>
          <a:prstGeom prst="rect">
            <a:avLst/>
          </a:prstGeom>
        </p:spPr>
      </p:pic>
    </p:spTree>
    <p:extLst>
      <p:ext uri="{BB962C8B-B14F-4D97-AF65-F5344CB8AC3E}">
        <p14:creationId xmlns:p14="http://schemas.microsoft.com/office/powerpoint/2010/main" val="186971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7208-609F-A715-A9BE-DCB93A374E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AAEC8D-B875-B007-B6FC-255FACCFE251}"/>
              </a:ext>
            </a:extLst>
          </p:cNvPr>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ECD90613-000A-DE43-3B8F-5EACFF9C3861}"/>
              </a:ext>
            </a:extLst>
          </p:cNvPr>
          <p:cNvSpPr>
            <a:spLocks noGrp="1"/>
          </p:cNvSpPr>
          <p:nvPr>
            <p:ph type="dt" sz="half" idx="10"/>
          </p:nvPr>
        </p:nvSpPr>
        <p:spPr/>
        <p:txBody>
          <a:bodyPr/>
          <a:lstStyle/>
          <a:p>
            <a:pPr rtl="0"/>
            <a:r>
              <a:rPr lang="fr-FR" noProof="0"/>
              <a:t>01/07/2025</a:t>
            </a:r>
          </a:p>
        </p:txBody>
      </p:sp>
      <p:sp>
        <p:nvSpPr>
          <p:cNvPr id="6" name="Espace réservé du pied de page 4">
            <a:extLst>
              <a:ext uri="{FF2B5EF4-FFF2-40B4-BE49-F238E27FC236}">
                <a16:creationId xmlns:a16="http://schemas.microsoft.com/office/drawing/2014/main" id="{538A333C-A964-6000-043D-57A4A72869A7}"/>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D19749F6-4182-254A-1554-D256C745F2A7}"/>
              </a:ext>
            </a:extLst>
          </p:cNvPr>
          <p:cNvSpPr>
            <a:spLocks noGrp="1"/>
          </p:cNvSpPr>
          <p:nvPr>
            <p:ph type="sldNum" sz="quarter" idx="12"/>
          </p:nvPr>
        </p:nvSpPr>
        <p:spPr/>
        <p:txBody>
          <a:bodyPr/>
          <a:lstStyle/>
          <a:p>
            <a:pPr rtl="0"/>
            <a:fld id="{294A09A9-5501-47C1-A89A-A340965A2BE2}" type="slidenum">
              <a:rPr lang="fr-FR" noProof="0" smtClean="0"/>
              <a:t>15</a:t>
            </a:fld>
            <a:endParaRPr lang="fr-FR" noProof="0"/>
          </a:p>
        </p:txBody>
      </p:sp>
      <p:sp>
        <p:nvSpPr>
          <p:cNvPr id="8" name="Espace réservé du texte 7">
            <a:extLst>
              <a:ext uri="{FF2B5EF4-FFF2-40B4-BE49-F238E27FC236}">
                <a16:creationId xmlns:a16="http://schemas.microsoft.com/office/drawing/2014/main" id="{BC8105F4-E097-2A78-7ED8-B7B0DC5D6D67}"/>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4F3E1761-1950-92E0-472B-1C7286AEFFF9}"/>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Piratage massif du groupe hôtelier Marriott.</a:t>
            </a: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500 millions de clients touchés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C’est une méga-fuite de données. Le groupe hôtelier américain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 révélé qu’il avait été victime d’un piratage massif, avec des accès non-autorisés à la base de données de sa filiale </a:t>
            </a:r>
            <a:r>
              <a:rPr lang="fr-FR" altLang="fr-FR" sz="1600" i="1" dirty="0" err="1">
                <a:solidFill>
                  <a:schemeClr val="tx1"/>
                </a:solidFill>
                <a:latin typeface="Calibri Light" panose="020F0302020204030204" pitchFamily="34" charset="0"/>
                <a:cs typeface="Calibri Light" panose="020F0302020204030204" pitchFamily="34" charset="0"/>
              </a:rPr>
              <a:t>Starwood</a:t>
            </a:r>
            <a:r>
              <a:rPr lang="fr-FR" altLang="fr-FR" sz="1600" i="1" dirty="0">
                <a:solidFill>
                  <a:schemeClr val="tx1"/>
                </a:solidFill>
                <a:latin typeface="Calibri Light" panose="020F0302020204030204" pitchFamily="34" charset="0"/>
                <a:cs typeface="Calibri Light" panose="020F0302020204030204" pitchFamily="34" charset="0"/>
              </a:rPr>
              <a: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Noms, adresses postale et électronique, dates de réservation, numéros de téléphone et de passeport…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informations d’environ 500 millions de clients ont été dérobées.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accès non autorisés, avec une duplication de la base de données ont commencé en 2014.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assure que les numéros de cartes de crédit étaient chiffrés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Mais la chaine n’exclut pas que les éléments nécessaires au déchiffrement des données aient été compromis.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20 minutes – 30/11/2018]</a:t>
            </a:r>
          </a:p>
        </p:txBody>
      </p:sp>
      <p:graphicFrame>
        <p:nvGraphicFramePr>
          <p:cNvPr id="9" name="Tableau 8">
            <a:extLst>
              <a:ext uri="{FF2B5EF4-FFF2-40B4-BE49-F238E27FC236}">
                <a16:creationId xmlns:a16="http://schemas.microsoft.com/office/drawing/2014/main" id="{72430E48-8B64-2A6F-A040-D933CD06D8A0}"/>
              </a:ext>
            </a:extLst>
          </p:cNvPr>
          <p:cNvGraphicFramePr>
            <a:graphicFrameLocks noGrp="1"/>
          </p:cNvGraphicFramePr>
          <p:nvPr>
            <p:extLst>
              <p:ext uri="{D42A27DB-BD31-4B8C-83A1-F6EECF244321}">
                <p14:modId xmlns:p14="http://schemas.microsoft.com/office/powerpoint/2010/main" val="807421879"/>
              </p:ext>
            </p:extLst>
          </p:nvPr>
        </p:nvGraphicFramePr>
        <p:xfrm>
          <a:off x="6632448" y="2376923"/>
          <a:ext cx="5360613" cy="3720312"/>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6"/>
                  </a:ext>
                </a:extLst>
              </a:tr>
            </a:tbl>
          </a:graphicData>
        </a:graphic>
      </p:graphicFrame>
      <p:pic>
        <p:nvPicPr>
          <p:cNvPr id="13" name="Image 12" descr="Une image contenant Graphique, Police, graphisme, logo&#10;&#10;Le contenu généré par l’IA peut être incorrect.">
            <a:extLst>
              <a:ext uri="{FF2B5EF4-FFF2-40B4-BE49-F238E27FC236}">
                <a16:creationId xmlns:a16="http://schemas.microsoft.com/office/drawing/2014/main" id="{9E94320F-6A4E-FD1F-DEBF-75E27CCCDE7C}"/>
              </a:ext>
            </a:extLst>
          </p:cNvPr>
          <p:cNvPicPr>
            <a:picLocks noChangeAspect="1"/>
          </p:cNvPicPr>
          <p:nvPr/>
        </p:nvPicPr>
        <p:blipFill>
          <a:blip r:embed="rId2"/>
          <a:stretch>
            <a:fillRect/>
          </a:stretch>
        </p:blipFill>
        <p:spPr>
          <a:xfrm>
            <a:off x="2749292" y="1595496"/>
            <a:ext cx="1146055" cy="866283"/>
          </a:xfrm>
          <a:prstGeom prst="rect">
            <a:avLst/>
          </a:prstGeom>
        </p:spPr>
      </p:pic>
    </p:spTree>
    <p:extLst>
      <p:ext uri="{BB962C8B-B14F-4D97-AF65-F5344CB8AC3E}">
        <p14:creationId xmlns:p14="http://schemas.microsoft.com/office/powerpoint/2010/main" val="419293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9E6E-162D-CB5C-502E-646C82D11A2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33CDC6-007C-0919-C156-AD230CBB10F3}"/>
              </a:ext>
            </a:extLst>
          </p:cNvPr>
          <p:cNvSpPr>
            <a:spLocks noGrp="1"/>
          </p:cNvSpPr>
          <p:nvPr>
            <p:ph type="title"/>
          </p:nvPr>
        </p:nvSpPr>
        <p:spPr/>
        <p:txBody>
          <a:bodyPr>
            <a:noAutofit/>
          </a:bodyPr>
          <a:lstStyle/>
          <a:p>
            <a:r>
              <a:rPr lang="fr-FR" noProof="0" dirty="0"/>
              <a:t>Correction</a:t>
            </a:r>
            <a:endParaRPr lang="fr-FR" sz="2800" b="0" noProof="0" dirty="0"/>
          </a:p>
        </p:txBody>
      </p:sp>
      <p:sp>
        <p:nvSpPr>
          <p:cNvPr id="5" name="Espace réservé de la date 3">
            <a:extLst>
              <a:ext uri="{FF2B5EF4-FFF2-40B4-BE49-F238E27FC236}">
                <a16:creationId xmlns:a16="http://schemas.microsoft.com/office/drawing/2014/main" id="{2C3ED841-26E8-61BE-2944-DADA8C1CBD23}"/>
              </a:ext>
            </a:extLst>
          </p:cNvPr>
          <p:cNvSpPr>
            <a:spLocks noGrp="1"/>
          </p:cNvSpPr>
          <p:nvPr>
            <p:ph type="dt" sz="half" idx="10"/>
          </p:nvPr>
        </p:nvSpPr>
        <p:spPr/>
        <p:txBody>
          <a:bodyPr/>
          <a:lstStyle/>
          <a:p>
            <a:pPr rtl="0"/>
            <a:r>
              <a:rPr lang="fr-FR" noProof="0"/>
              <a:t>01/07/2025</a:t>
            </a:r>
          </a:p>
        </p:txBody>
      </p:sp>
      <p:sp>
        <p:nvSpPr>
          <p:cNvPr id="6" name="Espace réservé du pied de page 4">
            <a:extLst>
              <a:ext uri="{FF2B5EF4-FFF2-40B4-BE49-F238E27FC236}">
                <a16:creationId xmlns:a16="http://schemas.microsoft.com/office/drawing/2014/main" id="{13D1643B-3C33-C080-5705-D7BDD00F4C30}"/>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B168F802-D344-958F-7D16-A7035CEB04E8}"/>
              </a:ext>
            </a:extLst>
          </p:cNvPr>
          <p:cNvSpPr>
            <a:spLocks noGrp="1"/>
          </p:cNvSpPr>
          <p:nvPr>
            <p:ph type="sldNum" sz="quarter" idx="12"/>
          </p:nvPr>
        </p:nvSpPr>
        <p:spPr/>
        <p:txBody>
          <a:bodyPr/>
          <a:lstStyle/>
          <a:p>
            <a:pPr rtl="0"/>
            <a:fld id="{294A09A9-5501-47C1-A89A-A340965A2BE2}" type="slidenum">
              <a:rPr lang="fr-FR" noProof="0" smtClean="0"/>
              <a:t>16</a:t>
            </a:fld>
            <a:endParaRPr lang="fr-FR" noProof="0"/>
          </a:p>
        </p:txBody>
      </p:sp>
      <p:sp>
        <p:nvSpPr>
          <p:cNvPr id="8" name="Espace réservé du texte 7">
            <a:extLst>
              <a:ext uri="{FF2B5EF4-FFF2-40B4-BE49-F238E27FC236}">
                <a16:creationId xmlns:a16="http://schemas.microsoft.com/office/drawing/2014/main" id="{48377EE2-4C97-B94B-F3A4-271CE2D9880F}"/>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E55408FA-431C-DD3B-A471-2073CD7AB2E0}"/>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Piratage massif du groupe hôtelier Marriott.</a:t>
            </a: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500 millions de clients touchés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C’est une méga-fuite de données. Le groupe hôtelier américain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 révélé qu’il avait été victime d’un piratage massif, avec des accès non-autorisés à la base de données de sa filiale </a:t>
            </a:r>
            <a:r>
              <a:rPr lang="fr-FR" altLang="fr-FR" sz="1600" i="1" dirty="0" err="1">
                <a:solidFill>
                  <a:schemeClr val="tx1"/>
                </a:solidFill>
                <a:latin typeface="Calibri Light" panose="020F0302020204030204" pitchFamily="34" charset="0"/>
                <a:cs typeface="Calibri Light" panose="020F0302020204030204" pitchFamily="34" charset="0"/>
              </a:rPr>
              <a:t>Starwood</a:t>
            </a:r>
            <a:r>
              <a:rPr lang="fr-FR" altLang="fr-FR" sz="1600" i="1" dirty="0">
                <a:solidFill>
                  <a:schemeClr val="tx1"/>
                </a:solidFill>
                <a:latin typeface="Calibri Light" panose="020F0302020204030204" pitchFamily="34" charset="0"/>
                <a:cs typeface="Calibri Light" panose="020F0302020204030204" pitchFamily="34" charset="0"/>
              </a:rPr>
              <a: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Noms, adresses postale et électronique, dates de réservation, numéros de téléphone et de passeport…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informations d’environ 500 millions de clients ont été dérobées.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accès non autorisés, avec une duplication de la base de données ont commencé en 2014.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assure que les numéros de cartes de crédit étaient chiffrés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Mais la chaine n’exclut pas que les éléments nécessaires au déchiffrement des données aient été compromis.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20 minutes – 30/11/2018]</a:t>
            </a:r>
          </a:p>
        </p:txBody>
      </p:sp>
      <p:graphicFrame>
        <p:nvGraphicFramePr>
          <p:cNvPr id="9" name="Tableau 8">
            <a:extLst>
              <a:ext uri="{FF2B5EF4-FFF2-40B4-BE49-F238E27FC236}">
                <a16:creationId xmlns:a16="http://schemas.microsoft.com/office/drawing/2014/main" id="{D6D4016E-8505-FF43-21A6-D81151774423}"/>
              </a:ext>
            </a:extLst>
          </p:cNvPr>
          <p:cNvGraphicFramePr>
            <a:graphicFrameLocks noGrp="1"/>
          </p:cNvGraphicFramePr>
          <p:nvPr>
            <p:extLst>
              <p:ext uri="{D42A27DB-BD31-4B8C-83A1-F6EECF244321}">
                <p14:modId xmlns:p14="http://schemas.microsoft.com/office/powerpoint/2010/main" val="3364377762"/>
              </p:ext>
            </p:extLst>
          </p:nvPr>
        </p:nvGraphicFramePr>
        <p:xfrm>
          <a:off x="6632448" y="2376923"/>
          <a:ext cx="5360613" cy="3780396"/>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a:t>
                      </a: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Vol des informations des clients du groupe hôtelier</a:t>
                      </a: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Informations des clients du groupe</a:t>
                      </a: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Base de données de sa filiale </a:t>
                      </a:r>
                      <a:r>
                        <a:rPr lang="fr-FR" sz="1800" b="0" i="0" u="none" strike="noStrike" kern="1200" dirty="0" err="1">
                          <a:solidFill>
                            <a:srgbClr val="252525"/>
                          </a:solidFill>
                          <a:effectLst/>
                          <a:latin typeface="+mj-lt"/>
                          <a:ea typeface="+mn-ea"/>
                          <a:cs typeface="Segoe UI" panose="020B0502040204020203" pitchFamily="34" charset="0"/>
                        </a:rPr>
                        <a:t>Starwood</a:t>
                      </a: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Image, juridique (RGPD)</a:t>
                      </a: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Lucratif ?</a:t>
                      </a:r>
                    </a:p>
                  </a:txBody>
                  <a:tcPr marL="167997" marR="71997" marT="0" marB="0" anchor="ctr"/>
                </a:tc>
                <a:extLst>
                  <a:ext uri="{0D108BD9-81ED-4DB2-BD59-A6C34878D82A}">
                    <a16:rowId xmlns:a16="http://schemas.microsoft.com/office/drawing/2014/main" val="10006"/>
                  </a:ext>
                </a:extLst>
              </a:tr>
            </a:tbl>
          </a:graphicData>
        </a:graphic>
      </p:graphicFrame>
      <p:pic>
        <p:nvPicPr>
          <p:cNvPr id="13" name="Image 12" descr="Une image contenant Graphique, Police, graphisme, logo&#10;&#10;Le contenu généré par l’IA peut être incorrect.">
            <a:extLst>
              <a:ext uri="{FF2B5EF4-FFF2-40B4-BE49-F238E27FC236}">
                <a16:creationId xmlns:a16="http://schemas.microsoft.com/office/drawing/2014/main" id="{3A4F790A-265D-C72D-7CAB-D2D4394299B5}"/>
              </a:ext>
            </a:extLst>
          </p:cNvPr>
          <p:cNvPicPr>
            <a:picLocks noChangeAspect="1"/>
          </p:cNvPicPr>
          <p:nvPr/>
        </p:nvPicPr>
        <p:blipFill>
          <a:blip r:embed="rId2"/>
          <a:stretch>
            <a:fillRect/>
          </a:stretch>
        </p:blipFill>
        <p:spPr>
          <a:xfrm>
            <a:off x="2749292" y="1595496"/>
            <a:ext cx="1146055" cy="866283"/>
          </a:xfrm>
          <a:prstGeom prst="rect">
            <a:avLst/>
          </a:prstGeom>
        </p:spPr>
      </p:pic>
    </p:spTree>
    <p:extLst>
      <p:ext uri="{BB962C8B-B14F-4D97-AF65-F5344CB8AC3E}">
        <p14:creationId xmlns:p14="http://schemas.microsoft.com/office/powerpoint/2010/main" val="35153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1678-2647-EC03-F58F-C140D0B276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2EB7A3-D316-ACCC-A869-4EB223EC9516}"/>
              </a:ext>
            </a:extLst>
          </p:cNvPr>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BBD69E78-1952-8375-2047-7A5E0BDDD7F2}"/>
              </a:ext>
            </a:extLst>
          </p:cNvPr>
          <p:cNvSpPr>
            <a:spLocks noGrp="1"/>
          </p:cNvSpPr>
          <p:nvPr>
            <p:ph type="dt" sz="half" idx="10"/>
          </p:nvPr>
        </p:nvSpPr>
        <p:spPr/>
        <p:txBody>
          <a:bodyPr/>
          <a:lstStyle/>
          <a:p>
            <a:pPr rtl="0"/>
            <a:r>
              <a:rPr lang="fr-FR" noProof="0"/>
              <a:t>01/07/2025</a:t>
            </a:r>
          </a:p>
        </p:txBody>
      </p:sp>
      <p:sp>
        <p:nvSpPr>
          <p:cNvPr id="6" name="Espace réservé du pied de page 4">
            <a:extLst>
              <a:ext uri="{FF2B5EF4-FFF2-40B4-BE49-F238E27FC236}">
                <a16:creationId xmlns:a16="http://schemas.microsoft.com/office/drawing/2014/main" id="{FDFC1438-506A-889C-5B53-36A26613927D}"/>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A88FA887-0501-E71F-25CF-53E8A6DEA5CC}"/>
              </a:ext>
            </a:extLst>
          </p:cNvPr>
          <p:cNvSpPr>
            <a:spLocks noGrp="1"/>
          </p:cNvSpPr>
          <p:nvPr>
            <p:ph type="sldNum" sz="quarter" idx="12"/>
          </p:nvPr>
        </p:nvSpPr>
        <p:spPr/>
        <p:txBody>
          <a:bodyPr/>
          <a:lstStyle/>
          <a:p>
            <a:pPr rtl="0"/>
            <a:fld id="{294A09A9-5501-47C1-A89A-A340965A2BE2}" type="slidenum">
              <a:rPr lang="fr-FR" noProof="0" smtClean="0"/>
              <a:t>17</a:t>
            </a:fld>
            <a:endParaRPr lang="fr-FR" noProof="0"/>
          </a:p>
        </p:txBody>
      </p:sp>
      <p:sp>
        <p:nvSpPr>
          <p:cNvPr id="8" name="Espace réservé du texte 7">
            <a:extLst>
              <a:ext uri="{FF2B5EF4-FFF2-40B4-BE49-F238E27FC236}">
                <a16:creationId xmlns:a16="http://schemas.microsoft.com/office/drawing/2014/main" id="{826BA929-279B-E36B-CAB1-AE65D18850C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B5F211D2-E53A-C44C-0B80-73373CF1E839}"/>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Pathé victime d’une arnaque au président à 19 millions d’euros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Des escrocs sont parvenus à convaincre l’ancien directeur financier de Pathé Pays-Bas que la direction de Pathé lui ordonnait de verser d’importantes sommes sur un compte tiers pour financer une acquisition à Dubaï.</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Au total, plus de 19,2 millions d’euros auraient ainsi été dérobés à l’entreprise en mars 2018.</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Next </a:t>
            </a:r>
            <a:r>
              <a:rPr lang="fr-FR" altLang="fr-FR" sz="1600" dirty="0" err="1">
                <a:solidFill>
                  <a:schemeClr val="tx1"/>
                </a:solidFill>
                <a:latin typeface="Calibri Light" panose="020F0302020204030204" pitchFamily="34" charset="0"/>
                <a:cs typeface="Calibri Light" panose="020F0302020204030204" pitchFamily="34" charset="0"/>
              </a:rPr>
              <a:t>inpact</a:t>
            </a:r>
            <a:r>
              <a:rPr lang="fr-FR" altLang="fr-FR" sz="1600" dirty="0">
                <a:solidFill>
                  <a:schemeClr val="tx1"/>
                </a:solidFill>
                <a:latin typeface="Calibri Light" panose="020F0302020204030204" pitchFamily="34" charset="0"/>
                <a:cs typeface="Calibri Light" panose="020F0302020204030204" pitchFamily="34" charset="0"/>
              </a:rPr>
              <a:t> – 12/11/2018</a:t>
            </a:r>
          </a:p>
        </p:txBody>
      </p:sp>
      <p:graphicFrame>
        <p:nvGraphicFramePr>
          <p:cNvPr id="9" name="Tableau 8">
            <a:extLst>
              <a:ext uri="{FF2B5EF4-FFF2-40B4-BE49-F238E27FC236}">
                <a16:creationId xmlns:a16="http://schemas.microsoft.com/office/drawing/2014/main" id="{DF106C8E-B250-99FA-2C60-ED02E7207D9A}"/>
              </a:ext>
            </a:extLst>
          </p:cNvPr>
          <p:cNvGraphicFramePr>
            <a:graphicFrameLocks noGrp="1"/>
          </p:cNvGraphicFramePr>
          <p:nvPr>
            <p:extLst>
              <p:ext uri="{D42A27DB-BD31-4B8C-83A1-F6EECF244321}">
                <p14:modId xmlns:p14="http://schemas.microsoft.com/office/powerpoint/2010/main" val="3270001217"/>
              </p:ext>
            </p:extLst>
          </p:nvPr>
        </p:nvGraphicFramePr>
        <p:xfrm>
          <a:off x="6632448" y="2376923"/>
          <a:ext cx="5360613" cy="3720312"/>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6"/>
                  </a:ext>
                </a:extLst>
              </a:tr>
            </a:tbl>
          </a:graphicData>
        </a:graphic>
      </p:graphicFrame>
      <p:pic>
        <p:nvPicPr>
          <p:cNvPr id="10" name="Image 9" descr="Une image contenant logo, clipart, Graphique, conception&#10;&#10;Le contenu généré par l’IA peut être incorrect.">
            <a:extLst>
              <a:ext uri="{FF2B5EF4-FFF2-40B4-BE49-F238E27FC236}">
                <a16:creationId xmlns:a16="http://schemas.microsoft.com/office/drawing/2014/main" id="{1873B8C6-27F7-2BB9-0461-EED8E1682384}"/>
              </a:ext>
            </a:extLst>
          </p:cNvPr>
          <p:cNvPicPr>
            <a:picLocks noChangeAspect="1"/>
          </p:cNvPicPr>
          <p:nvPr/>
        </p:nvPicPr>
        <p:blipFill>
          <a:blip r:embed="rId2"/>
          <a:stretch>
            <a:fillRect/>
          </a:stretch>
        </p:blipFill>
        <p:spPr>
          <a:xfrm>
            <a:off x="2557272" y="1581157"/>
            <a:ext cx="1530096" cy="1141834"/>
          </a:xfrm>
          <a:prstGeom prst="rect">
            <a:avLst/>
          </a:prstGeom>
        </p:spPr>
      </p:pic>
    </p:spTree>
    <p:extLst>
      <p:ext uri="{BB962C8B-B14F-4D97-AF65-F5344CB8AC3E}">
        <p14:creationId xmlns:p14="http://schemas.microsoft.com/office/powerpoint/2010/main" val="215996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E07E-8E14-3C42-A3D3-F08E1F159C1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0D369E-1A6A-56C4-1132-6403547F70E2}"/>
              </a:ext>
            </a:extLst>
          </p:cNvPr>
          <p:cNvSpPr>
            <a:spLocks noGrp="1"/>
          </p:cNvSpPr>
          <p:nvPr>
            <p:ph type="title"/>
          </p:nvPr>
        </p:nvSpPr>
        <p:spPr/>
        <p:txBody>
          <a:bodyPr>
            <a:noAutofit/>
          </a:bodyPr>
          <a:lstStyle/>
          <a:p>
            <a:r>
              <a:rPr lang="fr-FR" noProof="0" dirty="0"/>
              <a:t>Correction</a:t>
            </a:r>
            <a:endParaRPr lang="fr-FR" sz="2800" b="0" noProof="0" dirty="0"/>
          </a:p>
        </p:txBody>
      </p:sp>
      <p:sp>
        <p:nvSpPr>
          <p:cNvPr id="5" name="Espace réservé de la date 3">
            <a:extLst>
              <a:ext uri="{FF2B5EF4-FFF2-40B4-BE49-F238E27FC236}">
                <a16:creationId xmlns:a16="http://schemas.microsoft.com/office/drawing/2014/main" id="{EF62088A-4065-9255-C9C4-531EAC82AB01}"/>
              </a:ext>
            </a:extLst>
          </p:cNvPr>
          <p:cNvSpPr>
            <a:spLocks noGrp="1"/>
          </p:cNvSpPr>
          <p:nvPr>
            <p:ph type="dt" sz="half" idx="10"/>
          </p:nvPr>
        </p:nvSpPr>
        <p:spPr/>
        <p:txBody>
          <a:bodyPr/>
          <a:lstStyle/>
          <a:p>
            <a:pPr rtl="0"/>
            <a:r>
              <a:rPr lang="fr-FR" noProof="0"/>
              <a:t>01/07/2025</a:t>
            </a:r>
          </a:p>
        </p:txBody>
      </p:sp>
      <p:sp>
        <p:nvSpPr>
          <p:cNvPr id="6" name="Espace réservé du pied de page 4">
            <a:extLst>
              <a:ext uri="{FF2B5EF4-FFF2-40B4-BE49-F238E27FC236}">
                <a16:creationId xmlns:a16="http://schemas.microsoft.com/office/drawing/2014/main" id="{18793361-6B32-BC3C-60E5-A031B11EF55A}"/>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31D10310-BE1D-88A0-4989-8B22D768141B}"/>
              </a:ext>
            </a:extLst>
          </p:cNvPr>
          <p:cNvSpPr>
            <a:spLocks noGrp="1"/>
          </p:cNvSpPr>
          <p:nvPr>
            <p:ph type="sldNum" sz="quarter" idx="12"/>
          </p:nvPr>
        </p:nvSpPr>
        <p:spPr/>
        <p:txBody>
          <a:bodyPr/>
          <a:lstStyle/>
          <a:p>
            <a:pPr rtl="0"/>
            <a:fld id="{294A09A9-5501-47C1-A89A-A340965A2BE2}" type="slidenum">
              <a:rPr lang="fr-FR" noProof="0" smtClean="0"/>
              <a:t>18</a:t>
            </a:fld>
            <a:endParaRPr lang="fr-FR" noProof="0"/>
          </a:p>
        </p:txBody>
      </p:sp>
      <p:sp>
        <p:nvSpPr>
          <p:cNvPr id="8" name="Espace réservé du texte 7">
            <a:extLst>
              <a:ext uri="{FF2B5EF4-FFF2-40B4-BE49-F238E27FC236}">
                <a16:creationId xmlns:a16="http://schemas.microsoft.com/office/drawing/2014/main" id="{C53B967B-DD87-6EA5-EC34-26BE557F98B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E4408E3D-137B-39A8-B362-CD71FE744928}"/>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Pathé victime d’une arnaque au président à 19 millions d’euros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Des escrocs sont parvenus à convaincre l’ancien directeur financier de Pathé Pays-Bas que la direction de Pathé lui ordonnait de verser d’importantes sommes sur un compte tiers pour financer une acquisition à Dubaï.</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Au total, plus de 19,2 millions d’euros auraient ainsi été dérobés à l’entreprise en mars 2018.</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Next </a:t>
            </a:r>
            <a:r>
              <a:rPr lang="fr-FR" altLang="fr-FR" sz="1600" dirty="0" err="1">
                <a:solidFill>
                  <a:schemeClr val="tx1"/>
                </a:solidFill>
                <a:latin typeface="Calibri Light" panose="020F0302020204030204" pitchFamily="34" charset="0"/>
                <a:cs typeface="Calibri Light" panose="020F0302020204030204" pitchFamily="34" charset="0"/>
              </a:rPr>
              <a:t>inpact</a:t>
            </a:r>
            <a:r>
              <a:rPr lang="fr-FR" altLang="fr-FR" sz="1600" dirty="0">
                <a:solidFill>
                  <a:schemeClr val="tx1"/>
                </a:solidFill>
                <a:latin typeface="Calibri Light" panose="020F0302020204030204" pitchFamily="34" charset="0"/>
                <a:cs typeface="Calibri Light" panose="020F0302020204030204" pitchFamily="34" charset="0"/>
              </a:rPr>
              <a:t> – 12/11/2018</a:t>
            </a:r>
          </a:p>
        </p:txBody>
      </p:sp>
      <p:graphicFrame>
        <p:nvGraphicFramePr>
          <p:cNvPr id="9" name="Tableau 8">
            <a:extLst>
              <a:ext uri="{FF2B5EF4-FFF2-40B4-BE49-F238E27FC236}">
                <a16:creationId xmlns:a16="http://schemas.microsoft.com/office/drawing/2014/main" id="{C7E4DBEB-0665-982E-E079-79965A792B8B}"/>
              </a:ext>
            </a:extLst>
          </p:cNvPr>
          <p:cNvGraphicFramePr>
            <a:graphicFrameLocks noGrp="1"/>
          </p:cNvGraphicFramePr>
          <p:nvPr>
            <p:extLst>
              <p:ext uri="{D42A27DB-BD31-4B8C-83A1-F6EECF244321}">
                <p14:modId xmlns:p14="http://schemas.microsoft.com/office/powerpoint/2010/main" val="1114542967"/>
              </p:ext>
            </p:extLst>
          </p:nvPr>
        </p:nvGraphicFramePr>
        <p:xfrm>
          <a:off x="6632448" y="2376923"/>
          <a:ext cx="5360613" cy="3760368"/>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Escrocs</a:t>
                      </a: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Usurpation de l’identité d’un directeur de l’organisation</a:t>
                      </a: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Identité des directeurs (information)</a:t>
                      </a: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Directeurs (personnes)</a:t>
                      </a: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Financier, image</a:t>
                      </a: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n-lt"/>
                          <a:ea typeface="+mn-ea"/>
                          <a:cs typeface="Segoe UI" panose="020B0502040204020203" pitchFamily="34" charset="0"/>
                        </a:rPr>
                        <a:t>Lucratif, fraude</a:t>
                      </a:r>
                    </a:p>
                  </a:txBody>
                  <a:tcPr marL="167997" marR="71997" marT="0" marB="0" anchor="ctr"/>
                </a:tc>
                <a:extLst>
                  <a:ext uri="{0D108BD9-81ED-4DB2-BD59-A6C34878D82A}">
                    <a16:rowId xmlns:a16="http://schemas.microsoft.com/office/drawing/2014/main" val="10006"/>
                  </a:ext>
                </a:extLst>
              </a:tr>
            </a:tbl>
          </a:graphicData>
        </a:graphic>
      </p:graphicFrame>
      <p:pic>
        <p:nvPicPr>
          <p:cNvPr id="10" name="Image 9" descr="Une image contenant logo, clipart, Graphique, conception&#10;&#10;Le contenu généré par l’IA peut être incorrect.">
            <a:extLst>
              <a:ext uri="{FF2B5EF4-FFF2-40B4-BE49-F238E27FC236}">
                <a16:creationId xmlns:a16="http://schemas.microsoft.com/office/drawing/2014/main" id="{D92183CB-2B20-48BB-0B15-25FD3DFC8D9A}"/>
              </a:ext>
            </a:extLst>
          </p:cNvPr>
          <p:cNvPicPr>
            <a:picLocks noChangeAspect="1"/>
          </p:cNvPicPr>
          <p:nvPr/>
        </p:nvPicPr>
        <p:blipFill>
          <a:blip r:embed="rId2"/>
          <a:stretch>
            <a:fillRect/>
          </a:stretch>
        </p:blipFill>
        <p:spPr>
          <a:xfrm>
            <a:off x="2557272" y="1581157"/>
            <a:ext cx="1530096" cy="1141834"/>
          </a:xfrm>
          <a:prstGeom prst="rect">
            <a:avLst/>
          </a:prstGeom>
        </p:spPr>
      </p:pic>
    </p:spTree>
    <p:extLst>
      <p:ext uri="{BB962C8B-B14F-4D97-AF65-F5344CB8AC3E}">
        <p14:creationId xmlns:p14="http://schemas.microsoft.com/office/powerpoint/2010/main" val="29377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gravité dépend des conséquences potentielles.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 est estimée selon des échelles qui hiérarchisent les conséquences par types.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retient généralement le maximum (la conséquence potentielle la plus grave).</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01/07/2025</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algn="ctr" rtl="0"/>
            <a:r>
              <a:rPr lang="fr-FR" noProof="0" dirty="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19</a:t>
            </a:fld>
            <a:endParaRPr lang="fr-FR" noProof="0"/>
          </a:p>
        </p:txBody>
      </p:sp>
      <p:sp>
        <p:nvSpPr>
          <p:cNvPr id="2" name="Espace réservé du texte 1">
            <a:extLst>
              <a:ext uri="{FF2B5EF4-FFF2-40B4-BE49-F238E27FC236}">
                <a16:creationId xmlns:a16="http://schemas.microsoft.com/office/drawing/2014/main" id="{824A683F-11EA-3654-FEEB-2D38459C69F1}"/>
              </a:ext>
            </a:extLst>
          </p:cNvPr>
          <p:cNvSpPr>
            <a:spLocks noGrp="1"/>
          </p:cNvSpPr>
          <p:nvPr>
            <p:ph type="body" sz="quarter" idx="13"/>
          </p:nvPr>
        </p:nvSpPr>
        <p:spPr/>
        <p:txBody>
          <a:bodyPr/>
          <a:lstStyle/>
          <a:p>
            <a:r>
              <a:rPr lang="fr-FR" dirty="0"/>
              <a:t>Qu’est-ce que la gravité ?</a:t>
            </a:r>
          </a:p>
        </p:txBody>
      </p:sp>
      <p:pic>
        <p:nvPicPr>
          <p:cNvPr id="23" name="Image 22">
            <a:extLst>
              <a:ext uri="{FF2B5EF4-FFF2-40B4-BE49-F238E27FC236}">
                <a16:creationId xmlns:a16="http://schemas.microsoft.com/office/drawing/2014/main" id="{4715B3E5-62AE-3421-AA07-4C38602AD7EA}"/>
              </a:ext>
            </a:extLst>
          </p:cNvPr>
          <p:cNvPicPr>
            <a:picLocks noChangeAspect="1"/>
          </p:cNvPicPr>
          <p:nvPr/>
        </p:nvPicPr>
        <p:blipFill>
          <a:blip r:embed="rId3"/>
          <a:stretch>
            <a:fillRect/>
          </a:stretch>
        </p:blipFill>
        <p:spPr>
          <a:xfrm>
            <a:off x="1522311" y="1724288"/>
            <a:ext cx="4042854" cy="3600000"/>
          </a:xfrm>
          <a:prstGeom prst="rect">
            <a:avLst/>
          </a:prstGeom>
        </p:spPr>
      </p:pic>
      <p:sp>
        <p:nvSpPr>
          <p:cNvPr id="24" name="Rectangle 23">
            <a:extLst>
              <a:ext uri="{FF2B5EF4-FFF2-40B4-BE49-F238E27FC236}">
                <a16:creationId xmlns:a16="http://schemas.microsoft.com/office/drawing/2014/main" id="{45E34F65-41BD-13B7-5E58-39A839A80072}"/>
              </a:ext>
            </a:extLst>
          </p:cNvPr>
          <p:cNvSpPr/>
          <p:nvPr/>
        </p:nvSpPr>
        <p:spPr>
          <a:xfrm>
            <a:off x="6629590" y="268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sur l’objectif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effets sur la mission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 | Retard | Destination non atteinte</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60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Autres conséquences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(financières, sur l’environnement, etc.)</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64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sur la santé</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Aucuns | Blessure légère | Blessure grave | Décès</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Gravité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du niveau des conséquences potentielles.</a:t>
            </a:r>
          </a:p>
        </p:txBody>
      </p:sp>
    </p:spTree>
    <p:extLst>
      <p:ext uri="{BB962C8B-B14F-4D97-AF65-F5344CB8AC3E}">
        <p14:creationId xmlns:p14="http://schemas.microsoft.com/office/powerpoint/2010/main" val="20457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b">
            <a:noAutofit/>
          </a:bodyPr>
          <a:lstStyle/>
          <a:p>
            <a:r>
              <a:rPr lang="fr-FR" sz="4000" dirty="0"/>
              <a:t>Introduction</a:t>
            </a:r>
            <a:endParaRPr lang="fr-FR" sz="4000" cap="all" noProof="0" dirty="0">
              <a:latin typeface="Calibri Light" panose="020F0302020204030204" pitchFamily="34" charset="0"/>
              <a:cs typeface="Calibri Light" panose="020F0302020204030204" pitchFamily="34" charset="0"/>
            </a:endParaRPr>
          </a:p>
        </p:txBody>
      </p:sp>
      <p:sp>
        <p:nvSpPr>
          <p:cNvPr id="3" name="Sous-titre 2" descr="Tag=AccentColor&#10;Flavor=Light&#10;Target=Text"/>
          <p:cNvSpPr>
            <a:spLocks noGrp="1"/>
          </p:cNvSpPr>
          <p:nvPr>
            <p:ph idx="1"/>
          </p:nvPr>
        </p:nvSpPr>
        <p:spPr/>
        <p:txBody>
          <a:bodyPr vert="horz" lIns="91440" tIns="45720" rIns="91440" bIns="45720" rtlCol="0">
            <a:noAutofit/>
          </a:bodyPr>
          <a:lstStyle/>
          <a:p>
            <a:pPr marL="0" indent="0" algn="just">
              <a:lnSpc>
                <a:spcPct val="102000"/>
              </a:lnSpc>
              <a:spcBef>
                <a:spcPts val="0"/>
              </a:spcBef>
              <a:spcAft>
                <a:spcPts val="600"/>
              </a:spcAft>
              <a:buNone/>
            </a:pPr>
            <a:r>
              <a:rPr lang="fr-FR" noProof="0" dirty="0">
                <a:solidFill>
                  <a:srgbClr val="191B0E"/>
                </a:solidFill>
                <a:latin typeface="Calibri Light" panose="020F0302020204030204" pitchFamily="34" charset="0"/>
                <a:cs typeface="Calibri Light" panose="020F0302020204030204" pitchFamily="34" charset="0"/>
              </a:rPr>
              <a:t>Les données sont notre pétrole ! Les moyens sont contraints. Nos systèmes et la réglementation ne sont pas parfaitement maîtrisés et évoluent en permanence. Les attaques se multiplient. Les attaquants s’organisent et leurs capacités s’accroissent.</a:t>
            </a:r>
          </a:p>
          <a:p>
            <a:pPr marL="0" indent="0" algn="just">
              <a:lnSpc>
                <a:spcPct val="102000"/>
              </a:lnSpc>
              <a:spcBef>
                <a:spcPts val="0"/>
              </a:spcBef>
              <a:spcAft>
                <a:spcPts val="600"/>
              </a:spcAft>
              <a:buNone/>
            </a:pPr>
            <a:endParaRPr lang="fr-FR" noProof="0" dirty="0">
              <a:solidFill>
                <a:srgbClr val="191B0E"/>
              </a:solidFill>
              <a:latin typeface="Calibri Light" panose="020F0302020204030204" pitchFamily="34" charset="0"/>
              <a:cs typeface="Calibri Light" panose="020F0302020204030204" pitchFamily="34" charset="0"/>
            </a:endParaRPr>
          </a:p>
          <a:p>
            <a:pPr marL="0" indent="0" algn="just">
              <a:lnSpc>
                <a:spcPct val="102000"/>
              </a:lnSpc>
              <a:spcBef>
                <a:spcPts val="0"/>
              </a:spcBef>
              <a:spcAft>
                <a:spcPts val="600"/>
              </a:spcAft>
              <a:buNone/>
            </a:pPr>
            <a:r>
              <a:rPr lang="fr-FR" noProof="0" dirty="0">
                <a:solidFill>
                  <a:srgbClr val="191B0E"/>
                </a:solidFill>
                <a:latin typeface="Calibri Light" panose="020F0302020204030204" pitchFamily="34" charset="0"/>
                <a:cs typeface="Calibri Light" panose="020F0302020204030204" pitchFamily="34" charset="0"/>
              </a:rPr>
              <a:t>Dans ce contexte, il est plus que jamais indispensable de « penser risques » pour </a:t>
            </a:r>
            <a:r>
              <a:rPr lang="fr-FR" b="1" noProof="0" dirty="0">
                <a:solidFill>
                  <a:srgbClr val="191B0E"/>
                </a:solidFill>
                <a:latin typeface="Calibri Light" panose="020F0302020204030204" pitchFamily="34" charset="0"/>
                <a:cs typeface="Calibri Light" panose="020F0302020204030204" pitchFamily="34" charset="0"/>
              </a:rPr>
              <a:t>décider de ce qui est nécessaire et suffisant pour se protéger, </a:t>
            </a:r>
            <a:r>
              <a:rPr lang="fr-FR" noProof="0" dirty="0">
                <a:solidFill>
                  <a:srgbClr val="191B0E"/>
                </a:solidFill>
                <a:latin typeface="Calibri Light" panose="020F0302020204030204" pitchFamily="34" charset="0"/>
                <a:cs typeface="Calibri Light" panose="020F0302020204030204" pitchFamily="34" charset="0"/>
              </a:rPr>
              <a:t>de manière efficace.</a:t>
            </a:r>
          </a:p>
        </p:txBody>
      </p:sp>
      <p:sp>
        <p:nvSpPr>
          <p:cNvPr id="6" name="Espace réservé du pied de page 5">
            <a:extLst>
              <a:ext uri="{FF2B5EF4-FFF2-40B4-BE49-F238E27FC236}">
                <a16:creationId xmlns:a16="http://schemas.microsoft.com/office/drawing/2014/main" id="{AD22B6BB-8FB7-0401-4EEC-DD5CEEA96330}"/>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B47368C8-7066-0929-87F5-42B66B35B240}"/>
              </a:ext>
            </a:extLst>
          </p:cNvPr>
          <p:cNvSpPr>
            <a:spLocks noGrp="1"/>
          </p:cNvSpPr>
          <p:nvPr>
            <p:ph type="sldNum" sz="quarter" idx="12"/>
          </p:nvPr>
        </p:nvSpPr>
        <p:spPr/>
        <p:txBody>
          <a:bodyPr/>
          <a:lstStyle/>
          <a:p>
            <a:pPr rtl="0"/>
            <a:fld id="{294A09A9-5501-47C1-A89A-A340965A2BE2}" type="slidenum">
              <a:rPr lang="fr-FR" noProof="0" smtClean="0"/>
              <a:t>2</a:t>
            </a:fld>
            <a:endParaRPr lang="fr-FR" noProof="0"/>
          </a:p>
        </p:txBody>
      </p:sp>
      <p:sp>
        <p:nvSpPr>
          <p:cNvPr id="5" name="Espace réservé de la date 4">
            <a:extLst>
              <a:ext uri="{FF2B5EF4-FFF2-40B4-BE49-F238E27FC236}">
                <a16:creationId xmlns:a16="http://schemas.microsoft.com/office/drawing/2014/main" id="{040A9140-61D9-4DF2-F66E-3910D3DE5D93}"/>
              </a:ext>
            </a:extLst>
          </p:cNvPr>
          <p:cNvSpPr>
            <a:spLocks noGrp="1"/>
          </p:cNvSpPr>
          <p:nvPr>
            <p:ph type="dt" sz="half" idx="10"/>
          </p:nvPr>
        </p:nvSpPr>
        <p:spPr/>
        <p:txBody>
          <a:bodyPr/>
          <a:lstStyle/>
          <a:p>
            <a:pPr rtl="0"/>
            <a:r>
              <a:rPr lang="fr-FR" noProof="0"/>
              <a:t>01/07/2025</a:t>
            </a:r>
            <a:endParaRPr lang="fr-FR" noProof="0" dirty="0"/>
          </a:p>
        </p:txBody>
      </p:sp>
    </p:spTree>
    <p:extLst>
      <p:ext uri="{BB962C8B-B14F-4D97-AF65-F5344CB8AC3E}">
        <p14:creationId xmlns:p14="http://schemas.microsoft.com/office/powerpoint/2010/main" val="83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vraisemblance dépend de plusieurs facteurs : pertinence des sources de risques, niveau des vulnérabilités, dangerosité des parties prenantes et mesures en place.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décompose les scénarios pour estimer progressivement ces différents facteurs.</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01/07/2025</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algn="ctr" rtl="0"/>
            <a:r>
              <a:rPr lang="fr-FR" noProof="0" dirty="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20</a:t>
            </a:fld>
            <a:endParaRPr lang="fr-FR" noProof="0"/>
          </a:p>
        </p:txBody>
      </p:sp>
      <p:sp>
        <p:nvSpPr>
          <p:cNvPr id="4" name="Espace réservé du texte 3">
            <a:extLst>
              <a:ext uri="{FF2B5EF4-FFF2-40B4-BE49-F238E27FC236}">
                <a16:creationId xmlns:a16="http://schemas.microsoft.com/office/drawing/2014/main" id="{5327B936-DDE4-09F7-482D-1C6732FE4872}"/>
              </a:ext>
            </a:extLst>
          </p:cNvPr>
          <p:cNvSpPr>
            <a:spLocks noGrp="1"/>
          </p:cNvSpPr>
          <p:nvPr>
            <p:ph type="body" sz="quarter" idx="13"/>
          </p:nvPr>
        </p:nvSpPr>
        <p:spPr/>
        <p:txBody>
          <a:bodyPr/>
          <a:lstStyle/>
          <a:p>
            <a:r>
              <a:rPr lang="fr-FR" dirty="0"/>
              <a:t>Qu’est-ce que la vraisemblance ?</a:t>
            </a:r>
          </a:p>
        </p:txBody>
      </p:sp>
      <p:sp>
        <p:nvSpPr>
          <p:cNvPr id="24" name="Rectangle 23">
            <a:extLst>
              <a:ext uri="{FF2B5EF4-FFF2-40B4-BE49-F238E27FC236}">
                <a16:creationId xmlns:a16="http://schemas.microsoft.com/office/drawing/2014/main" id="{45E34F65-41BD-13B7-5E58-39A839A80072}"/>
              </a:ext>
            </a:extLst>
          </p:cNvPr>
          <p:cNvSpPr/>
          <p:nvPr/>
        </p:nvSpPr>
        <p:spPr>
          <a:xfrm>
            <a:off x="6629590" y="262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Sources de risques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(qui peut nous attaquer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Peu | Moyennement | Plutôt | Très pertinent</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964288"/>
            <a:ext cx="4860000" cy="36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Mesures en place</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(quelles solutions d’atténuation ?)</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52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Vulnérabilités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sont nos points faibles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Minimale | Faible | Importante | Maximale (avérée)</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Vraisemblance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de la possibilité de réalisation des scénarios.</a:t>
            </a:r>
          </a:p>
        </p:txBody>
      </p:sp>
      <p:pic>
        <p:nvPicPr>
          <p:cNvPr id="2" name="Image 1">
            <a:extLst>
              <a:ext uri="{FF2B5EF4-FFF2-40B4-BE49-F238E27FC236}">
                <a16:creationId xmlns:a16="http://schemas.microsoft.com/office/drawing/2014/main" id="{1962653D-5F4F-96D4-A8A9-C289B7FB0C5C}"/>
              </a:ext>
            </a:extLst>
          </p:cNvPr>
          <p:cNvPicPr>
            <a:picLocks noChangeAspect="1"/>
          </p:cNvPicPr>
          <p:nvPr/>
        </p:nvPicPr>
        <p:blipFill>
          <a:blip r:embed="rId3"/>
          <a:stretch>
            <a:fillRect/>
          </a:stretch>
        </p:blipFill>
        <p:spPr>
          <a:xfrm>
            <a:off x="1675101" y="1724288"/>
            <a:ext cx="1767273" cy="1080000"/>
          </a:xfrm>
          <a:prstGeom prst="rect">
            <a:avLst/>
          </a:prstGeom>
        </p:spPr>
      </p:pic>
      <p:pic>
        <p:nvPicPr>
          <p:cNvPr id="5" name="Image 4">
            <a:extLst>
              <a:ext uri="{FF2B5EF4-FFF2-40B4-BE49-F238E27FC236}">
                <a16:creationId xmlns:a16="http://schemas.microsoft.com/office/drawing/2014/main" id="{0FF73450-8FF8-DEFA-0AA7-BEC91B3A4E01}"/>
              </a:ext>
            </a:extLst>
          </p:cNvPr>
          <p:cNvPicPr>
            <a:picLocks noChangeAspect="1"/>
          </p:cNvPicPr>
          <p:nvPr/>
        </p:nvPicPr>
        <p:blipFill>
          <a:blip r:embed="rId4"/>
          <a:stretch>
            <a:fillRect/>
          </a:stretch>
        </p:blipFill>
        <p:spPr>
          <a:xfrm>
            <a:off x="1637340" y="2984288"/>
            <a:ext cx="1805034" cy="1080000"/>
          </a:xfrm>
          <a:prstGeom prst="rect">
            <a:avLst/>
          </a:prstGeom>
        </p:spPr>
      </p:pic>
      <p:pic>
        <p:nvPicPr>
          <p:cNvPr id="8" name="Image 7">
            <a:extLst>
              <a:ext uri="{FF2B5EF4-FFF2-40B4-BE49-F238E27FC236}">
                <a16:creationId xmlns:a16="http://schemas.microsoft.com/office/drawing/2014/main" id="{22F37495-5C91-A075-549B-92BC82D16DD1}"/>
              </a:ext>
            </a:extLst>
          </p:cNvPr>
          <p:cNvPicPr>
            <a:picLocks noChangeAspect="1"/>
          </p:cNvPicPr>
          <p:nvPr/>
        </p:nvPicPr>
        <p:blipFill>
          <a:blip r:embed="rId5"/>
          <a:stretch>
            <a:fillRect/>
          </a:stretch>
        </p:blipFill>
        <p:spPr>
          <a:xfrm>
            <a:off x="3907188" y="4244288"/>
            <a:ext cx="1925874" cy="1080000"/>
          </a:xfrm>
          <a:prstGeom prst="rect">
            <a:avLst/>
          </a:prstGeom>
        </p:spPr>
      </p:pic>
      <p:pic>
        <p:nvPicPr>
          <p:cNvPr id="12" name="Image 11">
            <a:extLst>
              <a:ext uri="{FF2B5EF4-FFF2-40B4-BE49-F238E27FC236}">
                <a16:creationId xmlns:a16="http://schemas.microsoft.com/office/drawing/2014/main" id="{0E3EEDCC-EB20-79D3-96EC-827508833B22}"/>
              </a:ext>
            </a:extLst>
          </p:cNvPr>
          <p:cNvPicPr>
            <a:picLocks noChangeAspect="1"/>
          </p:cNvPicPr>
          <p:nvPr/>
        </p:nvPicPr>
        <p:blipFill>
          <a:blip r:embed="rId6"/>
          <a:stretch>
            <a:fillRect/>
          </a:stretch>
        </p:blipFill>
        <p:spPr>
          <a:xfrm>
            <a:off x="4028671" y="1724288"/>
            <a:ext cx="1804391" cy="1080000"/>
          </a:xfrm>
          <a:prstGeom prst="rect">
            <a:avLst/>
          </a:prstGeom>
        </p:spPr>
      </p:pic>
      <p:pic>
        <p:nvPicPr>
          <p:cNvPr id="14" name="Image 13">
            <a:extLst>
              <a:ext uri="{FF2B5EF4-FFF2-40B4-BE49-F238E27FC236}">
                <a16:creationId xmlns:a16="http://schemas.microsoft.com/office/drawing/2014/main" id="{EDF07165-CFA0-0CC6-1240-3485B9517835}"/>
              </a:ext>
            </a:extLst>
          </p:cNvPr>
          <p:cNvPicPr>
            <a:picLocks noChangeAspect="1"/>
          </p:cNvPicPr>
          <p:nvPr/>
        </p:nvPicPr>
        <p:blipFill>
          <a:blip r:embed="rId7"/>
          <a:stretch>
            <a:fillRect/>
          </a:stretch>
        </p:blipFill>
        <p:spPr>
          <a:xfrm>
            <a:off x="4166964" y="2984288"/>
            <a:ext cx="1666098" cy="1080000"/>
          </a:xfrm>
          <a:prstGeom prst="rect">
            <a:avLst/>
          </a:prstGeom>
        </p:spPr>
      </p:pic>
      <p:pic>
        <p:nvPicPr>
          <p:cNvPr id="16" name="Image 15">
            <a:extLst>
              <a:ext uri="{FF2B5EF4-FFF2-40B4-BE49-F238E27FC236}">
                <a16:creationId xmlns:a16="http://schemas.microsoft.com/office/drawing/2014/main" id="{C6AD561C-5B63-E8C0-86CC-38A135939363}"/>
              </a:ext>
            </a:extLst>
          </p:cNvPr>
          <p:cNvPicPr>
            <a:picLocks noChangeAspect="1"/>
          </p:cNvPicPr>
          <p:nvPr/>
        </p:nvPicPr>
        <p:blipFill>
          <a:blip r:embed="rId8"/>
          <a:stretch>
            <a:fillRect/>
          </a:stretch>
        </p:blipFill>
        <p:spPr>
          <a:xfrm>
            <a:off x="1637984" y="4244288"/>
            <a:ext cx="1804390" cy="1080000"/>
          </a:xfrm>
          <a:prstGeom prst="rect">
            <a:avLst/>
          </a:prstGeom>
        </p:spPr>
      </p:pic>
      <p:sp>
        <p:nvSpPr>
          <p:cNvPr id="20" name="Rectangle 19">
            <a:extLst>
              <a:ext uri="{FF2B5EF4-FFF2-40B4-BE49-F238E27FC236}">
                <a16:creationId xmlns:a16="http://schemas.microsoft.com/office/drawing/2014/main" id="{7A22E038-48E9-1AA5-1051-773A777D0DAE}"/>
              </a:ext>
            </a:extLst>
          </p:cNvPr>
          <p:cNvSpPr/>
          <p:nvPr/>
        </p:nvSpPr>
        <p:spPr>
          <a:xfrm>
            <a:off x="6629590" y="4424288"/>
            <a:ext cx="4860000" cy="36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Parties prenantes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(de qui dépend-on ?)</a:t>
            </a:r>
          </a:p>
        </p:txBody>
      </p:sp>
    </p:spTree>
    <p:extLst>
      <p:ext uri="{BB962C8B-B14F-4D97-AF65-F5344CB8AC3E}">
        <p14:creationId xmlns:p14="http://schemas.microsoft.com/office/powerpoint/2010/main" val="268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0015213D-4067-890B-67BB-53C662F3D118}"/>
              </a:ext>
            </a:extLst>
          </p:cNvPr>
          <p:cNvGrpSpPr/>
          <p:nvPr/>
        </p:nvGrpSpPr>
        <p:grpSpPr>
          <a:xfrm>
            <a:off x="1924563" y="1573156"/>
            <a:ext cx="4178310" cy="3808022"/>
            <a:chOff x="1924563" y="1756036"/>
            <a:chExt cx="4178310" cy="3808022"/>
          </a:xfrm>
        </p:grpSpPr>
        <p:grpSp>
          <p:nvGrpSpPr>
            <p:cNvPr id="70" name="Groupe 69">
              <a:extLst>
                <a:ext uri="{FF2B5EF4-FFF2-40B4-BE49-F238E27FC236}">
                  <a16:creationId xmlns:a16="http://schemas.microsoft.com/office/drawing/2014/main" id="{F541520E-C3B7-ED93-357E-A61FBE7401B4}"/>
                </a:ext>
              </a:extLst>
            </p:cNvPr>
            <p:cNvGrpSpPr/>
            <p:nvPr/>
          </p:nvGrpSpPr>
          <p:grpSpPr>
            <a:xfrm>
              <a:off x="3556915" y="2786270"/>
              <a:ext cx="2545958" cy="1824000"/>
              <a:chOff x="3556915" y="2509190"/>
              <a:chExt cx="2545958" cy="1824000"/>
            </a:xfrm>
          </p:grpSpPr>
          <p:grpSp>
            <p:nvGrpSpPr>
              <p:cNvPr id="42" name="Groupe 41">
                <a:extLst>
                  <a:ext uri="{FF2B5EF4-FFF2-40B4-BE49-F238E27FC236}">
                    <a16:creationId xmlns:a16="http://schemas.microsoft.com/office/drawing/2014/main" id="{483FAE48-D152-E672-CCD7-78D4D86CAEB3}"/>
                  </a:ext>
                </a:extLst>
              </p:cNvPr>
              <p:cNvGrpSpPr/>
              <p:nvPr/>
            </p:nvGrpSpPr>
            <p:grpSpPr>
              <a:xfrm>
                <a:off x="4277406" y="2509190"/>
                <a:ext cx="1825467" cy="1824000"/>
                <a:chOff x="2335732" y="2742767"/>
                <a:chExt cx="1369100" cy="1368000"/>
              </a:xfrm>
            </p:grpSpPr>
            <p:pic>
              <p:nvPicPr>
                <p:cNvPr id="33" name="Image 32">
                  <a:extLst>
                    <a:ext uri="{FF2B5EF4-FFF2-40B4-BE49-F238E27FC236}">
                      <a16:creationId xmlns:a16="http://schemas.microsoft.com/office/drawing/2014/main" id="{7B0E83B2-D44C-7571-2DE7-76CCC28E9131}"/>
                    </a:ext>
                  </a:extLst>
                </p:cNvPr>
                <p:cNvPicPr>
                  <a:picLocks noChangeAspect="1"/>
                </p:cNvPicPr>
                <p:nvPr/>
              </p:nvPicPr>
              <p:blipFill>
                <a:blip r:embed="rId3"/>
                <a:stretch>
                  <a:fillRect/>
                </a:stretch>
              </p:blipFill>
              <p:spPr>
                <a:xfrm>
                  <a:off x="2540825" y="2984330"/>
                  <a:ext cx="965200" cy="533400"/>
                </a:xfrm>
                <a:prstGeom prst="rect">
                  <a:avLst/>
                </a:prstGeom>
                <a:ln>
                  <a:noFill/>
                </a:ln>
              </p:spPr>
            </p:pic>
            <p:sp>
              <p:nvSpPr>
                <p:cNvPr id="36" name="Forme libre 35">
                  <a:extLst>
                    <a:ext uri="{FF2B5EF4-FFF2-40B4-BE49-F238E27FC236}">
                      <a16:creationId xmlns:a16="http://schemas.microsoft.com/office/drawing/2014/main" id="{351F9D9A-AF32-A0D5-5480-ADE59F386C53}"/>
                    </a:ext>
                  </a:extLst>
                </p:cNvPr>
                <p:cNvSpPr>
                  <a:spLocks noChangeAspect="1"/>
                </p:cNvSpPr>
                <p:nvPr/>
              </p:nvSpPr>
              <p:spPr>
                <a:xfrm>
                  <a:off x="2335733" y="274276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9C248D"/>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sp>
              <p:nvSpPr>
                <p:cNvPr id="40" name="ZoneTexte 39">
                  <a:extLst>
                    <a:ext uri="{FF2B5EF4-FFF2-40B4-BE49-F238E27FC236}">
                      <a16:creationId xmlns:a16="http://schemas.microsoft.com/office/drawing/2014/main" id="{1CD410B9-FB9E-79D7-408E-AE99516B1838}"/>
                    </a:ext>
                  </a:extLst>
                </p:cNvPr>
                <p:cNvSpPr txBox="1"/>
                <p:nvPr/>
              </p:nvSpPr>
              <p:spPr>
                <a:xfrm>
                  <a:off x="2335732" y="3541223"/>
                  <a:ext cx="1369097" cy="307679"/>
                </a:xfrm>
                <a:prstGeom prst="rect">
                  <a:avLst/>
                </a:prstGeom>
                <a:noFill/>
                <a:ln>
                  <a:noFill/>
                </a:ln>
              </p:spPr>
              <p:txBody>
                <a:bodyPr wrap="square" lIns="0" tIns="0" rIns="0" bIns="0" rtlCol="0">
                  <a:noAutofit/>
                </a:bodyPr>
                <a:lstStyle/>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Niveau</a:t>
                  </a:r>
                </a:p>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de risque</a:t>
                  </a:r>
                </a:p>
              </p:txBody>
            </p:sp>
          </p:grpSp>
          <p:cxnSp>
            <p:nvCxnSpPr>
              <p:cNvPr id="43" name="Connecteur droit avec flèche 42">
                <a:extLst>
                  <a:ext uri="{FF2B5EF4-FFF2-40B4-BE49-F238E27FC236}">
                    <a16:creationId xmlns:a16="http://schemas.microsoft.com/office/drawing/2014/main" id="{AEA06F6F-64BE-306F-B183-978B3D7544C3}"/>
                  </a:ext>
                </a:extLst>
              </p:cNvPr>
              <p:cNvCxnSpPr>
                <a:cxnSpLocks/>
              </p:cNvCxnSpPr>
              <p:nvPr/>
            </p:nvCxnSpPr>
            <p:spPr>
              <a:xfrm>
                <a:off x="3556915" y="3438756"/>
                <a:ext cx="673577" cy="0"/>
              </a:xfrm>
              <a:prstGeom prst="straightConnector1">
                <a:avLst/>
              </a:prstGeom>
              <a:noFill/>
              <a:ln w="38100">
                <a:solidFill>
                  <a:srgbClr val="252525"/>
                </a:solidFill>
                <a:tailEnd type="arrow"/>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Groupe 68">
              <a:extLst>
                <a:ext uri="{FF2B5EF4-FFF2-40B4-BE49-F238E27FC236}">
                  <a16:creationId xmlns:a16="http://schemas.microsoft.com/office/drawing/2014/main" id="{C27C57E4-C7B9-1023-712E-9B5B93D72DA1}"/>
                </a:ext>
              </a:extLst>
            </p:cNvPr>
            <p:cNvGrpSpPr/>
            <p:nvPr/>
          </p:nvGrpSpPr>
          <p:grpSpPr>
            <a:xfrm>
              <a:off x="1924563" y="1756036"/>
              <a:ext cx="1825467" cy="3808022"/>
              <a:chOff x="1924563" y="1478956"/>
              <a:chExt cx="1825467" cy="3808022"/>
            </a:xfrm>
          </p:grpSpPr>
          <p:grpSp>
            <p:nvGrpSpPr>
              <p:cNvPr id="31" name="Groupe 30">
                <a:extLst>
                  <a:ext uri="{FF2B5EF4-FFF2-40B4-BE49-F238E27FC236}">
                    <a16:creationId xmlns:a16="http://schemas.microsoft.com/office/drawing/2014/main" id="{A7F6338A-69FB-0ED5-4403-B648AC3C20A4}"/>
                  </a:ext>
                </a:extLst>
              </p:cNvPr>
              <p:cNvGrpSpPr/>
              <p:nvPr/>
            </p:nvGrpSpPr>
            <p:grpSpPr>
              <a:xfrm>
                <a:off x="1924564" y="1478956"/>
                <a:ext cx="1825464" cy="1824000"/>
                <a:chOff x="163244" y="2346518"/>
                <a:chExt cx="1369098" cy="1368000"/>
              </a:xfrm>
            </p:grpSpPr>
            <p:sp>
              <p:nvSpPr>
                <p:cNvPr id="10" name="Forme libre 9">
                  <a:extLst>
                    <a:ext uri="{FF2B5EF4-FFF2-40B4-BE49-F238E27FC236}">
                      <a16:creationId xmlns:a16="http://schemas.microsoft.com/office/drawing/2014/main" id="{A8DC6873-F597-7B42-2C64-4E070D2510E4}"/>
                    </a:ext>
                  </a:extLst>
                </p:cNvPr>
                <p:cNvSpPr>
                  <a:spLocks noChangeAspect="1"/>
                </p:cNvSpPr>
                <p:nvPr/>
              </p:nvSpPr>
              <p:spPr>
                <a:xfrm>
                  <a:off x="163244" y="2346518"/>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11" name="Image 10">
                  <a:extLst>
                    <a:ext uri="{FF2B5EF4-FFF2-40B4-BE49-F238E27FC236}">
                      <a16:creationId xmlns:a16="http://schemas.microsoft.com/office/drawing/2014/main" id="{47DF21D9-6495-993B-3ED8-4249379EA018}"/>
                    </a:ext>
                  </a:extLst>
                </p:cNvPr>
                <p:cNvPicPr>
                  <a:picLocks noChangeAspect="1"/>
                </p:cNvPicPr>
                <p:nvPr/>
              </p:nvPicPr>
              <p:blipFill>
                <a:blip r:embed="rId4"/>
                <a:stretch>
                  <a:fillRect/>
                </a:stretch>
              </p:blipFill>
              <p:spPr>
                <a:xfrm>
                  <a:off x="369824" y="2530698"/>
                  <a:ext cx="938604" cy="705716"/>
                </a:xfrm>
                <a:prstGeom prst="rect">
                  <a:avLst/>
                </a:prstGeom>
              </p:spPr>
            </p:pic>
            <p:sp>
              <p:nvSpPr>
                <p:cNvPr id="17" name="ZoneTexte 16">
                  <a:extLst>
                    <a:ext uri="{FF2B5EF4-FFF2-40B4-BE49-F238E27FC236}">
                      <a16:creationId xmlns:a16="http://schemas.microsoft.com/office/drawing/2014/main" id="{9DB2F3E4-327B-9D11-504E-598C76D88B15}"/>
                    </a:ext>
                  </a:extLst>
                </p:cNvPr>
                <p:cNvSpPr txBox="1"/>
                <p:nvPr/>
              </p:nvSpPr>
              <p:spPr>
                <a:xfrm>
                  <a:off x="163246" y="3265914"/>
                  <a:ext cx="1369096"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30" name="Groupe 29">
                <a:extLst>
                  <a:ext uri="{FF2B5EF4-FFF2-40B4-BE49-F238E27FC236}">
                    <a16:creationId xmlns:a16="http://schemas.microsoft.com/office/drawing/2014/main" id="{D3EF88D5-9D08-FEC7-7511-9E58B7A6D59E}"/>
                  </a:ext>
                </a:extLst>
              </p:cNvPr>
              <p:cNvGrpSpPr/>
              <p:nvPr/>
            </p:nvGrpSpPr>
            <p:grpSpPr>
              <a:xfrm>
                <a:off x="1924563" y="3462978"/>
                <a:ext cx="1825467" cy="1824000"/>
                <a:chOff x="95871" y="746187"/>
                <a:chExt cx="1369100" cy="1368000"/>
              </a:xfrm>
            </p:grpSpPr>
            <p:sp>
              <p:nvSpPr>
                <p:cNvPr id="21" name="Forme libre 20">
                  <a:extLst>
                    <a:ext uri="{FF2B5EF4-FFF2-40B4-BE49-F238E27FC236}">
                      <a16:creationId xmlns:a16="http://schemas.microsoft.com/office/drawing/2014/main" id="{653F8DE0-4F24-950A-205A-5CB14D4C423E}"/>
                    </a:ext>
                  </a:extLst>
                </p:cNvPr>
                <p:cNvSpPr>
                  <a:spLocks noChangeAspect="1"/>
                </p:cNvSpPr>
                <p:nvPr/>
              </p:nvSpPr>
              <p:spPr>
                <a:xfrm>
                  <a:off x="95872" y="74618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23" name="Image 22">
                  <a:extLst>
                    <a:ext uri="{FF2B5EF4-FFF2-40B4-BE49-F238E27FC236}">
                      <a16:creationId xmlns:a16="http://schemas.microsoft.com/office/drawing/2014/main" id="{13E1E893-5814-7770-77BE-08D3074BE83F}"/>
                    </a:ext>
                  </a:extLst>
                </p:cNvPr>
                <p:cNvPicPr>
                  <a:picLocks noChangeAspect="1"/>
                </p:cNvPicPr>
                <p:nvPr/>
              </p:nvPicPr>
              <p:blipFill>
                <a:blip r:embed="rId5"/>
                <a:stretch>
                  <a:fillRect/>
                </a:stretch>
              </p:blipFill>
              <p:spPr>
                <a:xfrm>
                  <a:off x="462480" y="949672"/>
                  <a:ext cx="618546" cy="738652"/>
                </a:xfrm>
                <a:prstGeom prst="rect">
                  <a:avLst/>
                </a:prstGeom>
              </p:spPr>
            </p:pic>
            <p:sp>
              <p:nvSpPr>
                <p:cNvPr id="26" name="ZoneTexte 25">
                  <a:extLst>
                    <a:ext uri="{FF2B5EF4-FFF2-40B4-BE49-F238E27FC236}">
                      <a16:creationId xmlns:a16="http://schemas.microsoft.com/office/drawing/2014/main" id="{E4984164-06BF-2993-667F-B1A7FE626997}"/>
                    </a:ext>
                  </a:extLst>
                </p:cNvPr>
                <p:cNvSpPr txBox="1"/>
                <p:nvPr/>
              </p:nvSpPr>
              <p:spPr>
                <a:xfrm>
                  <a:off x="95871" y="1688321"/>
                  <a:ext cx="1369097"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56" name="Ellipse 55">
                <a:extLst>
                  <a:ext uri="{FF2B5EF4-FFF2-40B4-BE49-F238E27FC236}">
                    <a16:creationId xmlns:a16="http://schemas.microsoft.com/office/drawing/2014/main" id="{E3B40CDC-8814-702F-4661-6436CC6A35D1}"/>
                  </a:ext>
                </a:extLst>
              </p:cNvPr>
              <p:cNvSpPr/>
              <p:nvPr/>
            </p:nvSpPr>
            <p:spPr>
              <a:xfrm>
                <a:off x="2539480" y="3099011"/>
                <a:ext cx="595632" cy="595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Calibri Light" panose="020F0302020204030204" pitchFamily="34" charset="0"/>
                  <a:cs typeface="Calibri Light" panose="020F0302020204030204" pitchFamily="34" charset="0"/>
                </a:endParaRPr>
              </a:p>
            </p:txBody>
          </p:sp>
          <p:sp>
            <p:nvSpPr>
              <p:cNvPr id="57" name="Titre 1">
                <a:extLst>
                  <a:ext uri="{FF2B5EF4-FFF2-40B4-BE49-F238E27FC236}">
                    <a16:creationId xmlns:a16="http://schemas.microsoft.com/office/drawing/2014/main" id="{181362EA-55A1-DE51-92CD-2E8678FF370D}"/>
                  </a:ext>
                </a:extLst>
              </p:cNvPr>
              <p:cNvSpPr txBox="1">
                <a:spLocks/>
              </p:cNvSpPr>
              <p:nvPr/>
            </p:nvSpPr>
            <p:spPr>
              <a:xfrm>
                <a:off x="2539480" y="3034257"/>
                <a:ext cx="595632" cy="633019"/>
              </a:xfrm>
              <a:prstGeom prst="rect">
                <a:avLst/>
              </a:prstGeom>
              <a:ln>
                <a:noFill/>
              </a:ln>
            </p:spPr>
            <p:txBody>
              <a:bodyPr lIns="0" tIns="0" rIns="0" bIns="0" anchor="ctr"/>
              <a:lstStyle>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pPr algn="ctr"/>
                <a:r>
                  <a:rPr lang="fr-FR" sz="5333" b="0" dirty="0">
                    <a:latin typeface="Calibri Light" panose="020F0302020204030204" pitchFamily="34" charset="0"/>
                    <a:cs typeface="Calibri Light" panose="020F0302020204030204" pitchFamily="34" charset="0"/>
                  </a:rPr>
                  <a:t>+</a:t>
                </a:r>
                <a:endParaRPr lang="fr-FR" altLang="fr-FR" sz="5333" b="0" dirty="0">
                  <a:latin typeface="Calibri Light" panose="020F0302020204030204" pitchFamily="34" charset="0"/>
                  <a:cs typeface="Calibri Light" panose="020F0302020204030204" pitchFamily="34" charset="0"/>
                </a:endParaRPr>
              </a:p>
            </p:txBody>
          </p:sp>
        </p:grpSp>
      </p:grpSp>
      <p:sp>
        <p:nvSpPr>
          <p:cNvPr id="6" name="Titre 5">
            <a:extLst>
              <a:ext uri="{FF2B5EF4-FFF2-40B4-BE49-F238E27FC236}">
                <a16:creationId xmlns:a16="http://schemas.microsoft.com/office/drawing/2014/main" id="{237D7E9A-5E45-BCA2-1DF2-A9050FB11C48}"/>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3" name="Date Placeholder 2">
            <a:extLst>
              <a:ext uri="{FF2B5EF4-FFF2-40B4-BE49-F238E27FC236}">
                <a16:creationId xmlns:a16="http://schemas.microsoft.com/office/drawing/2014/main" id="{C8484577-0963-6EA9-5917-25A5871B2540}"/>
              </a:ext>
            </a:extLst>
          </p:cNvPr>
          <p:cNvSpPr>
            <a:spLocks noGrp="1"/>
          </p:cNvSpPr>
          <p:nvPr>
            <p:ph type="dt" sz="half" idx="10"/>
          </p:nvPr>
        </p:nvSpPr>
        <p:spPr/>
        <p:txBody>
          <a:bodyPr/>
          <a:lstStyle/>
          <a:p>
            <a:pPr rtl="0"/>
            <a:r>
              <a:rPr lang="fr-FR" noProof="0"/>
              <a:t>01/07/2025</a:t>
            </a:r>
          </a:p>
        </p:txBody>
      </p:sp>
      <p:sp>
        <p:nvSpPr>
          <p:cNvPr id="4" name="Footer Placeholder 3">
            <a:extLst>
              <a:ext uri="{FF2B5EF4-FFF2-40B4-BE49-F238E27FC236}">
                <a16:creationId xmlns:a16="http://schemas.microsoft.com/office/drawing/2014/main" id="{0F22B604-8F6E-C9E2-B823-0285723CE171}"/>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A7B232BE-7A14-3F0D-892C-F5F331F93724}"/>
              </a:ext>
            </a:extLst>
          </p:cNvPr>
          <p:cNvSpPr>
            <a:spLocks noGrp="1"/>
          </p:cNvSpPr>
          <p:nvPr>
            <p:ph type="sldNum" sz="quarter" idx="12"/>
          </p:nvPr>
        </p:nvSpPr>
        <p:spPr/>
        <p:txBody>
          <a:bodyPr/>
          <a:lstStyle/>
          <a:p>
            <a:pPr rtl="0"/>
            <a:fld id="{294A09A9-5501-47C1-A89A-A340965A2BE2}" type="slidenum">
              <a:rPr lang="fr-FR" noProof="0" smtClean="0"/>
              <a:t>21</a:t>
            </a:fld>
            <a:endParaRPr lang="fr-FR" noProof="0"/>
          </a:p>
        </p:txBody>
      </p:sp>
      <p:sp>
        <p:nvSpPr>
          <p:cNvPr id="2" name="Espace réservé du texte 1">
            <a:extLst>
              <a:ext uri="{FF2B5EF4-FFF2-40B4-BE49-F238E27FC236}">
                <a16:creationId xmlns:a16="http://schemas.microsoft.com/office/drawing/2014/main" id="{9DD9A695-85BD-D250-564D-84D20AC18125}"/>
              </a:ext>
            </a:extLst>
          </p:cNvPr>
          <p:cNvSpPr>
            <a:spLocks noGrp="1"/>
          </p:cNvSpPr>
          <p:nvPr>
            <p:ph type="body" sz="quarter" idx="13"/>
          </p:nvPr>
        </p:nvSpPr>
        <p:spPr/>
        <p:txBody>
          <a:bodyPr/>
          <a:lstStyle/>
          <a:p>
            <a:r>
              <a:rPr lang="fr-FR" dirty="0"/>
              <a:t>Qu’est-ce que le niveau de risque ?</a:t>
            </a:r>
          </a:p>
        </p:txBody>
      </p:sp>
      <p:grpSp>
        <p:nvGrpSpPr>
          <p:cNvPr id="66" name="Groupe 65">
            <a:extLst>
              <a:ext uri="{FF2B5EF4-FFF2-40B4-BE49-F238E27FC236}">
                <a16:creationId xmlns:a16="http://schemas.microsoft.com/office/drawing/2014/main" id="{2D5E1734-0467-CBD4-0186-D6342B82A8B8}"/>
              </a:ext>
            </a:extLst>
          </p:cNvPr>
          <p:cNvGrpSpPr/>
          <p:nvPr/>
        </p:nvGrpSpPr>
        <p:grpSpPr>
          <a:xfrm>
            <a:off x="7321155" y="2027561"/>
            <a:ext cx="3450307" cy="3018708"/>
            <a:chOff x="7321155" y="1935201"/>
            <a:chExt cx="3450307" cy="3018708"/>
          </a:xfrm>
        </p:grpSpPr>
        <p:grpSp>
          <p:nvGrpSpPr>
            <p:cNvPr id="63" name="Groupe 62">
              <a:extLst>
                <a:ext uri="{FF2B5EF4-FFF2-40B4-BE49-F238E27FC236}">
                  <a16:creationId xmlns:a16="http://schemas.microsoft.com/office/drawing/2014/main" id="{A4B63098-E8E2-332C-ECA9-2AC70E1E7E37}"/>
                </a:ext>
              </a:extLst>
            </p:cNvPr>
            <p:cNvGrpSpPr/>
            <p:nvPr/>
          </p:nvGrpSpPr>
          <p:grpSpPr>
            <a:xfrm>
              <a:off x="7666312" y="4545961"/>
              <a:ext cx="2700000" cy="407948"/>
              <a:chOff x="7684784" y="5100140"/>
              <a:chExt cx="2700000" cy="407948"/>
            </a:xfrm>
          </p:grpSpPr>
          <p:sp>
            <p:nvSpPr>
              <p:cNvPr id="12" name="ZoneTexte 11">
                <a:extLst>
                  <a:ext uri="{FF2B5EF4-FFF2-40B4-BE49-F238E27FC236}">
                    <a16:creationId xmlns:a16="http://schemas.microsoft.com/office/drawing/2014/main" id="{AD703609-1234-47C4-1D97-8855210B7140}"/>
                  </a:ext>
                </a:extLst>
              </p:cNvPr>
              <p:cNvSpPr txBox="1"/>
              <p:nvPr/>
            </p:nvSpPr>
            <p:spPr>
              <a:xfrm>
                <a:off x="8431251" y="5169534"/>
                <a:ext cx="1659765" cy="338554"/>
              </a:xfrm>
              <a:prstGeom prst="rect">
                <a:avLst/>
              </a:prstGeom>
              <a:noFill/>
            </p:spPr>
            <p:txBody>
              <a:bodyPr wrap="square" rtlCol="0">
                <a:spAutoFit/>
              </a:bodyPr>
              <a:lstStyle/>
              <a:p>
                <a:r>
                  <a:rPr lang="fr-FR" sz="1600" dirty="0">
                    <a:solidFill>
                      <a:srgbClr val="00B0F0"/>
                    </a:solidFill>
                    <a:latin typeface="Calibri Light" panose="020F0302020204030204" pitchFamily="34" charset="0"/>
                    <a:cs typeface="Calibri Light" panose="020F0302020204030204" pitchFamily="34" charset="0"/>
                  </a:rPr>
                  <a:t>Vraisemblance</a:t>
                </a:r>
              </a:p>
            </p:txBody>
          </p:sp>
          <p:grpSp>
            <p:nvGrpSpPr>
              <p:cNvPr id="53" name="Groupe 52">
                <a:extLst>
                  <a:ext uri="{FF2B5EF4-FFF2-40B4-BE49-F238E27FC236}">
                    <a16:creationId xmlns:a16="http://schemas.microsoft.com/office/drawing/2014/main" id="{DF41E58A-B169-8D42-F9AC-5F84F66BE11D}"/>
                  </a:ext>
                </a:extLst>
              </p:cNvPr>
              <p:cNvGrpSpPr/>
              <p:nvPr/>
            </p:nvGrpSpPr>
            <p:grpSpPr>
              <a:xfrm>
                <a:off x="7684784" y="5100140"/>
                <a:ext cx="2700000" cy="131240"/>
                <a:chOff x="7841796" y="5081668"/>
                <a:chExt cx="2700000" cy="131240"/>
              </a:xfrm>
            </p:grpSpPr>
            <p:cxnSp>
              <p:nvCxnSpPr>
                <p:cNvPr id="7" name="Connecteur droit avec flèche 6">
                  <a:extLst>
                    <a:ext uri="{FF2B5EF4-FFF2-40B4-BE49-F238E27FC236}">
                      <a16:creationId xmlns:a16="http://schemas.microsoft.com/office/drawing/2014/main" id="{B89DD547-8E1C-4D0B-5912-63DC8C622321}"/>
                    </a:ext>
                  </a:extLst>
                </p:cNvPr>
                <p:cNvCxnSpPr>
                  <a:cxnSpLocks/>
                </p:cNvCxnSpPr>
                <p:nvPr/>
              </p:nvCxnSpPr>
              <p:spPr>
                <a:xfrm flipV="1">
                  <a:off x="7841796" y="5156524"/>
                  <a:ext cx="2700000" cy="0"/>
                </a:xfrm>
                <a:prstGeom prst="straightConnector1">
                  <a:avLst/>
                </a:prstGeom>
                <a:ln w="190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eur droit 15">
                  <a:extLst>
                    <a:ext uri="{FF2B5EF4-FFF2-40B4-BE49-F238E27FC236}">
                      <a16:creationId xmlns:a16="http://schemas.microsoft.com/office/drawing/2014/main" id="{8A499BBA-FE9D-977B-C7B4-2019AE605F2F}"/>
                    </a:ext>
                  </a:extLst>
                </p:cNvPr>
                <p:cNvCxnSpPr>
                  <a:cxnSpLocks/>
                </p:cNvCxnSpPr>
                <p:nvPr/>
              </p:nvCxnSpPr>
              <p:spPr>
                <a:xfrm>
                  <a:off x="8280869"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1D63B980-FE76-F060-9D92-F7F96D7F7406}"/>
                    </a:ext>
                  </a:extLst>
                </p:cNvPr>
                <p:cNvCxnSpPr>
                  <a:cxnSpLocks/>
                </p:cNvCxnSpPr>
                <p:nvPr/>
              </p:nvCxnSpPr>
              <p:spPr>
                <a:xfrm>
                  <a:off x="8884251"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06427185-2887-C45A-E5FC-28CE5630BB64}"/>
                    </a:ext>
                  </a:extLst>
                </p:cNvPr>
                <p:cNvCxnSpPr>
                  <a:cxnSpLocks/>
                </p:cNvCxnSpPr>
                <p:nvPr/>
              </p:nvCxnSpPr>
              <p:spPr>
                <a:xfrm>
                  <a:off x="9487633"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73516091-2F3E-F6F8-9D37-F9BF7EC72B41}"/>
                    </a:ext>
                  </a:extLst>
                </p:cNvPr>
                <p:cNvCxnSpPr>
                  <a:cxnSpLocks/>
                </p:cNvCxnSpPr>
                <p:nvPr/>
              </p:nvCxnSpPr>
              <p:spPr>
                <a:xfrm>
                  <a:off x="10091016"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grpSp>
        <p:grpSp>
          <p:nvGrpSpPr>
            <p:cNvPr id="64" name="Groupe 63">
              <a:extLst>
                <a:ext uri="{FF2B5EF4-FFF2-40B4-BE49-F238E27FC236}">
                  <a16:creationId xmlns:a16="http://schemas.microsoft.com/office/drawing/2014/main" id="{4F7FFA6B-2E28-13A7-AA15-C92B5ECDC17E}"/>
                </a:ext>
              </a:extLst>
            </p:cNvPr>
            <p:cNvGrpSpPr/>
            <p:nvPr/>
          </p:nvGrpSpPr>
          <p:grpSpPr>
            <a:xfrm>
              <a:off x="7321155" y="1935201"/>
              <a:ext cx="391917" cy="2688299"/>
              <a:chOff x="7339627" y="2489380"/>
              <a:chExt cx="391917" cy="2688299"/>
            </a:xfrm>
          </p:grpSpPr>
          <p:sp>
            <p:nvSpPr>
              <p:cNvPr id="15" name="ZoneTexte 14">
                <a:extLst>
                  <a:ext uri="{FF2B5EF4-FFF2-40B4-BE49-F238E27FC236}">
                    <a16:creationId xmlns:a16="http://schemas.microsoft.com/office/drawing/2014/main" id="{3764A8DC-DA2E-17DF-D502-4617E9DDED00}"/>
                  </a:ext>
                </a:extLst>
              </p:cNvPr>
              <p:cNvSpPr txBox="1"/>
              <p:nvPr/>
            </p:nvSpPr>
            <p:spPr>
              <a:xfrm rot="16200000">
                <a:off x="7104121" y="3542452"/>
                <a:ext cx="809566" cy="338554"/>
              </a:xfrm>
              <a:prstGeom prst="rect">
                <a:avLst/>
              </a:prstGeom>
              <a:noFill/>
            </p:spPr>
            <p:txBody>
              <a:bodyPr wrap="square" rtlCol="0">
                <a:spAutoFit/>
              </a:bodyPr>
              <a:lstStyle/>
              <a:p>
                <a:r>
                  <a:rPr lang="fr-FR" sz="1600" dirty="0">
                    <a:solidFill>
                      <a:srgbClr val="FF0000"/>
                    </a:solidFill>
                    <a:latin typeface="Calibri Light" panose="020F0302020204030204" pitchFamily="34" charset="0"/>
                    <a:cs typeface="Calibri Light" panose="020F0302020204030204" pitchFamily="34" charset="0"/>
                  </a:rPr>
                  <a:t>Gravité</a:t>
                </a:r>
              </a:p>
            </p:txBody>
          </p:sp>
          <p:grpSp>
            <p:nvGrpSpPr>
              <p:cNvPr id="54" name="Groupe 53">
                <a:extLst>
                  <a:ext uri="{FF2B5EF4-FFF2-40B4-BE49-F238E27FC236}">
                    <a16:creationId xmlns:a16="http://schemas.microsoft.com/office/drawing/2014/main" id="{C0F5297C-C4FF-DC30-4DAB-01880815CAC1}"/>
                  </a:ext>
                </a:extLst>
              </p:cNvPr>
              <p:cNvGrpSpPr/>
              <p:nvPr/>
            </p:nvGrpSpPr>
            <p:grpSpPr>
              <a:xfrm>
                <a:off x="7635533" y="2489380"/>
                <a:ext cx="96011" cy="2688299"/>
                <a:chOff x="7635533" y="2489380"/>
                <a:chExt cx="96011" cy="2688299"/>
              </a:xfrm>
            </p:grpSpPr>
            <p:cxnSp>
              <p:nvCxnSpPr>
                <p:cNvPr id="9" name="Connecteur droit avec flèche 8">
                  <a:extLst>
                    <a:ext uri="{FF2B5EF4-FFF2-40B4-BE49-F238E27FC236}">
                      <a16:creationId xmlns:a16="http://schemas.microsoft.com/office/drawing/2014/main" id="{02769CA5-2344-E806-8AE7-4EF4DEBB98C8}"/>
                    </a:ext>
                  </a:extLst>
                </p:cNvPr>
                <p:cNvCxnSpPr>
                  <a:cxnSpLocks/>
                </p:cNvCxnSpPr>
                <p:nvPr/>
              </p:nvCxnSpPr>
              <p:spPr>
                <a:xfrm flipV="1">
                  <a:off x="7683305" y="2489380"/>
                  <a:ext cx="0" cy="2688299"/>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eur droit 24">
                  <a:extLst>
                    <a:ext uri="{FF2B5EF4-FFF2-40B4-BE49-F238E27FC236}">
                      <a16:creationId xmlns:a16="http://schemas.microsoft.com/office/drawing/2014/main" id="{0D1717ED-8938-0657-E52F-70DE8ABD8F9E}"/>
                    </a:ext>
                  </a:extLst>
                </p:cNvPr>
                <p:cNvCxnSpPr>
                  <a:cxnSpLocks/>
                </p:cNvCxnSpPr>
                <p:nvPr/>
              </p:nvCxnSpPr>
              <p:spPr>
                <a:xfrm>
                  <a:off x="7635533" y="4592379"/>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DB54F63B-E5C1-C881-DF72-45C0242E3354}"/>
                    </a:ext>
                  </a:extLst>
                </p:cNvPr>
                <p:cNvCxnSpPr>
                  <a:cxnSpLocks/>
                </p:cNvCxnSpPr>
                <p:nvPr/>
              </p:nvCxnSpPr>
              <p:spPr>
                <a:xfrm>
                  <a:off x="7635533" y="4016315"/>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D397A06D-9EB0-1586-346E-4794A19297C6}"/>
                    </a:ext>
                  </a:extLst>
                </p:cNvPr>
                <p:cNvCxnSpPr>
                  <a:cxnSpLocks/>
                </p:cNvCxnSpPr>
                <p:nvPr/>
              </p:nvCxnSpPr>
              <p:spPr>
                <a:xfrm>
                  <a:off x="7635533" y="3440251"/>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83745802-1AA1-C03F-A4E4-C390AF805028}"/>
                    </a:ext>
                  </a:extLst>
                </p:cNvPr>
                <p:cNvCxnSpPr>
                  <a:cxnSpLocks/>
                </p:cNvCxnSpPr>
                <p:nvPr/>
              </p:nvCxnSpPr>
              <p:spPr>
                <a:xfrm>
                  <a:off x="7635533" y="2864187"/>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grpSp>
          <p:nvGrpSpPr>
            <p:cNvPr id="50" name="Groupe 49">
              <a:extLst>
                <a:ext uri="{FF2B5EF4-FFF2-40B4-BE49-F238E27FC236}">
                  <a16:creationId xmlns:a16="http://schemas.microsoft.com/office/drawing/2014/main" id="{BBD4A58A-1812-1DEE-74CC-912C0F0A6CFF}"/>
                </a:ext>
              </a:extLst>
            </p:cNvPr>
            <p:cNvGrpSpPr/>
            <p:nvPr/>
          </p:nvGrpSpPr>
          <p:grpSpPr>
            <a:xfrm>
              <a:off x="7971177" y="3932500"/>
              <a:ext cx="1055234" cy="252000"/>
              <a:chOff x="7888049" y="4255772"/>
              <a:chExt cx="1055234" cy="252000"/>
            </a:xfrm>
          </p:grpSpPr>
          <p:sp>
            <p:nvSpPr>
              <p:cNvPr id="32" name="Ellipse 31">
                <a:extLst>
                  <a:ext uri="{FF2B5EF4-FFF2-40B4-BE49-F238E27FC236}">
                    <a16:creationId xmlns:a16="http://schemas.microsoft.com/office/drawing/2014/main" id="{6DDCBF6E-4991-0113-3DB8-6ADFF95FD32C}"/>
                  </a:ext>
                </a:extLst>
              </p:cNvPr>
              <p:cNvSpPr/>
              <p:nvPr/>
            </p:nvSpPr>
            <p:spPr>
              <a:xfrm>
                <a:off x="7888049" y="4261910"/>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sp>
            <p:nvSpPr>
              <p:cNvPr id="35" name="ZoneTexte 34">
                <a:extLst>
                  <a:ext uri="{FF2B5EF4-FFF2-40B4-BE49-F238E27FC236}">
                    <a16:creationId xmlns:a16="http://schemas.microsoft.com/office/drawing/2014/main" id="{5DD19569-0AFC-E351-02EE-2C9A923839D5}"/>
                  </a:ext>
                </a:extLst>
              </p:cNvPr>
              <p:cNvSpPr txBox="1"/>
              <p:nvPr/>
            </p:nvSpPr>
            <p:spPr>
              <a:xfrm>
                <a:off x="8187283" y="4255772"/>
                <a:ext cx="756000" cy="252000"/>
              </a:xfrm>
              <a:prstGeom prst="rect">
                <a:avLst/>
              </a:prstGeom>
              <a:noFill/>
            </p:spPr>
            <p:txBody>
              <a:bodyPr wrap="square" lIns="0" tIns="0" rIns="0" bIns="0" rtlCol="0">
                <a:spAutoFit/>
              </a:bodyPr>
              <a:lstStyle/>
              <a:p>
                <a:r>
                  <a:rPr lang="fr-FR" sz="1600" i="1" dirty="0">
                    <a:solidFill>
                      <a:srgbClr val="252525"/>
                    </a:solidFill>
                    <a:latin typeface="Calibri Light" panose="020F0302020204030204" pitchFamily="34" charset="0"/>
                    <a:cs typeface="Calibri Light" panose="020F0302020204030204" pitchFamily="34" charset="0"/>
                  </a:rPr>
                  <a:t>Risque 2</a:t>
                </a:r>
              </a:p>
            </p:txBody>
          </p:sp>
        </p:grpSp>
        <p:grpSp>
          <p:nvGrpSpPr>
            <p:cNvPr id="51" name="Groupe 50">
              <a:extLst>
                <a:ext uri="{FF2B5EF4-FFF2-40B4-BE49-F238E27FC236}">
                  <a16:creationId xmlns:a16="http://schemas.microsoft.com/office/drawing/2014/main" id="{99394435-D08D-F376-5E28-1E9767C3AE24}"/>
                </a:ext>
              </a:extLst>
            </p:cNvPr>
            <p:cNvGrpSpPr/>
            <p:nvPr/>
          </p:nvGrpSpPr>
          <p:grpSpPr>
            <a:xfrm>
              <a:off x="9197448" y="3305056"/>
              <a:ext cx="1045265" cy="252000"/>
              <a:chOff x="9064362" y="4255758"/>
              <a:chExt cx="1045265" cy="252000"/>
            </a:xfrm>
          </p:grpSpPr>
          <p:sp>
            <p:nvSpPr>
              <p:cNvPr id="37" name="ZoneTexte 36">
                <a:extLst>
                  <a:ext uri="{FF2B5EF4-FFF2-40B4-BE49-F238E27FC236}">
                    <a16:creationId xmlns:a16="http://schemas.microsoft.com/office/drawing/2014/main" id="{DEB020A1-94B7-AC40-8039-3CEB7AD09E4D}"/>
                  </a:ext>
                </a:extLst>
              </p:cNvPr>
              <p:cNvSpPr txBox="1"/>
              <p:nvPr/>
            </p:nvSpPr>
            <p:spPr>
              <a:xfrm>
                <a:off x="9353627" y="4255758"/>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3</a:t>
                </a:r>
              </a:p>
            </p:txBody>
          </p:sp>
          <p:sp>
            <p:nvSpPr>
              <p:cNvPr id="41" name="Ellipse 40">
                <a:extLst>
                  <a:ext uri="{FF2B5EF4-FFF2-40B4-BE49-F238E27FC236}">
                    <a16:creationId xmlns:a16="http://schemas.microsoft.com/office/drawing/2014/main" id="{DC3C62AB-0DD2-AC64-6602-9DD922FCCC4B}"/>
                  </a:ext>
                </a:extLst>
              </p:cNvPr>
              <p:cNvSpPr/>
              <p:nvPr/>
            </p:nvSpPr>
            <p:spPr>
              <a:xfrm>
                <a:off x="9064362" y="4261896"/>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52" name="Groupe 51">
              <a:extLst>
                <a:ext uri="{FF2B5EF4-FFF2-40B4-BE49-F238E27FC236}">
                  <a16:creationId xmlns:a16="http://schemas.microsoft.com/office/drawing/2014/main" id="{464DB1F2-A712-B9DA-1B4D-5CE8E7024C80}"/>
                </a:ext>
              </a:extLst>
            </p:cNvPr>
            <p:cNvGrpSpPr/>
            <p:nvPr/>
          </p:nvGrpSpPr>
          <p:grpSpPr>
            <a:xfrm>
              <a:off x="9207034" y="3932500"/>
              <a:ext cx="1082185" cy="252000"/>
              <a:chOff x="9603506" y="4749661"/>
              <a:chExt cx="1082185" cy="252000"/>
            </a:xfrm>
          </p:grpSpPr>
          <p:sp>
            <p:nvSpPr>
              <p:cNvPr id="38" name="ZoneTexte 37">
                <a:extLst>
                  <a:ext uri="{FF2B5EF4-FFF2-40B4-BE49-F238E27FC236}">
                    <a16:creationId xmlns:a16="http://schemas.microsoft.com/office/drawing/2014/main" id="{FF286329-9831-85FC-6CAE-F48074D93BA9}"/>
                  </a:ext>
                </a:extLst>
              </p:cNvPr>
              <p:cNvSpPr txBox="1"/>
              <p:nvPr/>
            </p:nvSpPr>
            <p:spPr>
              <a:xfrm>
                <a:off x="9929691" y="4749661"/>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4</a:t>
                </a:r>
              </a:p>
            </p:txBody>
          </p:sp>
          <p:sp>
            <p:nvSpPr>
              <p:cNvPr id="44" name="Ellipse 43">
                <a:extLst>
                  <a:ext uri="{FF2B5EF4-FFF2-40B4-BE49-F238E27FC236}">
                    <a16:creationId xmlns:a16="http://schemas.microsoft.com/office/drawing/2014/main" id="{B582DB81-81CA-0C39-BA16-C5CFC7380434}"/>
                  </a:ext>
                </a:extLst>
              </p:cNvPr>
              <p:cNvSpPr/>
              <p:nvPr/>
            </p:nvSpPr>
            <p:spPr>
              <a:xfrm>
                <a:off x="9603506" y="4755799"/>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9" name="Groupe 48">
              <a:extLst>
                <a:ext uri="{FF2B5EF4-FFF2-40B4-BE49-F238E27FC236}">
                  <a16:creationId xmlns:a16="http://schemas.microsoft.com/office/drawing/2014/main" id="{B0E59250-8E60-8949-A0B9-F8600B136550}"/>
                </a:ext>
              </a:extLst>
            </p:cNvPr>
            <p:cNvGrpSpPr/>
            <p:nvPr/>
          </p:nvGrpSpPr>
          <p:grpSpPr>
            <a:xfrm>
              <a:off x="8549722" y="2722440"/>
              <a:ext cx="1035312" cy="252000"/>
              <a:chOff x="8666132" y="3662549"/>
              <a:chExt cx="1035312" cy="252000"/>
            </a:xfrm>
          </p:grpSpPr>
          <p:sp>
            <p:nvSpPr>
              <p:cNvPr id="39" name="ZoneTexte 38">
                <a:extLst>
                  <a:ext uri="{FF2B5EF4-FFF2-40B4-BE49-F238E27FC236}">
                    <a16:creationId xmlns:a16="http://schemas.microsoft.com/office/drawing/2014/main" id="{2BF4F4C7-12DA-8DCC-335C-9308912E3A1D}"/>
                  </a:ext>
                </a:extLst>
              </p:cNvPr>
              <p:cNvSpPr txBox="1"/>
              <p:nvPr/>
            </p:nvSpPr>
            <p:spPr>
              <a:xfrm>
                <a:off x="8945444" y="3662549"/>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5</a:t>
                </a:r>
              </a:p>
            </p:txBody>
          </p:sp>
          <p:sp>
            <p:nvSpPr>
              <p:cNvPr id="45" name="Ellipse 44">
                <a:extLst>
                  <a:ext uri="{FF2B5EF4-FFF2-40B4-BE49-F238E27FC236}">
                    <a16:creationId xmlns:a16="http://schemas.microsoft.com/office/drawing/2014/main" id="{A717717E-9132-D3AB-4866-53E6A3827509}"/>
                  </a:ext>
                </a:extLst>
              </p:cNvPr>
              <p:cNvSpPr/>
              <p:nvPr/>
            </p:nvSpPr>
            <p:spPr>
              <a:xfrm>
                <a:off x="8666132" y="3668687"/>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8" name="Groupe 47">
              <a:extLst>
                <a:ext uri="{FF2B5EF4-FFF2-40B4-BE49-F238E27FC236}">
                  <a16:creationId xmlns:a16="http://schemas.microsoft.com/office/drawing/2014/main" id="{456F89DB-192A-DB3A-80E4-DCD7C748A59A}"/>
                </a:ext>
              </a:extLst>
            </p:cNvPr>
            <p:cNvGrpSpPr/>
            <p:nvPr/>
          </p:nvGrpSpPr>
          <p:grpSpPr>
            <a:xfrm>
              <a:off x="9726466" y="2195847"/>
              <a:ext cx="1044996" cy="252000"/>
              <a:chOff x="9652520" y="3008453"/>
              <a:chExt cx="1044996" cy="252000"/>
            </a:xfrm>
          </p:grpSpPr>
          <p:sp>
            <p:nvSpPr>
              <p:cNvPr id="34" name="ZoneTexte 33">
                <a:extLst>
                  <a:ext uri="{FF2B5EF4-FFF2-40B4-BE49-F238E27FC236}">
                    <a16:creationId xmlns:a16="http://schemas.microsoft.com/office/drawing/2014/main" id="{36C0F3D9-5F14-35A7-2AAA-0C2B6245317E}"/>
                  </a:ext>
                </a:extLst>
              </p:cNvPr>
              <p:cNvSpPr txBox="1"/>
              <p:nvPr/>
            </p:nvSpPr>
            <p:spPr>
              <a:xfrm>
                <a:off x="9941516" y="3008453"/>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1</a:t>
                </a:r>
              </a:p>
            </p:txBody>
          </p:sp>
          <p:sp>
            <p:nvSpPr>
              <p:cNvPr id="46" name="Ellipse 45">
                <a:extLst>
                  <a:ext uri="{FF2B5EF4-FFF2-40B4-BE49-F238E27FC236}">
                    <a16:creationId xmlns:a16="http://schemas.microsoft.com/office/drawing/2014/main" id="{FD8AF51E-54FA-F171-E304-D2A75240C2B3}"/>
                  </a:ext>
                </a:extLst>
              </p:cNvPr>
              <p:cNvSpPr/>
              <p:nvPr/>
            </p:nvSpPr>
            <p:spPr>
              <a:xfrm>
                <a:off x="9652520" y="3014591"/>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sp>
        <p:nvSpPr>
          <p:cNvPr id="65" name="Organigramme : Alternative 64">
            <a:extLst>
              <a:ext uri="{FF2B5EF4-FFF2-40B4-BE49-F238E27FC236}">
                <a16:creationId xmlns:a16="http://schemas.microsoft.com/office/drawing/2014/main" id="{9EAD0629-5312-3360-9BDB-EF398B3B3163}"/>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d’un risque est composé de sa gravité et de sa vraisemblance.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ne fait pas d’opération « mathématique »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peut ainsi positionner les risques sur une matrice comparer (évaluation des risques).</a:t>
            </a:r>
          </a:p>
        </p:txBody>
      </p:sp>
    </p:spTree>
    <p:extLst>
      <p:ext uri="{BB962C8B-B14F-4D97-AF65-F5344CB8AC3E}">
        <p14:creationId xmlns:p14="http://schemas.microsoft.com/office/powerpoint/2010/main" val="84678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1125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55976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25832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 impact</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66666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07500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48334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0002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89168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de conséquences identifiées </a:t>
            </a:r>
          </a:p>
        </p:txBody>
      </p: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Exercice collégial</a:t>
            </a:r>
            <a:endParaRPr lang="fr-FR" sz="3100" noProof="0" dirty="0"/>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01/07/2025</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22</a:t>
            </a:fld>
            <a:endParaRPr lang="fr-FR" noProof="0"/>
          </a:p>
        </p:txBody>
      </p:sp>
      <p:sp>
        <p:nvSpPr>
          <p:cNvPr id="2" name="Espace réservé du texte 1">
            <a:extLst>
              <a:ext uri="{FF2B5EF4-FFF2-40B4-BE49-F238E27FC236}">
                <a16:creationId xmlns:a16="http://schemas.microsoft.com/office/drawing/2014/main" id="{EEE3A007-007E-85B8-FBBE-EE97FBA6F5DC}"/>
              </a:ext>
            </a:extLst>
          </p:cNvPr>
          <p:cNvSpPr>
            <a:spLocks noGrp="1"/>
          </p:cNvSpPr>
          <p:nvPr>
            <p:ph type="body" sz="quarter" idx="13"/>
          </p:nvPr>
        </p:nvSpPr>
        <p:spPr/>
        <p:txBody>
          <a:bodyPr/>
          <a:lstStyle/>
          <a:p>
            <a:r>
              <a:rPr lang="fr-FR" dirty="0"/>
              <a:t>Éléments utiles à l’estimation de la gravité et de la vraisemblance</a:t>
            </a:r>
          </a:p>
        </p:txBody>
      </p:sp>
    </p:spTree>
    <p:extLst>
      <p:ext uri="{BB962C8B-B14F-4D97-AF65-F5344CB8AC3E}">
        <p14:creationId xmlns:p14="http://schemas.microsoft.com/office/powerpoint/2010/main" val="322573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1125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55976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25832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d’une conséquence</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66666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07500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48334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0002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89168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de conséquences identifiées </a:t>
            </a:r>
          </a:p>
        </p:txBody>
      </p:sp>
      <p:cxnSp>
        <p:nvCxnSpPr>
          <p:cNvPr id="52" name="Connecteur : en angle 51">
            <a:extLst>
              <a:ext uri="{FF2B5EF4-FFF2-40B4-BE49-F238E27FC236}">
                <a16:creationId xmlns:a16="http://schemas.microsoft.com/office/drawing/2014/main" id="{E6B08CF7-8B9F-4409-BFEC-ADA1C63BC32F}"/>
              </a:ext>
            </a:extLst>
          </p:cNvPr>
          <p:cNvCxnSpPr>
            <a:cxnSpLocks/>
            <a:stCxn id="35" idx="3"/>
            <a:endCxn id="28" idx="0"/>
          </p:cNvCxnSpPr>
          <p:nvPr/>
        </p:nvCxnSpPr>
        <p:spPr>
          <a:xfrm flipV="1">
            <a:off x="6227472" y="3423252"/>
            <a:ext cx="1670101" cy="43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1944D854-FA2F-41FC-BE27-B04817F76277}"/>
              </a:ext>
            </a:extLst>
          </p:cNvPr>
          <p:cNvCxnSpPr>
            <a:stCxn id="36" idx="3"/>
            <a:endCxn id="27" idx="1"/>
          </p:cNvCxnSpPr>
          <p:nvPr/>
        </p:nvCxnSpPr>
        <p:spPr>
          <a:xfrm>
            <a:off x="6227472" y="3835943"/>
            <a:ext cx="1651683" cy="1635822"/>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25EFA7E-DF9E-4B4A-9683-2C33DE5D5C85}"/>
              </a:ext>
            </a:extLst>
          </p:cNvPr>
          <p:cNvCxnSpPr>
            <a:cxnSpLocks/>
            <a:stCxn id="47" idx="3"/>
            <a:endCxn id="27" idx="1"/>
          </p:cNvCxnSpPr>
          <p:nvPr/>
        </p:nvCxnSpPr>
        <p:spPr>
          <a:xfrm>
            <a:off x="6227472" y="4244282"/>
            <a:ext cx="1651683" cy="1227483"/>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5001E47C-2918-4112-8DE7-9C6115E09296}"/>
              </a:ext>
            </a:extLst>
          </p:cNvPr>
          <p:cNvCxnSpPr>
            <a:cxnSpLocks/>
            <a:stCxn id="48" idx="3"/>
            <a:endCxn id="27" idx="1"/>
          </p:cNvCxnSpPr>
          <p:nvPr/>
        </p:nvCxnSpPr>
        <p:spPr>
          <a:xfrm>
            <a:off x="6227472" y="4652621"/>
            <a:ext cx="1651683" cy="819144"/>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CA6EEA4B-C12E-4B33-8397-382D9A443B03}"/>
              </a:ext>
            </a:extLst>
          </p:cNvPr>
          <p:cNvCxnSpPr>
            <a:cxnSpLocks/>
            <a:stCxn id="50" idx="3"/>
            <a:endCxn id="29" idx="0"/>
          </p:cNvCxnSpPr>
          <p:nvPr/>
        </p:nvCxnSpPr>
        <p:spPr>
          <a:xfrm>
            <a:off x="6227472" y="5469299"/>
            <a:ext cx="1670103" cy="2464"/>
          </a:xfrm>
          <a:prstGeom prst="straightConnector1">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E5D455BE-9FB0-4EB7-94FB-7ECE8437CFB0}"/>
              </a:ext>
            </a:extLst>
          </p:cNvPr>
          <p:cNvCxnSpPr>
            <a:cxnSpLocks/>
            <a:stCxn id="51" idx="3"/>
            <a:endCxn id="28" idx="0"/>
          </p:cNvCxnSpPr>
          <p:nvPr/>
        </p:nvCxnSpPr>
        <p:spPr>
          <a:xfrm flipV="1">
            <a:off x="6227472" y="3423252"/>
            <a:ext cx="1670101" cy="1637708"/>
          </a:xfrm>
          <a:prstGeom prst="bentConnector3">
            <a:avLst>
              <a:gd name="adj1" fmla="val 6592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Correction</a:t>
            </a:r>
            <a:endParaRPr lang="fr-FR" sz="3100" noProof="0" dirty="0"/>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01/07/2025</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23</a:t>
            </a:fld>
            <a:endParaRPr lang="fr-FR" noProof="0"/>
          </a:p>
        </p:txBody>
      </p:sp>
      <p:sp>
        <p:nvSpPr>
          <p:cNvPr id="2" name="Espace réservé du texte 1">
            <a:extLst>
              <a:ext uri="{FF2B5EF4-FFF2-40B4-BE49-F238E27FC236}">
                <a16:creationId xmlns:a16="http://schemas.microsoft.com/office/drawing/2014/main" id="{02BA1262-2BC5-23F5-0C71-691A17FF88B6}"/>
              </a:ext>
            </a:extLst>
          </p:cNvPr>
          <p:cNvSpPr>
            <a:spLocks noGrp="1"/>
          </p:cNvSpPr>
          <p:nvPr>
            <p:ph type="body" sz="quarter" idx="13"/>
          </p:nvPr>
        </p:nvSpPr>
        <p:spPr/>
        <p:txBody>
          <a:bodyPr/>
          <a:lstStyle/>
          <a:p>
            <a:r>
              <a:rPr lang="fr-FR" dirty="0"/>
              <a:t>Éléments utiles à l’estimation de la gravité et de la vraisemblance</a:t>
            </a:r>
          </a:p>
        </p:txBody>
      </p:sp>
    </p:spTree>
    <p:extLst>
      <p:ext uri="{BB962C8B-B14F-4D97-AF65-F5344CB8AC3E}">
        <p14:creationId xmlns:p14="http://schemas.microsoft.com/office/powerpoint/2010/main" val="31413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AB417-2B6D-DFB2-C6DD-939E7967176D}"/>
              </a:ext>
            </a:extLst>
          </p:cNvPr>
          <p:cNvSpPr>
            <a:spLocks noGrp="1"/>
          </p:cNvSpPr>
          <p:nvPr>
            <p:ph type="title"/>
          </p:nvPr>
        </p:nvSpPr>
        <p:spPr/>
        <p:txBody>
          <a:bodyPr>
            <a:normAutofit fontScale="90000"/>
          </a:bodyPr>
          <a:lstStyle/>
          <a:p>
            <a:r>
              <a:rPr lang="fr-FR" dirty="0"/>
              <a:t>Le processus de gestion des risques</a:t>
            </a:r>
          </a:p>
        </p:txBody>
      </p:sp>
      <p:sp>
        <p:nvSpPr>
          <p:cNvPr id="3" name="Espace réservé de la date 2">
            <a:extLst>
              <a:ext uri="{FF2B5EF4-FFF2-40B4-BE49-F238E27FC236}">
                <a16:creationId xmlns:a16="http://schemas.microsoft.com/office/drawing/2014/main" id="{2A8CE9F7-3C29-F9BA-F4E3-360E1A33C079}"/>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DDF3F0FB-79A6-FCC2-161B-40EEB4B0C9CB}"/>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90AA16F6-E713-768C-3861-384DCFC83853}"/>
              </a:ext>
            </a:extLst>
          </p:cNvPr>
          <p:cNvSpPr>
            <a:spLocks noGrp="1"/>
          </p:cNvSpPr>
          <p:nvPr>
            <p:ph type="sldNum" sz="quarter" idx="12"/>
          </p:nvPr>
        </p:nvSpPr>
        <p:spPr/>
        <p:txBody>
          <a:bodyPr/>
          <a:lstStyle/>
          <a:p>
            <a:pPr rtl="0"/>
            <a:fld id="{294A09A9-5501-47C1-A89A-A340965A2BE2}" type="slidenum">
              <a:rPr lang="fr-FR" noProof="0" smtClean="0"/>
              <a:t>24</a:t>
            </a:fld>
            <a:endParaRPr lang="fr-FR" noProof="0"/>
          </a:p>
        </p:txBody>
      </p:sp>
      <p:sp>
        <p:nvSpPr>
          <p:cNvPr id="7" name="Espace réservé du texte 6">
            <a:extLst>
              <a:ext uri="{FF2B5EF4-FFF2-40B4-BE49-F238E27FC236}">
                <a16:creationId xmlns:a16="http://schemas.microsoft.com/office/drawing/2014/main" id="{9746BBCE-299C-863E-1D34-B17CDF5A893D}"/>
              </a:ext>
            </a:extLst>
          </p:cNvPr>
          <p:cNvSpPr>
            <a:spLocks noGrp="1"/>
          </p:cNvSpPr>
          <p:nvPr>
            <p:ph type="body" sz="quarter" idx="13"/>
          </p:nvPr>
        </p:nvSpPr>
        <p:spPr/>
        <p:txBody>
          <a:bodyPr>
            <a:normAutofit/>
          </a:bodyPr>
          <a:lstStyle/>
          <a:p>
            <a:r>
              <a:rPr lang="fr-FR" dirty="0"/>
              <a:t>ISO 31000 et ISO/IEC 27005 définissent les concepts et principes</a:t>
            </a:r>
          </a:p>
        </p:txBody>
      </p:sp>
      <p:sp>
        <p:nvSpPr>
          <p:cNvPr id="6" name="ZoneTexte 5">
            <a:extLst>
              <a:ext uri="{FF2B5EF4-FFF2-40B4-BE49-F238E27FC236}">
                <a16:creationId xmlns:a16="http://schemas.microsoft.com/office/drawing/2014/main" id="{C934E321-05BE-167E-DAB1-6CE6B5A93656}"/>
              </a:ext>
            </a:extLst>
          </p:cNvPr>
          <p:cNvSpPr txBox="1"/>
          <p:nvPr/>
        </p:nvSpPr>
        <p:spPr>
          <a:xfrm>
            <a:off x="3052773" y="5891632"/>
            <a:ext cx="1133644" cy="369332"/>
          </a:xfrm>
          <a:prstGeom prst="rect">
            <a:avLst/>
          </a:prstGeom>
          <a:noFill/>
        </p:spPr>
        <p:txBody>
          <a:bodyPr wrap="none" rtlCol="0">
            <a:spAutoFit/>
          </a:bodyPr>
          <a:lstStyle/>
          <a:p>
            <a:r>
              <a:rPr lang="fr-FR" dirty="0"/>
              <a:t>ISO 31000</a:t>
            </a:r>
          </a:p>
        </p:txBody>
      </p:sp>
      <p:sp>
        <p:nvSpPr>
          <p:cNvPr id="8" name="ZoneTexte 7">
            <a:extLst>
              <a:ext uri="{FF2B5EF4-FFF2-40B4-BE49-F238E27FC236}">
                <a16:creationId xmlns:a16="http://schemas.microsoft.com/office/drawing/2014/main" id="{5A60E9F1-DBD0-656A-2C37-F6533956365C}"/>
              </a:ext>
            </a:extLst>
          </p:cNvPr>
          <p:cNvSpPr txBox="1"/>
          <p:nvPr/>
        </p:nvSpPr>
        <p:spPr>
          <a:xfrm>
            <a:off x="8216085" y="5891632"/>
            <a:ext cx="1506503" cy="369332"/>
          </a:xfrm>
          <a:prstGeom prst="rect">
            <a:avLst/>
          </a:prstGeom>
          <a:noFill/>
        </p:spPr>
        <p:txBody>
          <a:bodyPr wrap="none" rtlCol="0">
            <a:spAutoFit/>
          </a:bodyPr>
          <a:lstStyle/>
          <a:p>
            <a:r>
              <a:rPr lang="fr-FR" dirty="0"/>
              <a:t>ISO/IEC 27005</a:t>
            </a:r>
          </a:p>
        </p:txBody>
      </p:sp>
      <p:pic>
        <p:nvPicPr>
          <p:cNvPr id="12" name="Image 11">
            <a:extLst>
              <a:ext uri="{FF2B5EF4-FFF2-40B4-BE49-F238E27FC236}">
                <a16:creationId xmlns:a16="http://schemas.microsoft.com/office/drawing/2014/main" id="{045C1F2A-DA05-894A-4787-87D73FF77657}"/>
              </a:ext>
            </a:extLst>
          </p:cNvPr>
          <p:cNvPicPr>
            <a:picLocks noChangeAspect="1"/>
          </p:cNvPicPr>
          <p:nvPr/>
        </p:nvPicPr>
        <p:blipFill>
          <a:blip r:embed="rId2"/>
          <a:stretch>
            <a:fillRect/>
          </a:stretch>
        </p:blipFill>
        <p:spPr>
          <a:xfrm>
            <a:off x="1334916" y="1715520"/>
            <a:ext cx="4569358" cy="4080727"/>
          </a:xfrm>
          <a:prstGeom prst="rect">
            <a:avLst/>
          </a:prstGeom>
        </p:spPr>
      </p:pic>
      <p:pic>
        <p:nvPicPr>
          <p:cNvPr id="16" name="Image 15">
            <a:extLst>
              <a:ext uri="{FF2B5EF4-FFF2-40B4-BE49-F238E27FC236}">
                <a16:creationId xmlns:a16="http://schemas.microsoft.com/office/drawing/2014/main" id="{5E7097BA-C4B2-6348-C5BD-43041CD19996}"/>
              </a:ext>
            </a:extLst>
          </p:cNvPr>
          <p:cNvPicPr>
            <a:picLocks noChangeAspect="1"/>
          </p:cNvPicPr>
          <p:nvPr/>
        </p:nvPicPr>
        <p:blipFill>
          <a:blip r:embed="rId3"/>
          <a:stretch>
            <a:fillRect/>
          </a:stretch>
        </p:blipFill>
        <p:spPr>
          <a:xfrm>
            <a:off x="7352610" y="1450848"/>
            <a:ext cx="3153511" cy="4440784"/>
          </a:xfrm>
          <a:prstGeom prst="rect">
            <a:avLst/>
          </a:prstGeom>
        </p:spPr>
      </p:pic>
    </p:spTree>
    <p:extLst>
      <p:ext uri="{BB962C8B-B14F-4D97-AF65-F5344CB8AC3E}">
        <p14:creationId xmlns:p14="http://schemas.microsoft.com/office/powerpoint/2010/main" val="303436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4046C-10DA-E8F4-570F-32ED28DF1BD8}"/>
              </a:ext>
            </a:extLst>
          </p:cNvPr>
          <p:cNvSpPr>
            <a:spLocks noGrp="1"/>
          </p:cNvSpPr>
          <p:nvPr>
            <p:ph type="title"/>
          </p:nvPr>
        </p:nvSpPr>
        <p:spPr/>
        <p:txBody>
          <a:bodyPr>
            <a:normAutofit fontScale="90000"/>
          </a:bodyPr>
          <a:lstStyle/>
          <a:p>
            <a:r>
              <a:rPr lang="fr-FR" dirty="0"/>
              <a:t>La méthode EBIOS </a:t>
            </a:r>
            <a:r>
              <a:rPr lang="fr-FR" i="1" dirty="0"/>
              <a:t>Risk Manager</a:t>
            </a:r>
          </a:p>
        </p:txBody>
      </p:sp>
      <p:sp>
        <p:nvSpPr>
          <p:cNvPr id="4" name="Espace réservé du pied de page 3">
            <a:extLst>
              <a:ext uri="{FF2B5EF4-FFF2-40B4-BE49-F238E27FC236}">
                <a16:creationId xmlns:a16="http://schemas.microsoft.com/office/drawing/2014/main" id="{F7804912-E3D0-9290-B913-96CE5726F404}"/>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3F1B6C58-C6F3-121D-843C-6068D5D780B8}"/>
              </a:ext>
            </a:extLst>
          </p:cNvPr>
          <p:cNvSpPr>
            <a:spLocks noGrp="1"/>
          </p:cNvSpPr>
          <p:nvPr>
            <p:ph type="sldNum" sz="quarter" idx="12"/>
          </p:nvPr>
        </p:nvSpPr>
        <p:spPr/>
        <p:txBody>
          <a:bodyPr/>
          <a:lstStyle/>
          <a:p>
            <a:pPr rtl="0"/>
            <a:fld id="{294A09A9-5501-47C1-A89A-A340965A2BE2}" type="slidenum">
              <a:rPr lang="fr-FR" noProof="0" smtClean="0"/>
              <a:t>25</a:t>
            </a:fld>
            <a:endParaRPr lang="fr-FR" noProof="0"/>
          </a:p>
        </p:txBody>
      </p:sp>
      <p:sp>
        <p:nvSpPr>
          <p:cNvPr id="3" name="Espace réservé de la date 2">
            <a:extLst>
              <a:ext uri="{FF2B5EF4-FFF2-40B4-BE49-F238E27FC236}">
                <a16:creationId xmlns:a16="http://schemas.microsoft.com/office/drawing/2014/main" id="{EB0AB07B-4B23-A59C-FE40-6254F7A0EA88}"/>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98F27C97-A9D6-C5CE-C34A-3853A2537138}"/>
              </a:ext>
            </a:extLst>
          </p:cNvPr>
          <p:cNvSpPr>
            <a:spLocks noGrp="1"/>
          </p:cNvSpPr>
          <p:nvPr>
            <p:ph type="body" sz="quarter" idx="13"/>
          </p:nvPr>
        </p:nvSpPr>
        <p:spPr/>
        <p:txBody>
          <a:bodyPr>
            <a:normAutofit/>
          </a:bodyPr>
          <a:lstStyle/>
          <a:p>
            <a:r>
              <a:rPr lang="fr-FR" dirty="0"/>
              <a:t>La démarche de l’ANSSI met en œuvre ISO 31000 et ISO/IEC 27005</a:t>
            </a:r>
          </a:p>
        </p:txBody>
      </p:sp>
      <p:pic>
        <p:nvPicPr>
          <p:cNvPr id="9" name="Espace réservé du contenu 8">
            <a:extLst>
              <a:ext uri="{FF2B5EF4-FFF2-40B4-BE49-F238E27FC236}">
                <a16:creationId xmlns:a16="http://schemas.microsoft.com/office/drawing/2014/main" id="{4C4E9E7C-A1E2-617F-3588-234C3FBACD63}"/>
              </a:ext>
            </a:extLst>
          </p:cNvPr>
          <p:cNvPicPr>
            <a:picLocks noGrp="1" noChangeAspect="1"/>
          </p:cNvPicPr>
          <p:nvPr>
            <p:ph idx="1"/>
          </p:nvPr>
        </p:nvPicPr>
        <p:blipFill>
          <a:blip r:embed="rId2"/>
          <a:stretch>
            <a:fillRect/>
          </a:stretch>
        </p:blipFill>
        <p:spPr>
          <a:xfrm>
            <a:off x="1426464" y="1722785"/>
            <a:ext cx="9095232" cy="4438035"/>
          </a:xfrm>
          <a:prstGeom prst="rect">
            <a:avLst/>
          </a:prstGeom>
        </p:spPr>
      </p:pic>
    </p:spTree>
    <p:extLst>
      <p:ext uri="{BB962C8B-B14F-4D97-AF65-F5344CB8AC3E}">
        <p14:creationId xmlns:p14="http://schemas.microsoft.com/office/powerpoint/2010/main" val="105996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6EB59723-4E13-D7BB-6112-AEC5199EF010}"/>
              </a:ext>
            </a:extLst>
          </p:cNvPr>
          <p:cNvSpPr>
            <a:spLocks noGrp="1"/>
          </p:cNvSpPr>
          <p:nvPr>
            <p:ph type="title"/>
          </p:nvPr>
        </p:nvSpPr>
        <p:spPr/>
        <p:txBody>
          <a:bodyPr>
            <a:normAutofit fontScale="90000"/>
          </a:bodyPr>
          <a:lstStyle/>
          <a:p>
            <a:r>
              <a:rPr lang="fr-FR" dirty="0"/>
              <a:t>EBIOS </a:t>
            </a:r>
            <a:r>
              <a:rPr lang="fr-FR" i="1" dirty="0"/>
              <a:t>Risk Manager</a:t>
            </a:r>
            <a:r>
              <a:rPr lang="fr-FR" dirty="0"/>
              <a:t> vs. ISO/IEC 27005</a:t>
            </a:r>
          </a:p>
        </p:txBody>
      </p:sp>
      <p:sp>
        <p:nvSpPr>
          <p:cNvPr id="6" name="Espace réservé de la date 5">
            <a:extLst>
              <a:ext uri="{FF2B5EF4-FFF2-40B4-BE49-F238E27FC236}">
                <a16:creationId xmlns:a16="http://schemas.microsoft.com/office/drawing/2014/main" id="{DF1EE8F4-DE11-9ED8-5D62-86D3175F3C9C}"/>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338993FB-B790-D053-F978-4C49375405B8}"/>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88C65B97-DA99-0420-372C-4FA1A8F1B15C}"/>
              </a:ext>
            </a:extLst>
          </p:cNvPr>
          <p:cNvSpPr>
            <a:spLocks noGrp="1"/>
          </p:cNvSpPr>
          <p:nvPr>
            <p:ph type="sldNum" sz="quarter" idx="12"/>
          </p:nvPr>
        </p:nvSpPr>
        <p:spPr/>
        <p:txBody>
          <a:bodyPr/>
          <a:lstStyle/>
          <a:p>
            <a:fld id="{294A09A9-5501-47C1-A89A-A340965A2BE2}" type="slidenum">
              <a:rPr lang="fr-FR" smtClean="0"/>
              <a:pPr/>
              <a:t>26</a:t>
            </a:fld>
            <a:endParaRPr lang="fr-FR"/>
          </a:p>
        </p:txBody>
      </p:sp>
      <p:sp>
        <p:nvSpPr>
          <p:cNvPr id="9" name="Espace réservé du texte 8">
            <a:extLst>
              <a:ext uri="{FF2B5EF4-FFF2-40B4-BE49-F238E27FC236}">
                <a16:creationId xmlns:a16="http://schemas.microsoft.com/office/drawing/2014/main" id="{035EA6FD-2F59-5BD0-F509-822E1EAD28E5}"/>
              </a:ext>
            </a:extLst>
          </p:cNvPr>
          <p:cNvSpPr>
            <a:spLocks noGrp="1"/>
          </p:cNvSpPr>
          <p:nvPr>
            <p:ph type="body" sz="quarter" idx="13"/>
          </p:nvPr>
        </p:nvSpPr>
        <p:spPr/>
        <p:txBody>
          <a:bodyPr/>
          <a:lstStyle/>
          <a:p>
            <a:r>
              <a:rPr lang="fr-FR" dirty="0"/>
              <a:t>Mêmes idées, organisation différente</a:t>
            </a:r>
          </a:p>
        </p:txBody>
      </p:sp>
      <p:pic>
        <p:nvPicPr>
          <p:cNvPr id="15" name="Image 14">
            <a:extLst>
              <a:ext uri="{FF2B5EF4-FFF2-40B4-BE49-F238E27FC236}">
                <a16:creationId xmlns:a16="http://schemas.microsoft.com/office/drawing/2014/main" id="{48C2D13B-3D61-233B-4257-78EACB050425}"/>
              </a:ext>
            </a:extLst>
          </p:cNvPr>
          <p:cNvPicPr>
            <a:picLocks noChangeAspect="1"/>
          </p:cNvPicPr>
          <p:nvPr/>
        </p:nvPicPr>
        <p:blipFill>
          <a:blip r:embed="rId2"/>
          <a:stretch>
            <a:fillRect/>
          </a:stretch>
        </p:blipFill>
        <p:spPr>
          <a:xfrm>
            <a:off x="873031" y="1694608"/>
            <a:ext cx="4923712" cy="2400000"/>
          </a:xfrm>
          <a:prstGeom prst="rect">
            <a:avLst/>
          </a:prstGeom>
        </p:spPr>
      </p:pic>
      <p:sp>
        <p:nvSpPr>
          <p:cNvPr id="21" name="ZoneTexte 20">
            <a:extLst>
              <a:ext uri="{FF2B5EF4-FFF2-40B4-BE49-F238E27FC236}">
                <a16:creationId xmlns:a16="http://schemas.microsoft.com/office/drawing/2014/main" id="{D2820D1A-42F5-EC82-F8EE-FC4283B66FF5}"/>
              </a:ext>
            </a:extLst>
          </p:cNvPr>
          <p:cNvSpPr txBox="1"/>
          <p:nvPr/>
        </p:nvSpPr>
        <p:spPr>
          <a:xfrm>
            <a:off x="859909" y="4291717"/>
            <a:ext cx="5155543" cy="169659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0070C0"/>
                </a:solidFill>
                <a:latin typeface="+mj-lt"/>
              </a:rPr>
              <a:t>EBIOS </a:t>
            </a:r>
            <a:r>
              <a:rPr lang="fr-FR" sz="1400" b="1" i="1" dirty="0">
                <a:solidFill>
                  <a:srgbClr val="0070C0"/>
                </a:solidFill>
                <a:latin typeface="+mj-lt"/>
              </a:rPr>
              <a:t>Risk Manager</a:t>
            </a:r>
            <a:r>
              <a:rPr lang="fr-FR" sz="1400" b="1" dirty="0">
                <a:solidFill>
                  <a:srgbClr val="0070C0"/>
                </a:solidFill>
                <a:latin typeface="+mj-lt"/>
              </a:rPr>
              <a:t> : 5 ateliers</a:t>
            </a:r>
          </a:p>
          <a:p>
            <a:pPr>
              <a:spcBef>
                <a:spcPts val="0"/>
              </a:spcBef>
              <a:spcAft>
                <a:spcPts val="267"/>
              </a:spcAft>
            </a:pPr>
            <a:r>
              <a:rPr lang="fr-FR" sz="1400" b="1" dirty="0">
                <a:solidFill>
                  <a:srgbClr val="0070C0"/>
                </a:solidFill>
                <a:latin typeface="+mj-lt"/>
              </a:rPr>
              <a:t>1.</a:t>
            </a:r>
            <a:r>
              <a:rPr lang="fr-FR" sz="1400" dirty="0">
                <a:solidFill>
                  <a:srgbClr val="E73C50"/>
                </a:solidFill>
                <a:latin typeface="+mj-lt"/>
              </a:rPr>
              <a:t> </a:t>
            </a:r>
            <a:r>
              <a:rPr lang="fr-FR" sz="1400" dirty="0">
                <a:latin typeface="+mj-lt"/>
              </a:rPr>
              <a:t>Le point de vue du défenseur : Qu’est ce qui doit être protégé, et pourquoi ?</a:t>
            </a:r>
          </a:p>
          <a:p>
            <a:pPr>
              <a:spcBef>
                <a:spcPts val="0"/>
              </a:spcBef>
              <a:spcAft>
                <a:spcPts val="267"/>
              </a:spcAft>
            </a:pPr>
            <a:r>
              <a:rPr lang="fr-FR" sz="1400" b="1" dirty="0">
                <a:solidFill>
                  <a:srgbClr val="0070C0"/>
                </a:solidFill>
                <a:latin typeface="+mj-lt"/>
              </a:rPr>
              <a:t>2.</a:t>
            </a:r>
            <a:r>
              <a:rPr lang="fr-FR" sz="1400" dirty="0">
                <a:solidFill>
                  <a:srgbClr val="E73C50"/>
                </a:solidFill>
                <a:latin typeface="+mj-lt"/>
              </a:rPr>
              <a:t> </a:t>
            </a:r>
            <a:r>
              <a:rPr lang="fr-FR" sz="1400" dirty="0">
                <a:latin typeface="+mj-lt"/>
              </a:rPr>
              <a:t>Qui est l’agresseur et pourquoi passe-t-il à l’acte ?</a:t>
            </a:r>
          </a:p>
          <a:p>
            <a:pPr>
              <a:spcBef>
                <a:spcPts val="0"/>
              </a:spcBef>
              <a:spcAft>
                <a:spcPts val="267"/>
              </a:spcAft>
            </a:pPr>
            <a:r>
              <a:rPr lang="fr-FR" sz="1400" b="1" dirty="0">
                <a:solidFill>
                  <a:srgbClr val="0070C0"/>
                </a:solidFill>
                <a:latin typeface="+mj-lt"/>
              </a:rPr>
              <a:t>3. </a:t>
            </a:r>
            <a:r>
              <a:rPr lang="fr-FR" sz="1400" dirty="0">
                <a:latin typeface="+mj-lt"/>
              </a:rPr>
              <a:t>Par où l’attaquant va-t-il agir ?</a:t>
            </a:r>
          </a:p>
          <a:p>
            <a:pPr>
              <a:spcBef>
                <a:spcPts val="0"/>
              </a:spcBef>
              <a:spcAft>
                <a:spcPts val="267"/>
              </a:spcAft>
            </a:pPr>
            <a:r>
              <a:rPr lang="fr-FR" sz="1400" b="1" dirty="0">
                <a:solidFill>
                  <a:srgbClr val="0070C0"/>
                </a:solidFill>
                <a:latin typeface="+mj-lt"/>
              </a:rPr>
              <a:t>4.</a:t>
            </a:r>
            <a:r>
              <a:rPr lang="fr-FR" sz="1400" dirty="0">
                <a:solidFill>
                  <a:srgbClr val="E73C50"/>
                </a:solidFill>
                <a:latin typeface="+mj-lt"/>
              </a:rPr>
              <a:t> </a:t>
            </a:r>
            <a:r>
              <a:rPr lang="fr-FR" sz="1400" dirty="0">
                <a:latin typeface="+mj-lt"/>
              </a:rPr>
              <a:t>Comment l’attaquant va-t-il agir ?</a:t>
            </a:r>
          </a:p>
          <a:p>
            <a:pPr>
              <a:spcBef>
                <a:spcPts val="0"/>
              </a:spcBef>
              <a:spcAft>
                <a:spcPts val="0"/>
              </a:spcAft>
            </a:pPr>
            <a:r>
              <a:rPr lang="fr-FR" sz="1400" b="1" dirty="0">
                <a:solidFill>
                  <a:srgbClr val="0070C0"/>
                </a:solidFill>
                <a:latin typeface="+mj-lt"/>
              </a:rPr>
              <a:t>5.</a:t>
            </a:r>
            <a:r>
              <a:rPr lang="fr-FR" sz="1400" dirty="0">
                <a:solidFill>
                  <a:srgbClr val="E73C50"/>
                </a:solidFill>
                <a:latin typeface="+mj-lt"/>
              </a:rPr>
              <a:t> </a:t>
            </a:r>
            <a:r>
              <a:rPr lang="fr-FR" sz="1400" dirty="0">
                <a:latin typeface="+mj-lt"/>
              </a:rPr>
              <a:t>Quelle stratégie de sécurité au regard des risques identifiés ?</a:t>
            </a:r>
          </a:p>
        </p:txBody>
      </p:sp>
      <p:sp>
        <p:nvSpPr>
          <p:cNvPr id="22" name="ZoneTexte 21">
            <a:extLst>
              <a:ext uri="{FF2B5EF4-FFF2-40B4-BE49-F238E27FC236}">
                <a16:creationId xmlns:a16="http://schemas.microsoft.com/office/drawing/2014/main" id="{EDC9D186-65AA-D378-0461-7B122A5E44DC}"/>
              </a:ext>
            </a:extLst>
          </p:cNvPr>
          <p:cNvSpPr txBox="1"/>
          <p:nvPr/>
        </p:nvSpPr>
        <p:spPr>
          <a:xfrm>
            <a:off x="6395259" y="4287330"/>
            <a:ext cx="5472608" cy="189915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E73C50"/>
                </a:solidFill>
                <a:latin typeface="+mj-lt"/>
              </a:rPr>
              <a:t>ISO/IEC 27005 : 7 sous-processus</a:t>
            </a:r>
          </a:p>
          <a:p>
            <a:pPr>
              <a:spcBef>
                <a:spcPts val="0"/>
              </a:spcBef>
              <a:spcAft>
                <a:spcPts val="267"/>
              </a:spcAft>
            </a:pPr>
            <a:r>
              <a:rPr lang="fr-FR" sz="1400" b="1" dirty="0">
                <a:solidFill>
                  <a:srgbClr val="E73C50"/>
                </a:solidFill>
                <a:latin typeface="+mj-lt"/>
              </a:rPr>
              <a:t>1.</a:t>
            </a:r>
            <a:r>
              <a:rPr lang="fr-FR" sz="1400" dirty="0">
                <a:solidFill>
                  <a:srgbClr val="E73C50"/>
                </a:solidFill>
                <a:latin typeface="+mj-lt"/>
              </a:rPr>
              <a:t> </a:t>
            </a:r>
            <a:r>
              <a:rPr lang="fr-FR" sz="1400" dirty="0">
                <a:latin typeface="+mj-lt"/>
              </a:rPr>
              <a:t>L’établissement du contexte</a:t>
            </a:r>
          </a:p>
          <a:p>
            <a:pPr>
              <a:spcBef>
                <a:spcPts val="0"/>
              </a:spcBef>
              <a:spcAft>
                <a:spcPts val="267"/>
              </a:spcAft>
            </a:pPr>
            <a:r>
              <a:rPr lang="fr-FR" sz="1400" b="1" dirty="0">
                <a:solidFill>
                  <a:srgbClr val="E73C50"/>
                </a:solidFill>
                <a:latin typeface="+mj-lt"/>
              </a:rPr>
              <a:t>2.</a:t>
            </a:r>
            <a:r>
              <a:rPr lang="fr-FR" sz="1400" dirty="0">
                <a:solidFill>
                  <a:srgbClr val="E73C50"/>
                </a:solidFill>
                <a:latin typeface="+mj-lt"/>
              </a:rPr>
              <a:t> </a:t>
            </a:r>
            <a:r>
              <a:rPr lang="fr-FR" sz="1400" dirty="0">
                <a:latin typeface="+mj-lt"/>
              </a:rPr>
              <a:t>L’identification des risques</a:t>
            </a:r>
          </a:p>
          <a:p>
            <a:pPr>
              <a:spcBef>
                <a:spcPts val="0"/>
              </a:spcBef>
              <a:spcAft>
                <a:spcPts val="267"/>
              </a:spcAft>
            </a:pPr>
            <a:r>
              <a:rPr lang="fr-FR" sz="1400" b="1" dirty="0">
                <a:solidFill>
                  <a:srgbClr val="E73C50"/>
                </a:solidFill>
                <a:latin typeface="+mj-lt"/>
              </a:rPr>
              <a:t>3.</a:t>
            </a:r>
            <a:r>
              <a:rPr lang="fr-FR" sz="1400" dirty="0">
                <a:solidFill>
                  <a:srgbClr val="E73C50"/>
                </a:solidFill>
                <a:latin typeface="+mj-lt"/>
              </a:rPr>
              <a:t> </a:t>
            </a:r>
            <a:r>
              <a:rPr lang="fr-FR" sz="1400" dirty="0">
                <a:latin typeface="+mj-lt"/>
              </a:rPr>
              <a:t>L’analyse des risques</a:t>
            </a:r>
          </a:p>
          <a:p>
            <a:pPr>
              <a:spcBef>
                <a:spcPts val="0"/>
              </a:spcBef>
              <a:spcAft>
                <a:spcPts val="267"/>
              </a:spcAft>
            </a:pPr>
            <a:r>
              <a:rPr lang="fr-FR" sz="1400" b="1" dirty="0">
                <a:solidFill>
                  <a:srgbClr val="E73C50"/>
                </a:solidFill>
                <a:latin typeface="+mj-lt"/>
              </a:rPr>
              <a:t>4. </a:t>
            </a:r>
            <a:r>
              <a:rPr lang="fr-FR" sz="1400" dirty="0">
                <a:latin typeface="+mj-lt"/>
              </a:rPr>
              <a:t>L’évaluation des risques</a:t>
            </a:r>
          </a:p>
          <a:p>
            <a:pPr>
              <a:spcBef>
                <a:spcPts val="0"/>
              </a:spcBef>
              <a:spcAft>
                <a:spcPts val="267"/>
              </a:spcAft>
            </a:pPr>
            <a:r>
              <a:rPr lang="fr-FR" sz="1400" b="1" dirty="0">
                <a:solidFill>
                  <a:srgbClr val="E73C50"/>
                </a:solidFill>
                <a:latin typeface="+mj-lt"/>
              </a:rPr>
              <a:t>5.</a:t>
            </a:r>
            <a:r>
              <a:rPr lang="fr-FR" sz="1400" dirty="0">
                <a:solidFill>
                  <a:srgbClr val="E73C50"/>
                </a:solidFill>
                <a:latin typeface="+mj-lt"/>
              </a:rPr>
              <a:t> </a:t>
            </a:r>
            <a:r>
              <a:rPr lang="fr-FR" sz="1400" dirty="0">
                <a:latin typeface="+mj-lt"/>
              </a:rPr>
              <a:t>Le traitement des risques</a:t>
            </a:r>
          </a:p>
          <a:p>
            <a:pPr>
              <a:spcBef>
                <a:spcPts val="0"/>
              </a:spcBef>
              <a:spcAft>
                <a:spcPts val="0"/>
              </a:spcAft>
            </a:pPr>
            <a:r>
              <a:rPr lang="fr-FR" sz="1400" dirty="0">
                <a:latin typeface="+mj-lt"/>
              </a:rPr>
              <a:t>Et 2 sous-processus transverses : communication &amp; concertation et Surveillance &amp; revue</a:t>
            </a:r>
          </a:p>
        </p:txBody>
      </p:sp>
      <p:cxnSp>
        <p:nvCxnSpPr>
          <p:cNvPr id="32" name="Connecteur droit 31">
            <a:extLst>
              <a:ext uri="{FF2B5EF4-FFF2-40B4-BE49-F238E27FC236}">
                <a16:creationId xmlns:a16="http://schemas.microsoft.com/office/drawing/2014/main" id="{DACBB35E-39EC-9724-379D-E99BD9299B6C}"/>
              </a:ext>
            </a:extLst>
          </p:cNvPr>
          <p:cNvCxnSpPr>
            <a:cxnSpLocks/>
          </p:cNvCxnSpPr>
          <p:nvPr/>
        </p:nvCxnSpPr>
        <p:spPr>
          <a:xfrm>
            <a:off x="6096000" y="1588015"/>
            <a:ext cx="0" cy="4426485"/>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1" name="Image 10">
            <a:extLst>
              <a:ext uri="{FF2B5EF4-FFF2-40B4-BE49-F238E27FC236}">
                <a16:creationId xmlns:a16="http://schemas.microsoft.com/office/drawing/2014/main" id="{D84E148F-C286-D2A3-4991-EDDD37B28440}"/>
              </a:ext>
            </a:extLst>
          </p:cNvPr>
          <p:cNvPicPr>
            <a:picLocks noChangeAspect="1"/>
          </p:cNvPicPr>
          <p:nvPr/>
        </p:nvPicPr>
        <p:blipFill>
          <a:blip r:embed="rId3"/>
          <a:stretch>
            <a:fillRect/>
          </a:stretch>
        </p:blipFill>
        <p:spPr>
          <a:xfrm>
            <a:off x="7663226" y="1694608"/>
            <a:ext cx="1720530" cy="2422855"/>
          </a:xfrm>
          <a:prstGeom prst="rect">
            <a:avLst/>
          </a:prstGeom>
        </p:spPr>
      </p:pic>
    </p:spTree>
    <p:extLst>
      <p:ext uri="{BB962C8B-B14F-4D97-AF65-F5344CB8AC3E}">
        <p14:creationId xmlns:p14="http://schemas.microsoft.com/office/powerpoint/2010/main" val="343358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591606FC-091C-028A-AF7E-BBBAE16DDEFD}"/>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rgbClr val="7A7A7A"/>
                </a:solidFill>
              </a:rPr>
              <a:t>01/07/2025</a:t>
            </a:r>
            <a:endParaRPr lang="fr-FR" dirty="0">
              <a:solidFill>
                <a:srgbClr val="7A7A7A"/>
              </a:solidFill>
            </a:endParaRPr>
          </a:p>
        </p:txBody>
      </p:sp>
      <p:sp>
        <p:nvSpPr>
          <p:cNvPr id="8" name="Footer Placeholder 4">
            <a:extLst>
              <a:ext uri="{FF2B5EF4-FFF2-40B4-BE49-F238E27FC236}">
                <a16:creationId xmlns:a16="http://schemas.microsoft.com/office/drawing/2014/main" id="{BD84EFF6-F930-4334-779B-A6A14C9530F8}"/>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9" name="Slide Number Placeholder 5">
            <a:extLst>
              <a:ext uri="{FF2B5EF4-FFF2-40B4-BE49-F238E27FC236}">
                <a16:creationId xmlns:a16="http://schemas.microsoft.com/office/drawing/2014/main" id="{601BB5C7-B59F-FF94-A48D-023C1224FFBD}"/>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27</a:t>
            </a:fld>
            <a:endParaRPr lang="fr-FR"/>
          </a:p>
        </p:txBody>
      </p:sp>
      <p:sp>
        <p:nvSpPr>
          <p:cNvPr id="3" name="Espace réservé du contenu 2">
            <a:extLst>
              <a:ext uri="{FF2B5EF4-FFF2-40B4-BE49-F238E27FC236}">
                <a16:creationId xmlns:a16="http://schemas.microsoft.com/office/drawing/2014/main" id="{FF524FF9-00ED-ED15-3065-8A04AE1F8DC2}"/>
              </a:ext>
            </a:extLst>
          </p:cNvPr>
          <p:cNvSpPr>
            <a:spLocks noGrp="1"/>
          </p:cNvSpPr>
          <p:nvPr>
            <p:ph idx="1"/>
          </p:nvPr>
        </p:nvSpPr>
        <p:spPr/>
        <p:txBody>
          <a:bodyPr>
            <a:normAutofit lnSpcReduction="10000"/>
          </a:bodyPr>
          <a:lstStyle/>
          <a:p>
            <a:pPr>
              <a:buFont typeface="+mj-lt"/>
              <a:buAutoNum type="arabicPeriod"/>
            </a:pPr>
            <a:r>
              <a:rPr lang="fr-FR" sz="2000" noProof="0" dirty="0"/>
              <a:t>Comprendre ce qu’est un </a:t>
            </a:r>
            <a:r>
              <a:rPr lang="fr-FR" sz="2000" b="1" noProof="0" dirty="0"/>
              <a:t>risque</a:t>
            </a:r>
            <a:r>
              <a:rPr lang="fr-FR" sz="2000" noProof="0" dirty="0"/>
              <a:t> dans EBIOS </a:t>
            </a:r>
            <a:r>
              <a:rPr lang="fr-FR" sz="2000" i="1" noProof="0" dirty="0"/>
              <a:t>Risk Manager</a:t>
            </a:r>
          </a:p>
          <a:p>
            <a:pPr>
              <a:buFont typeface="+mj-lt"/>
              <a:buAutoNum type="arabicPeriod"/>
            </a:pPr>
            <a:endParaRPr lang="fr-FR" sz="2000" noProof="0" dirty="0"/>
          </a:p>
          <a:p>
            <a:pPr>
              <a:buFont typeface="+mj-lt"/>
              <a:buAutoNum type="arabicPeriod"/>
            </a:pPr>
            <a:r>
              <a:rPr lang="fr-FR" sz="2000" noProof="0" dirty="0"/>
              <a:t>Comprendre que le </a:t>
            </a:r>
            <a:r>
              <a:rPr lang="fr-FR" sz="2000" b="1" noProof="0" dirty="0"/>
              <a:t>niveau d’un risque </a:t>
            </a:r>
            <a:r>
              <a:rPr lang="fr-FR" sz="2000" noProof="0" dirty="0"/>
              <a:t>est composé de sa </a:t>
            </a:r>
            <a:r>
              <a:rPr lang="fr-FR" sz="2000" b="1" noProof="0" dirty="0"/>
              <a:t>gravité</a:t>
            </a:r>
            <a:r>
              <a:rPr lang="fr-FR" sz="2000" noProof="0" dirty="0"/>
              <a:t> et de sa </a:t>
            </a:r>
            <a:r>
              <a:rPr lang="fr-FR" sz="2000" b="1" noProof="0" dirty="0"/>
              <a:t>vraisemblance</a:t>
            </a:r>
          </a:p>
          <a:p>
            <a:pPr>
              <a:buFont typeface="+mj-lt"/>
              <a:buAutoNum type="arabicPeriod"/>
            </a:pPr>
            <a:endParaRPr lang="fr-FR" sz="2000" noProof="0" dirty="0"/>
          </a:p>
          <a:p>
            <a:pPr marL="0" indent="0" algn="ctr">
              <a:buNone/>
            </a:pPr>
            <a:r>
              <a:rPr lang="fr-FR" sz="2000" noProof="0" dirty="0">
                <a:sym typeface="Wingdings" panose="05000000000000000000" pitchFamily="2" charset="2"/>
              </a:rPr>
              <a:t> </a:t>
            </a:r>
            <a:r>
              <a:rPr lang="fr-FR" sz="2000" noProof="0" dirty="0"/>
              <a:t>Rentrons maintenant dans le vif du sujet !</a:t>
            </a:r>
          </a:p>
        </p:txBody>
      </p:sp>
    </p:spTree>
    <p:extLst>
      <p:ext uri="{BB962C8B-B14F-4D97-AF65-F5344CB8AC3E}">
        <p14:creationId xmlns:p14="http://schemas.microsoft.com/office/powerpoint/2010/main" val="932379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3956-2046-3876-D177-BF15C57AFA28}"/>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185F4D42-BE82-02AD-5B42-96AEAA12F49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5FB22B4B-8566-FC82-E837-3E504A3EA207}"/>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D1282E"/>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736CCEB7-E64A-D1E2-B7B6-8D224C919116}"/>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8D26E1FB-38BD-BFDD-4329-A377CD54B7CC}"/>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31F1B4D2-1E38-22C4-7B70-ABF96AC0E048}"/>
              </a:ext>
            </a:extLst>
          </p:cNvPr>
          <p:cNvSpPr>
            <a:spLocks noGrp="1"/>
          </p:cNvSpPr>
          <p:nvPr>
            <p:ph type="sldNum" sz="quarter" idx="12"/>
          </p:nvPr>
        </p:nvSpPr>
        <p:spPr/>
        <p:txBody>
          <a:bodyPr/>
          <a:lstStyle/>
          <a:p>
            <a:fld id="{294A09A9-5501-47C1-A89A-A340965A2BE2}" type="slidenum">
              <a:rPr lang="fr-FR" smtClean="0"/>
              <a:pPr/>
              <a:t>28</a:t>
            </a:fld>
            <a:endParaRPr lang="fr-FR"/>
          </a:p>
        </p:txBody>
      </p:sp>
      <p:pic>
        <p:nvPicPr>
          <p:cNvPr id="13" name="Picture 2" descr="Logo - EBIOS Risk Manager">
            <a:extLst>
              <a:ext uri="{FF2B5EF4-FFF2-40B4-BE49-F238E27FC236}">
                <a16:creationId xmlns:a16="http://schemas.microsoft.com/office/drawing/2014/main" id="{FE248DB8-55FA-6D16-05E3-048F0F407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38769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07EEB-2030-F1A4-3016-93B73B842A10}"/>
            </a:ext>
          </a:extLst>
        </p:cNvPr>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277B49D7-1C7A-E51F-2D53-23E9D46C385B}"/>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cadrer une étude ?</a:t>
            </a:r>
          </a:p>
        </p:txBody>
      </p:sp>
      <p:sp>
        <p:nvSpPr>
          <p:cNvPr id="8" name="Espace réservé du texte 7">
            <a:extLst>
              <a:ext uri="{FF2B5EF4-FFF2-40B4-BE49-F238E27FC236}">
                <a16:creationId xmlns:a16="http://schemas.microsoft.com/office/drawing/2014/main" id="{1A174524-7F60-B068-EBA5-5DF679E56569}"/>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 vais-je devoir faire et avec qui ?</a:t>
            </a:r>
          </a:p>
        </p:txBody>
      </p:sp>
      <p:sp>
        <p:nvSpPr>
          <p:cNvPr id="6" name="Espace réservé du texte 5">
            <a:extLst>
              <a:ext uri="{FF2B5EF4-FFF2-40B4-BE49-F238E27FC236}">
                <a16:creationId xmlns:a16="http://schemas.microsoft.com/office/drawing/2014/main" id="{1351C37C-0530-93D6-6E21-814932CC78CF}"/>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délimiter et décrire le périmètre ?</a:t>
            </a:r>
          </a:p>
        </p:txBody>
      </p:sp>
      <p:sp>
        <p:nvSpPr>
          <p:cNvPr id="24" name="Espace réservé de la date 3">
            <a:extLst>
              <a:ext uri="{FF2B5EF4-FFF2-40B4-BE49-F238E27FC236}">
                <a16:creationId xmlns:a16="http://schemas.microsoft.com/office/drawing/2014/main" id="{603347A1-6033-E0C4-A06C-92D56EDCB4AE}"/>
              </a:ext>
            </a:extLst>
          </p:cNvPr>
          <p:cNvSpPr>
            <a:spLocks noGrp="1"/>
          </p:cNvSpPr>
          <p:nvPr>
            <p:ph type="dt" sz="half" idx="10"/>
          </p:nvPr>
        </p:nvSpPr>
        <p:spPr>
          <a:xfrm>
            <a:off x="838200" y="6356350"/>
            <a:ext cx="936000" cy="365125"/>
          </a:xfrm>
        </p:spPr>
        <p:txBody>
          <a:bodyPr/>
          <a:lstStyle/>
          <a:p>
            <a:r>
              <a:rPr lang="fr-FR"/>
              <a:t>01/07/2025</a:t>
            </a:r>
            <a:endParaRPr lang="fr-FR" dirty="0"/>
          </a:p>
        </p:txBody>
      </p:sp>
      <p:sp>
        <p:nvSpPr>
          <p:cNvPr id="25" name="Espace réservé du pied de page 4">
            <a:extLst>
              <a:ext uri="{FF2B5EF4-FFF2-40B4-BE49-F238E27FC236}">
                <a16:creationId xmlns:a16="http://schemas.microsoft.com/office/drawing/2014/main" id="{50985850-1568-1801-1E72-C71ED4E40B6C}"/>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34ECC003-6842-0484-46DC-774F06E59916}"/>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29</a:t>
            </a:fld>
            <a:endParaRPr lang="fr-FR"/>
          </a:p>
        </p:txBody>
      </p:sp>
      <p:sp>
        <p:nvSpPr>
          <p:cNvPr id="2" name="ZoneTexte 1">
            <a:extLst>
              <a:ext uri="{FF2B5EF4-FFF2-40B4-BE49-F238E27FC236}">
                <a16:creationId xmlns:a16="http://schemas.microsoft.com/office/drawing/2014/main" id="{116DC7B4-2719-3007-EE76-EE50FD7C828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97801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1F1ABD63-BDED-32AA-61D9-713AFC0AF96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04CD6D3-41D4-41BA-3DDD-ECFD458847E8}"/>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chemeClr val="tx1"/>
                </a:solidFill>
              </a:rPr>
              <a:t>Objectifs de la formation</a:t>
            </a:r>
          </a:p>
          <a:p>
            <a:pPr marL="457200" indent="-457200" algn="l">
              <a:buFont typeface="+mj-lt"/>
              <a:buAutoNum type="arabicPeriod"/>
            </a:pPr>
            <a:r>
              <a:rPr lang="fr-FR" dirty="0">
                <a:solidFill>
                  <a:schemeClr val="tx1"/>
                </a:solidFill>
              </a:rPr>
              <a:t>Concepts indispensables</a:t>
            </a:r>
          </a:p>
          <a:p>
            <a:pPr marL="457200" indent="-457200" algn="l">
              <a:buFont typeface="+mj-lt"/>
              <a:buAutoNum type="arabicPeriod"/>
            </a:pPr>
            <a:r>
              <a:rPr lang="fr-FR" dirty="0">
                <a:solidFill>
                  <a:schemeClr val="tx1"/>
                </a:solidFill>
              </a:rPr>
              <a:t>Établir le contexte</a:t>
            </a:r>
          </a:p>
          <a:p>
            <a:pPr marL="457200" indent="-457200" algn="l">
              <a:buFont typeface="+mj-lt"/>
              <a:buAutoNum type="arabicPeriod"/>
            </a:pPr>
            <a:r>
              <a:rPr lang="fr-FR" dirty="0">
                <a:solidFill>
                  <a:schemeClr val="tx1"/>
                </a:solidFill>
              </a:rPr>
              <a:t>Apprécier les risques</a:t>
            </a:r>
          </a:p>
          <a:p>
            <a:pPr marL="914400" lvl="1" indent="-457200" algn="l">
              <a:buFont typeface="+mj-lt"/>
              <a:buAutoNum type="alphaLcPeriod"/>
            </a:pPr>
            <a:r>
              <a:rPr lang="fr-FR" dirty="0"/>
              <a:t>Approche par conformité</a:t>
            </a:r>
          </a:p>
          <a:p>
            <a:pPr marL="914400" lvl="1" indent="-457200" algn="l">
              <a:buFont typeface="+mj-lt"/>
              <a:buAutoNum type="alphaLcPeriod"/>
            </a:pPr>
            <a:r>
              <a:rPr lang="fr-FR" dirty="0"/>
              <a:t>Approche par scénarios</a:t>
            </a:r>
          </a:p>
          <a:p>
            <a:pPr marL="457200" indent="-457200" algn="l">
              <a:buFont typeface="+mj-lt"/>
              <a:buAutoNum type="arabicPeriod"/>
            </a:pPr>
            <a:r>
              <a:rPr lang="fr-FR" dirty="0">
                <a:solidFill>
                  <a:schemeClr val="tx1"/>
                </a:solidFill>
              </a:rPr>
              <a:t>Traiter les risques</a:t>
            </a:r>
          </a:p>
          <a:p>
            <a:pPr marL="457200" indent="-457200" algn="l">
              <a:buFont typeface="+mj-lt"/>
              <a:buAutoNum type="arabicPeriod"/>
            </a:pPr>
            <a:r>
              <a:rPr lang="fr-FR" dirty="0">
                <a:solidFill>
                  <a:schemeClr val="tx1"/>
                </a:solidFill>
              </a:rPr>
              <a:t>Étude de cas complète</a:t>
            </a:r>
          </a:p>
          <a:p>
            <a:pPr marL="457200" indent="-457200" algn="l">
              <a:buFont typeface="+mj-lt"/>
              <a:buAutoNum type="arabicPeriod"/>
            </a:pPr>
            <a:r>
              <a:rPr lang="fr-FR" dirty="0">
                <a:solidFill>
                  <a:schemeClr val="tx1"/>
                </a:solidFill>
              </a:rPr>
              <a:t>Conclusion</a:t>
            </a:r>
          </a:p>
        </p:txBody>
      </p:sp>
      <p:sp>
        <p:nvSpPr>
          <p:cNvPr id="4" name="Espace réservé de la date 3">
            <a:extLst>
              <a:ext uri="{FF2B5EF4-FFF2-40B4-BE49-F238E27FC236}">
                <a16:creationId xmlns:a16="http://schemas.microsoft.com/office/drawing/2014/main" id="{6AD0C892-03B3-F4C6-DAAA-45E3A5D3D67E}"/>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FF78BC5A-B7BB-02F0-D595-0323E0437FA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AFA6DBF7-7B2F-D374-299D-926559A63F1F}"/>
              </a:ext>
            </a:extLst>
          </p:cNvPr>
          <p:cNvSpPr>
            <a:spLocks noGrp="1"/>
          </p:cNvSpPr>
          <p:nvPr>
            <p:ph type="sldNum" sz="quarter" idx="12"/>
          </p:nvPr>
        </p:nvSpPr>
        <p:spPr/>
        <p:txBody>
          <a:bodyPr/>
          <a:lstStyle/>
          <a:p>
            <a:fld id="{294A09A9-5501-47C1-A89A-A340965A2BE2}" type="slidenum">
              <a:rPr lang="fr-FR" smtClean="0"/>
              <a:pPr/>
              <a:t>3</a:t>
            </a:fld>
            <a:endParaRPr lang="fr-FR"/>
          </a:p>
        </p:txBody>
      </p:sp>
      <p:pic>
        <p:nvPicPr>
          <p:cNvPr id="13" name="Picture 2" descr="Logo - EBIOS Risk Manager">
            <a:extLst>
              <a:ext uri="{FF2B5EF4-FFF2-40B4-BE49-F238E27FC236}">
                <a16:creationId xmlns:a16="http://schemas.microsoft.com/office/drawing/2014/main" id="{F6AA636E-02EC-66F1-8F04-8F6A3C48FB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654064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BFE1FFC-C0BC-6C39-5EA6-DCB4FB0A0EBF}"/>
              </a:ext>
            </a:extLst>
          </p:cNvPr>
          <p:cNvSpPr>
            <a:spLocks noGrp="1"/>
          </p:cNvSpPr>
          <p:nvPr>
            <p:ph type="title"/>
          </p:nvPr>
        </p:nvSpPr>
        <p:spPr/>
        <p:txBody>
          <a:bodyPr vert="horz" lIns="91440" tIns="45720" rIns="91440" bIns="45720" rtlCol="0" anchor="t">
            <a:normAutofit fontScale="90000"/>
          </a:bodyPr>
          <a:lstStyle/>
          <a:p>
            <a:r>
              <a:rPr lang="fr-FR" noProof="0" dirty="0"/>
              <a:t>Outil 01 – Cadrer une étude</a:t>
            </a:r>
          </a:p>
        </p:txBody>
      </p:sp>
      <p:sp>
        <p:nvSpPr>
          <p:cNvPr id="2" name="Espace réservé de la date 2">
            <a:extLst>
              <a:ext uri="{FF2B5EF4-FFF2-40B4-BE49-F238E27FC236}">
                <a16:creationId xmlns:a16="http://schemas.microsoft.com/office/drawing/2014/main" id="{06636EB7-882B-785A-9782-8FBFFE5F333E}"/>
              </a:ext>
            </a:extLst>
          </p:cNvPr>
          <p:cNvSpPr>
            <a:spLocks noGrp="1"/>
          </p:cNvSpPr>
          <p:nvPr>
            <p:ph type="dt" sz="half" idx="10"/>
          </p:nvPr>
        </p:nvSpPr>
        <p:spPr/>
        <p:txBody>
          <a:bodyPr/>
          <a:lstStyle/>
          <a:p>
            <a:pPr rtl="0"/>
            <a:r>
              <a:rPr lang="fr-FR" noProof="0"/>
              <a:t>01/07/2025</a:t>
            </a:r>
          </a:p>
        </p:txBody>
      </p:sp>
      <p:sp>
        <p:nvSpPr>
          <p:cNvPr id="7" name="Espace réservé du pied de page 3">
            <a:extLst>
              <a:ext uri="{FF2B5EF4-FFF2-40B4-BE49-F238E27FC236}">
                <a16:creationId xmlns:a16="http://schemas.microsoft.com/office/drawing/2014/main" id="{23EBB44B-EBFD-C215-C516-EAC36B7156FB}"/>
              </a:ext>
            </a:extLst>
          </p:cNvPr>
          <p:cNvSpPr>
            <a:spLocks noGrp="1"/>
          </p:cNvSpPr>
          <p:nvPr>
            <p:ph type="ftr" sz="quarter" idx="11"/>
          </p:nvPr>
        </p:nvSpPr>
        <p:spPr/>
        <p:txBody>
          <a:bodyPr/>
          <a:lstStyle/>
          <a:p>
            <a:pPr algn="ctr" rtl="0"/>
            <a:r>
              <a:rPr lang="fr-FR" noProof="0" dirty="0"/>
              <a:t>EBIOS Risk Manager - Formation</a:t>
            </a:r>
          </a:p>
        </p:txBody>
      </p:sp>
      <p:sp>
        <p:nvSpPr>
          <p:cNvPr id="13" name="Espace réservé du numéro de diapositive 4">
            <a:extLst>
              <a:ext uri="{FF2B5EF4-FFF2-40B4-BE49-F238E27FC236}">
                <a16:creationId xmlns:a16="http://schemas.microsoft.com/office/drawing/2014/main" id="{EF2C86AE-E63D-5A89-EC4A-D03237C05EDA}"/>
              </a:ext>
            </a:extLst>
          </p:cNvPr>
          <p:cNvSpPr>
            <a:spLocks noGrp="1"/>
          </p:cNvSpPr>
          <p:nvPr>
            <p:ph type="sldNum" sz="quarter" idx="12"/>
          </p:nvPr>
        </p:nvSpPr>
        <p:spPr/>
        <p:txBody>
          <a:bodyPr/>
          <a:lstStyle/>
          <a:p>
            <a:pPr rtl="0"/>
            <a:fld id="{294A09A9-5501-47C1-A89A-A340965A2BE2}" type="slidenum">
              <a:rPr lang="fr-FR" noProof="0" smtClean="0"/>
              <a:t>30</a:t>
            </a:fld>
            <a:endParaRPr lang="fr-FR" noProof="0"/>
          </a:p>
        </p:txBody>
      </p:sp>
      <p:sp>
        <p:nvSpPr>
          <p:cNvPr id="5" name="Espace réservé du texte 4">
            <a:extLst>
              <a:ext uri="{FF2B5EF4-FFF2-40B4-BE49-F238E27FC236}">
                <a16:creationId xmlns:a16="http://schemas.microsoft.com/office/drawing/2014/main" id="{D25F92EC-5831-9E77-17D4-5CDDD2A26C9F}"/>
              </a:ext>
            </a:extLst>
          </p:cNvPr>
          <p:cNvSpPr>
            <a:spLocks noGrp="1"/>
          </p:cNvSpPr>
          <p:nvPr>
            <p:ph type="body" sz="quarter" idx="13"/>
          </p:nvPr>
        </p:nvSpPr>
        <p:spPr/>
        <p:txBody>
          <a:bodyPr/>
          <a:lstStyle/>
          <a:p>
            <a:r>
              <a:rPr lang="fr-FR" dirty="0"/>
              <a:t>Du besoin de se poser les bonnes questions !</a:t>
            </a:r>
          </a:p>
        </p:txBody>
      </p:sp>
      <p:graphicFrame>
        <p:nvGraphicFramePr>
          <p:cNvPr id="8" name="Diagramme 7">
            <a:extLst>
              <a:ext uri="{FF2B5EF4-FFF2-40B4-BE49-F238E27FC236}">
                <a16:creationId xmlns:a16="http://schemas.microsoft.com/office/drawing/2014/main" id="{A91E991E-D9D7-752F-2809-DCF2C061DB42}"/>
              </a:ext>
            </a:extLst>
          </p:cNvPr>
          <p:cNvGraphicFramePr/>
          <p:nvPr>
            <p:extLst>
              <p:ext uri="{D42A27DB-BD31-4B8C-83A1-F6EECF244321}">
                <p14:modId xmlns:p14="http://schemas.microsoft.com/office/powerpoint/2010/main" val="3523026538"/>
              </p:ext>
            </p:extLst>
          </p:nvPr>
        </p:nvGraphicFramePr>
        <p:xfrm>
          <a:off x="1371600" y="1641620"/>
          <a:ext cx="9601200" cy="300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rganigramme : Alternative 8">
            <a:extLst>
              <a:ext uri="{FF2B5EF4-FFF2-40B4-BE49-F238E27FC236}">
                <a16:creationId xmlns:a16="http://schemas.microsoft.com/office/drawing/2014/main" id="{9D10CD40-53EE-89B0-0B29-0897747035C6}"/>
              </a:ext>
            </a:extLst>
          </p:cNvPr>
          <p:cNvSpPr/>
          <p:nvPr/>
        </p:nvSpPr>
        <p:spPr>
          <a:xfrm>
            <a:off x="1390650"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outils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 </a:t>
            </a:r>
            <a:r>
              <a:rPr lang="fr-FR" sz="1200" b="1" dirty="0">
                <a:solidFill>
                  <a:schemeClr val="tx1"/>
                </a:solidFill>
                <a:latin typeface="Calibri Light" panose="020F0302020204030204" pitchFamily="34" charset="0"/>
                <a:cs typeface="Calibri Light" panose="020F0302020204030204" pitchFamily="34" charset="0"/>
              </a:rPr>
              <a:t>socle de règles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de conséquences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la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forme des mesures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1" name="Organigramme : Alternative 10">
            <a:extLst>
              <a:ext uri="{FF2B5EF4-FFF2-40B4-BE49-F238E27FC236}">
                <a16:creationId xmlns:a16="http://schemas.microsoft.com/office/drawing/2014/main" id="{B5A9A975-3A9B-6867-569C-4B7DC15979A9}"/>
              </a:ext>
            </a:extLst>
          </p:cNvPr>
          <p:cNvSpPr/>
          <p:nvPr/>
        </p:nvSpPr>
        <p:spPr>
          <a:xfrm>
            <a:off x="3842901"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r>
              <a:rPr lang="fr-FR" sz="1200" b="1" dirty="0">
                <a:solidFill>
                  <a:schemeClr val="tx1"/>
                </a:solidFill>
                <a:latin typeface="Calibri Light" panose="020F0302020204030204" pitchFamily="34" charset="0"/>
                <a:cs typeface="Calibri Light" panose="020F0302020204030204" pitchFamily="34" charset="0"/>
              </a:rPr>
              <a:t>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niveau de détail</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déterminer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interlocuteurs à impliquer</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2" name="Organigramme : Alternative 11">
            <a:extLst>
              <a:ext uri="{FF2B5EF4-FFF2-40B4-BE49-F238E27FC236}">
                <a16:creationId xmlns:a16="http://schemas.microsoft.com/office/drawing/2014/main" id="{A84387C7-352C-34DF-E306-AA0CCCE3CD0C}"/>
              </a:ext>
            </a:extLst>
          </p:cNvPr>
          <p:cNvSpPr/>
          <p:nvPr/>
        </p:nvSpPr>
        <p:spPr>
          <a:xfrm>
            <a:off x="6155452" y="4805500"/>
            <a:ext cx="2493248"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la </a:t>
            </a:r>
            <a:r>
              <a:rPr lang="fr-FR" sz="1200" b="1" dirty="0">
                <a:solidFill>
                  <a:schemeClr val="tx1"/>
                </a:solidFill>
                <a:latin typeface="Calibri Light" panose="020F0302020204030204" pitchFamily="34" charset="0"/>
                <a:cs typeface="Calibri Light" panose="020F0302020204030204" pitchFamily="34" charset="0"/>
              </a:rPr>
              <a:t>forme de l’étude</a:t>
            </a:r>
            <a:r>
              <a:rPr lang="fr-FR" sz="1200" dirty="0">
                <a:solidFill>
                  <a:schemeClr val="tx1"/>
                </a:solidFill>
                <a:latin typeface="Calibri Light" panose="020F0302020204030204" pitchFamily="34" charset="0"/>
                <a:cs typeface="Calibri Light" panose="020F0302020204030204" pitchFamily="34" charset="0"/>
              </a:rPr>
              <a:t> (compréhension par le destinataire)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de conséquences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socle de règles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4" name="Organigramme : Alternative 13">
            <a:extLst>
              <a:ext uri="{FF2B5EF4-FFF2-40B4-BE49-F238E27FC236}">
                <a16:creationId xmlns:a16="http://schemas.microsoft.com/office/drawing/2014/main" id="{7B6CE3C8-D58E-1E9B-26FD-221453079C67}"/>
              </a:ext>
            </a:extLst>
          </p:cNvPr>
          <p:cNvSpPr/>
          <p:nvPr/>
        </p:nvSpPr>
        <p:spPr>
          <a:xfrm>
            <a:off x="8802826"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les </a:t>
            </a:r>
            <a:r>
              <a:rPr lang="fr-FR" sz="1200" b="1" dirty="0">
                <a:solidFill>
                  <a:schemeClr val="tx1"/>
                </a:solidFill>
                <a:latin typeface="Calibri Light" panose="020F0302020204030204" pitchFamily="34" charset="0"/>
                <a:cs typeface="Calibri Light" panose="020F0302020204030204" pitchFamily="34" charset="0"/>
              </a:rPr>
              <a:t>cycles de révision</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la manière d’utiliser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organiser les </a:t>
            </a:r>
            <a:r>
              <a:rPr lang="fr-FR" sz="1200" b="1" dirty="0">
                <a:solidFill>
                  <a:schemeClr val="tx1"/>
                </a:solidFill>
                <a:latin typeface="Calibri Light" panose="020F0302020204030204" pitchFamily="34" charset="0"/>
                <a:cs typeface="Calibri Light" panose="020F0302020204030204" pitchFamily="34" charset="0"/>
              </a:rPr>
              <a:t>interactions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adapter l’</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exhaustivité</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0" name="ZoneTexte 9">
            <a:extLst>
              <a:ext uri="{FF2B5EF4-FFF2-40B4-BE49-F238E27FC236}">
                <a16:creationId xmlns:a16="http://schemas.microsoft.com/office/drawing/2014/main" id="{9C3495D3-013F-032A-E7EC-6D70792B21F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1266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p:txBody>
          <a:bodyPr>
            <a:normAutofit fontScale="90000"/>
          </a:bodyPr>
          <a:lstStyle/>
          <a:p>
            <a:r>
              <a:rPr lang="fr-FR" noProof="0" dirty="0"/>
              <a:t>Exercice collégial</a:t>
            </a:r>
            <a:endParaRPr lang="fr-FR" sz="2800" noProof="0" dirty="0"/>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31</a:t>
            </a:fld>
            <a:endParaRPr lang="fr-FR" noProof="0"/>
          </a:p>
        </p:txBody>
      </p:sp>
      <p:sp>
        <p:nvSpPr>
          <p:cNvPr id="11" name="Espace réservé du texte 10">
            <a:extLst>
              <a:ext uri="{FF2B5EF4-FFF2-40B4-BE49-F238E27FC236}">
                <a16:creationId xmlns:a16="http://schemas.microsoft.com/office/drawing/2014/main" id="{7CDCF02E-D474-B19D-8B3E-BA9035940AD8}"/>
              </a:ext>
            </a:extLst>
          </p:cNvPr>
          <p:cNvSpPr>
            <a:spLocks noGrp="1"/>
          </p:cNvSpPr>
          <p:nvPr>
            <p:ph type="body" sz="quarter" idx="13"/>
          </p:nvPr>
        </p:nvSpPr>
        <p:spPr/>
        <p:txBody>
          <a:bodyPr/>
          <a:lstStyle/>
          <a:p>
            <a:r>
              <a:rPr lang="fr-FR" dirty="0"/>
              <a:t>Pour chaque cas, quelles sont les principales spécificités de l’étude ?</a:t>
            </a:r>
          </a:p>
        </p:txBody>
      </p:sp>
      <p:sp>
        <p:nvSpPr>
          <p:cNvPr id="10" name="ZoneTexte 9">
            <a:extLst>
              <a:ext uri="{FF2B5EF4-FFF2-40B4-BE49-F238E27FC236}">
                <a16:creationId xmlns:a16="http://schemas.microsoft.com/office/drawing/2014/main" id="{175B528C-7A92-B1AD-F294-A14DE808343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
        <p:nvSpPr>
          <p:cNvPr id="12" name="Organigramme : Alternative 11">
            <a:extLst>
              <a:ext uri="{FF2B5EF4-FFF2-40B4-BE49-F238E27FC236}">
                <a16:creationId xmlns:a16="http://schemas.microsoft.com/office/drawing/2014/main" id="{CD86EFE6-81AE-922F-2226-6066EE4865D6}"/>
              </a:ext>
            </a:extLst>
          </p:cNvPr>
          <p:cNvSpPr/>
          <p:nvPr/>
        </p:nvSpPr>
        <p:spPr>
          <a:xfrm>
            <a:off x="1570182"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pour son homologation</a:t>
            </a:r>
          </a:p>
        </p:txBody>
      </p:sp>
      <p:sp>
        <p:nvSpPr>
          <p:cNvPr id="13" name="Organigramme : Alternative 12">
            <a:extLst>
              <a:ext uri="{FF2B5EF4-FFF2-40B4-BE49-F238E27FC236}">
                <a16:creationId xmlns:a16="http://schemas.microsoft.com/office/drawing/2014/main" id="{2F963645-7FD6-DAE4-BDB9-6E0918D43875}"/>
              </a:ext>
            </a:extLst>
          </p:cNvPr>
          <p:cNvSpPr/>
          <p:nvPr/>
        </p:nvSpPr>
        <p:spPr>
          <a:xfrm>
            <a:off x="8474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14" name="Organigramme : Alternative 13">
            <a:extLst>
              <a:ext uri="{FF2B5EF4-FFF2-40B4-BE49-F238E27FC236}">
                <a16:creationId xmlns:a16="http://schemas.microsoft.com/office/drawing/2014/main" id="{DF8D114C-E44D-B224-54E5-0FEDAADFB85C}"/>
              </a:ext>
            </a:extLst>
          </p:cNvPr>
          <p:cNvSpPr/>
          <p:nvPr/>
        </p:nvSpPr>
        <p:spPr>
          <a:xfrm>
            <a:off x="5045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Tree>
    <p:extLst>
      <p:ext uri="{BB962C8B-B14F-4D97-AF65-F5344CB8AC3E}">
        <p14:creationId xmlns:p14="http://schemas.microsoft.com/office/powerpoint/2010/main" val="169143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p:txBody>
          <a:bodyPr>
            <a:normAutofit fontScale="90000"/>
          </a:bodyPr>
          <a:lstStyle/>
          <a:p>
            <a:r>
              <a:rPr lang="fr-FR" noProof="0" dirty="0"/>
              <a:t>Correction</a:t>
            </a:r>
            <a:endParaRPr lang="fr-FR" sz="2800" noProof="0" dirty="0"/>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32</a:t>
            </a:fld>
            <a:endParaRPr lang="fr-FR" noProof="0"/>
          </a:p>
        </p:txBody>
      </p:sp>
      <p:sp>
        <p:nvSpPr>
          <p:cNvPr id="10" name="Espace réservé du texte 9">
            <a:extLst>
              <a:ext uri="{FF2B5EF4-FFF2-40B4-BE49-F238E27FC236}">
                <a16:creationId xmlns:a16="http://schemas.microsoft.com/office/drawing/2014/main" id="{56CC118B-0F41-99EC-B78B-0BB9FEB37AA3}"/>
              </a:ext>
            </a:extLst>
          </p:cNvPr>
          <p:cNvSpPr>
            <a:spLocks noGrp="1"/>
          </p:cNvSpPr>
          <p:nvPr>
            <p:ph type="body" sz="quarter" idx="13"/>
          </p:nvPr>
        </p:nvSpPr>
        <p:spPr/>
        <p:txBody>
          <a:bodyPr/>
          <a:lstStyle/>
          <a:p>
            <a:r>
              <a:rPr lang="fr-FR" dirty="0"/>
              <a:t>Pour chaque cas, quelles sont les principales spécificités de l’étude ?</a:t>
            </a:r>
          </a:p>
        </p:txBody>
      </p:sp>
      <p:sp>
        <p:nvSpPr>
          <p:cNvPr id="7" name="Organigramme : Alternative 6">
            <a:extLst>
              <a:ext uri="{FF2B5EF4-FFF2-40B4-BE49-F238E27FC236}">
                <a16:creationId xmlns:a16="http://schemas.microsoft.com/office/drawing/2014/main" id="{3EED5C18-54C1-D7B0-3F92-F7BAD25AACB2}"/>
              </a:ext>
            </a:extLst>
          </p:cNvPr>
          <p:cNvSpPr/>
          <p:nvPr/>
        </p:nvSpPr>
        <p:spPr>
          <a:xfrm>
            <a:off x="1570182"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pour son homologation</a:t>
            </a:r>
          </a:p>
        </p:txBody>
      </p:sp>
      <p:sp>
        <p:nvSpPr>
          <p:cNvPr id="8" name="Organigramme : Alternative 7">
            <a:extLst>
              <a:ext uri="{FF2B5EF4-FFF2-40B4-BE49-F238E27FC236}">
                <a16:creationId xmlns:a16="http://schemas.microsoft.com/office/drawing/2014/main" id="{24FAC946-C166-4C9A-AD17-CB3DE1A7B346}"/>
              </a:ext>
            </a:extLst>
          </p:cNvPr>
          <p:cNvSpPr/>
          <p:nvPr/>
        </p:nvSpPr>
        <p:spPr>
          <a:xfrm>
            <a:off x="8474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9" name="Organigramme : Alternative 8">
            <a:extLst>
              <a:ext uri="{FF2B5EF4-FFF2-40B4-BE49-F238E27FC236}">
                <a16:creationId xmlns:a16="http://schemas.microsoft.com/office/drawing/2014/main" id="{513A24B7-8DE1-8312-1958-F57EEC8DFCF3}"/>
              </a:ext>
            </a:extLst>
          </p:cNvPr>
          <p:cNvSpPr/>
          <p:nvPr/>
        </p:nvSpPr>
        <p:spPr>
          <a:xfrm>
            <a:off x="5045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
        <p:nvSpPr>
          <p:cNvPr id="11" name="Organigramme : Alternative 10">
            <a:extLst>
              <a:ext uri="{FF2B5EF4-FFF2-40B4-BE49-F238E27FC236}">
                <a16:creationId xmlns:a16="http://schemas.microsoft.com/office/drawing/2014/main" id="{83B0CEE0-3E03-30D2-138F-459A945DCDEC}"/>
              </a:ext>
            </a:extLst>
          </p:cNvPr>
          <p:cNvSpPr/>
          <p:nvPr/>
        </p:nvSpPr>
        <p:spPr>
          <a:xfrm>
            <a:off x="1570182"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production d’éléments pour la prise de décision d’une autorité</a:t>
            </a:r>
          </a:p>
        </p:txBody>
      </p:sp>
      <p:sp>
        <p:nvSpPr>
          <p:cNvPr id="12" name="Organigramme : Alternative 11">
            <a:extLst>
              <a:ext uri="{FF2B5EF4-FFF2-40B4-BE49-F238E27FC236}">
                <a16:creationId xmlns:a16="http://schemas.microsoft.com/office/drawing/2014/main" id="{24F2255C-E1FA-B98D-B82E-14F5A61239DE}"/>
              </a:ext>
            </a:extLst>
          </p:cNvPr>
          <p:cNvSpPr/>
          <p:nvPr/>
        </p:nvSpPr>
        <p:spPr>
          <a:xfrm>
            <a:off x="1570182"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éléments doivent pouvoir s’intégrer au dossier d’homologation</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données doivent être cohérentes avec les autres études et outils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Accent sur l’intelligibilité des risques, mesures et risques résiduels</a:t>
            </a:r>
          </a:p>
        </p:txBody>
      </p:sp>
      <p:sp>
        <p:nvSpPr>
          <p:cNvPr id="13" name="Organigramme : Alternative 12">
            <a:extLst>
              <a:ext uri="{FF2B5EF4-FFF2-40B4-BE49-F238E27FC236}">
                <a16:creationId xmlns:a16="http://schemas.microsoft.com/office/drawing/2014/main" id="{E7098778-5F41-7AC2-D5DB-5E0392EBE34B}"/>
              </a:ext>
            </a:extLst>
          </p:cNvPr>
          <p:cNvSpPr/>
          <p:nvPr/>
        </p:nvSpPr>
        <p:spPr>
          <a:xfrm>
            <a:off x="5022273"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méconnaissance du contexte précis des clients</a:t>
            </a:r>
          </a:p>
        </p:txBody>
      </p:sp>
      <p:sp>
        <p:nvSpPr>
          <p:cNvPr id="14" name="Organigramme : Alternative 13">
            <a:extLst>
              <a:ext uri="{FF2B5EF4-FFF2-40B4-BE49-F238E27FC236}">
                <a16:creationId xmlns:a16="http://schemas.microsoft.com/office/drawing/2014/main" id="{C2E3B568-F287-EFFF-3BAB-1248C504960B}"/>
              </a:ext>
            </a:extLst>
          </p:cNvPr>
          <p:cNvSpPr/>
          <p:nvPr/>
        </p:nvSpPr>
        <p:spPr>
          <a:xfrm>
            <a:off x="5022273"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N’utiliser que les éléments maîtrisés : référentiels connus applicables, biens supports, scénarios opérationnels, mesures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Tenir à jour et valoriser ces éléments</a:t>
            </a:r>
          </a:p>
        </p:txBody>
      </p:sp>
      <p:sp>
        <p:nvSpPr>
          <p:cNvPr id="15" name="Organigramme : Alternative 14">
            <a:extLst>
              <a:ext uri="{FF2B5EF4-FFF2-40B4-BE49-F238E27FC236}">
                <a16:creationId xmlns:a16="http://schemas.microsoft.com/office/drawing/2014/main" id="{A6A0AAD8-6918-200F-C0DD-2A9CA8B2B5B0}"/>
              </a:ext>
            </a:extLst>
          </p:cNvPr>
          <p:cNvSpPr/>
          <p:nvPr/>
        </p:nvSpPr>
        <p:spPr>
          <a:xfrm>
            <a:off x="8474364"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un risque de se noyer et de ne jamais voir le bout de l’étude</a:t>
            </a:r>
          </a:p>
        </p:txBody>
      </p:sp>
      <p:sp>
        <p:nvSpPr>
          <p:cNvPr id="16" name="Organigramme : Alternative 15">
            <a:extLst>
              <a:ext uri="{FF2B5EF4-FFF2-40B4-BE49-F238E27FC236}">
                <a16:creationId xmlns:a16="http://schemas.microsoft.com/office/drawing/2014/main" id="{47F0D86C-362E-15BA-821F-E1A2822F76FC}"/>
              </a:ext>
            </a:extLst>
          </p:cNvPr>
          <p:cNvSpPr/>
          <p:nvPr/>
        </p:nvSpPr>
        <p:spPr>
          <a:xfrm>
            <a:off x="8474364"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1 élément par outil : 1 valeur métier, 1 bien support, 1 source de risque, 1 scénario stratégique, 1 scénario opérationnel…</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Développer ensuite d’autres cas</a:t>
            </a:r>
          </a:p>
        </p:txBody>
      </p:sp>
      <p:sp>
        <p:nvSpPr>
          <p:cNvPr id="17" name="ZoneTexte 16">
            <a:extLst>
              <a:ext uri="{FF2B5EF4-FFF2-40B4-BE49-F238E27FC236}">
                <a16:creationId xmlns:a16="http://schemas.microsoft.com/office/drawing/2014/main" id="{6E4E8D47-198D-4960-509B-6AD37C70618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91809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6724B-C0DB-5F56-1409-446C0CEF66D3}"/>
              </a:ext>
            </a:extLst>
          </p:cNvPr>
          <p:cNvSpPr>
            <a:spLocks noGrp="1"/>
          </p:cNvSpPr>
          <p:nvPr>
            <p:ph type="title"/>
          </p:nvPr>
        </p:nvSpPr>
        <p:spPr/>
        <p:txBody>
          <a:bodyPr>
            <a:normAutofit fontScale="90000"/>
          </a:bodyPr>
          <a:lstStyle/>
          <a:p>
            <a:r>
              <a:rPr lang="fr-FR" dirty="0"/>
              <a:t>Outil 02 – Choisir et affecter les outils</a:t>
            </a:r>
          </a:p>
        </p:txBody>
      </p:sp>
      <p:sp>
        <p:nvSpPr>
          <p:cNvPr id="3" name="Espace réservé de la date 2">
            <a:extLst>
              <a:ext uri="{FF2B5EF4-FFF2-40B4-BE49-F238E27FC236}">
                <a16:creationId xmlns:a16="http://schemas.microsoft.com/office/drawing/2014/main" id="{CBCFC1AF-CAB5-994F-7991-C4E072EE7645}"/>
              </a:ext>
            </a:extLst>
          </p:cNvPr>
          <p:cNvSpPr>
            <a:spLocks noGrp="1"/>
          </p:cNvSpPr>
          <p:nvPr>
            <p:ph type="dt" sz="half" idx="10"/>
          </p:nvPr>
        </p:nvSpPr>
        <p:spPr/>
        <p:txBody>
          <a:bodyPr/>
          <a:lstStyle/>
          <a:p>
            <a:r>
              <a:rPr lang="fr-FR"/>
              <a:t>01/07/2025</a:t>
            </a:r>
            <a:endParaRPr lang="fr-FR" dirty="0"/>
          </a:p>
        </p:txBody>
      </p:sp>
      <p:sp>
        <p:nvSpPr>
          <p:cNvPr id="4" name="Espace réservé du pied de page 3">
            <a:extLst>
              <a:ext uri="{FF2B5EF4-FFF2-40B4-BE49-F238E27FC236}">
                <a16:creationId xmlns:a16="http://schemas.microsoft.com/office/drawing/2014/main" id="{69FF9FDB-6600-90EB-FB39-16D9B990F9A9}"/>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246D84C8-DEA5-5675-E38E-4BBB9B631F4B}"/>
              </a:ext>
            </a:extLst>
          </p:cNvPr>
          <p:cNvSpPr>
            <a:spLocks noGrp="1"/>
          </p:cNvSpPr>
          <p:nvPr>
            <p:ph type="sldNum" sz="quarter" idx="12"/>
          </p:nvPr>
        </p:nvSpPr>
        <p:spPr/>
        <p:txBody>
          <a:bodyPr/>
          <a:lstStyle/>
          <a:p>
            <a:fld id="{294A09A9-5501-47C1-A89A-A340965A2BE2}" type="slidenum">
              <a:rPr lang="fr-FR" smtClean="0"/>
              <a:pPr/>
              <a:t>33</a:t>
            </a:fld>
            <a:endParaRPr lang="fr-FR" dirty="0"/>
          </a:p>
        </p:txBody>
      </p:sp>
      <p:sp>
        <p:nvSpPr>
          <p:cNvPr id="6" name="Espace réservé du texte 5">
            <a:extLst>
              <a:ext uri="{FF2B5EF4-FFF2-40B4-BE49-F238E27FC236}">
                <a16:creationId xmlns:a16="http://schemas.microsoft.com/office/drawing/2014/main" id="{53C41560-7A93-6978-DA76-812512B1FEF1}"/>
              </a:ext>
            </a:extLst>
          </p:cNvPr>
          <p:cNvSpPr>
            <a:spLocks noGrp="1"/>
          </p:cNvSpPr>
          <p:nvPr>
            <p:ph type="body" sz="quarter" idx="13"/>
          </p:nvPr>
        </p:nvSpPr>
        <p:spPr/>
        <p:txBody>
          <a:bodyPr/>
          <a:lstStyle/>
          <a:p>
            <a:r>
              <a:rPr lang="fr-FR" dirty="0"/>
              <a:t>Exemple issu des guides de l’ANSSI</a:t>
            </a:r>
          </a:p>
        </p:txBody>
      </p:sp>
      <p:graphicFrame>
        <p:nvGraphicFramePr>
          <p:cNvPr id="7" name="Tableau 6">
            <a:extLst>
              <a:ext uri="{FF2B5EF4-FFF2-40B4-BE49-F238E27FC236}">
                <a16:creationId xmlns:a16="http://schemas.microsoft.com/office/drawing/2014/main" id="{32AB4771-ADF0-CD4A-F4CF-CB927E0473A9}"/>
              </a:ext>
            </a:extLst>
          </p:cNvPr>
          <p:cNvGraphicFramePr>
            <a:graphicFrameLocks noGrp="1"/>
          </p:cNvGraphicFramePr>
          <p:nvPr>
            <p:extLst>
              <p:ext uri="{D42A27DB-BD31-4B8C-83A1-F6EECF244321}">
                <p14:modId xmlns:p14="http://schemas.microsoft.com/office/powerpoint/2010/main" val="1562280499"/>
              </p:ext>
            </p:extLst>
          </p:nvPr>
        </p:nvGraphicFramePr>
        <p:xfrm>
          <a:off x="1153160" y="1694688"/>
          <a:ext cx="8064000" cy="4533360"/>
        </p:xfrm>
        <a:graphic>
          <a:graphicData uri="http://schemas.openxmlformats.org/drawingml/2006/table">
            <a:tbl>
              <a:tblPr/>
              <a:tblGrid>
                <a:gridCol w="4704000">
                  <a:extLst>
                    <a:ext uri="{9D8B030D-6E8A-4147-A177-3AD203B41FA5}">
                      <a16:colId xmlns:a16="http://schemas.microsoft.com/office/drawing/2014/main" val="20001"/>
                    </a:ext>
                  </a:extLst>
                </a:gridCol>
                <a:gridCol w="672000">
                  <a:extLst>
                    <a:ext uri="{9D8B030D-6E8A-4147-A177-3AD203B41FA5}">
                      <a16:colId xmlns:a16="http://schemas.microsoft.com/office/drawing/2014/main" val="20002"/>
                    </a:ext>
                  </a:extLst>
                </a:gridCol>
                <a:gridCol w="672000">
                  <a:extLst>
                    <a:ext uri="{9D8B030D-6E8A-4147-A177-3AD203B41FA5}">
                      <a16:colId xmlns:a16="http://schemas.microsoft.com/office/drawing/2014/main" val="20003"/>
                    </a:ext>
                  </a:extLst>
                </a:gridCol>
                <a:gridCol w="672000">
                  <a:extLst>
                    <a:ext uri="{9D8B030D-6E8A-4147-A177-3AD203B41FA5}">
                      <a16:colId xmlns:a16="http://schemas.microsoft.com/office/drawing/2014/main" val="2026416289"/>
                    </a:ext>
                  </a:extLst>
                </a:gridCol>
                <a:gridCol w="672000">
                  <a:extLst>
                    <a:ext uri="{9D8B030D-6E8A-4147-A177-3AD203B41FA5}">
                      <a16:colId xmlns:a16="http://schemas.microsoft.com/office/drawing/2014/main" val="278715380"/>
                    </a:ext>
                  </a:extLst>
                </a:gridCol>
                <a:gridCol w="672000">
                  <a:extLst>
                    <a:ext uri="{9D8B030D-6E8A-4147-A177-3AD203B41FA5}">
                      <a16:colId xmlns:a16="http://schemas.microsoft.com/office/drawing/2014/main" val="3480822948"/>
                    </a:ext>
                  </a:extLst>
                </a:gridCol>
              </a:tblGrid>
              <a:tr h="204787">
                <a:tc>
                  <a:txBody>
                    <a:bodyPr/>
                    <a:lstStyle/>
                    <a:p>
                      <a:pPr algn="ctr"/>
                      <a:endParaRPr lang="fr-FR" sz="1400" b="1" dirty="0">
                        <a:solidFill>
                          <a:schemeClr val="bg1"/>
                        </a:solidFill>
                        <a:latin typeface="+mj-lt"/>
                        <a:ea typeface="Verdana" charset="0"/>
                        <a:cs typeface="Segoe UI Semibold" panose="020B0502040204020203" pitchFamily="34" charset="0"/>
                      </a:endParaRP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1" dirty="0">
                          <a:solidFill>
                            <a:schemeClr val="bg1"/>
                          </a:solidFill>
                          <a:latin typeface="+mj-lt"/>
                          <a:ea typeface="Verdana" charset="0"/>
                          <a:cs typeface="Segoe UI Semibold" panose="020B0502040204020203" pitchFamily="34" charset="0"/>
                        </a:rPr>
                        <a:t>Ateliers a conduire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400" b="1" dirty="0">
                          <a:solidFill>
                            <a:schemeClr val="bg1"/>
                          </a:solidFill>
                          <a:latin typeface="+mj-lt"/>
                          <a:ea typeface="Verdana" charset="0"/>
                          <a:cs typeface="Segoe UI Semibold" panose="020B0502040204020203" pitchFamily="34" charset="0"/>
                        </a:rPr>
                        <a:t>Objectif de l’étude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1</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2</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3</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4</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5</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solidFill>
                            <a:srgbClr val="252525"/>
                          </a:solidFill>
                          <a:latin typeface="+mj-lt"/>
                          <a:cs typeface="Segoe UI" panose="020B0502040204020203" pitchFamily="34" charset="0"/>
                        </a:rPr>
                        <a:t>Identifier le socle de sécurité adapté à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endParaRPr lang="fr-FR" sz="2000" i="1" kern="1200" dirty="0">
                        <a:solidFill>
                          <a:srgbClr val="ED008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Etre en conformité avec les référentiels de sécurité numérique</a:t>
                      </a:r>
                      <a:endParaRPr lang="fr-FR" sz="1400" kern="1200" dirty="0">
                        <a:solidFill>
                          <a:srgbClr val="252525"/>
                        </a:solidFill>
                        <a:latin typeface="+mj-lt"/>
                        <a:ea typeface="+mn-ea"/>
                        <a:cs typeface="Segoe UI" panose="020B0502040204020203" pitchFamily="34" charset="0"/>
                      </a:endParaRP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solidFill>
                            <a:srgbClr val="252525"/>
                          </a:solidFill>
                          <a:latin typeface="+mj-lt"/>
                          <a:cs typeface="Segoe UI" panose="020B0502040204020203" pitchFamily="34" charset="0"/>
                        </a:rPr>
                        <a:t>Evaluer le niveau de menace de l’écosystème vis-à-vis de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i="1" kern="1200" dirty="0">
                          <a:solidFill>
                            <a:srgbClr val="00AFAB"/>
                          </a:solidFill>
                          <a:latin typeface="+mj-lt"/>
                          <a:ea typeface="+mn-ea"/>
                          <a:cs typeface="Segoe UI" panose="020B0502040204020203" pitchFamily="34" charset="0"/>
                        </a:rPr>
                        <a:t>(note 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24000">
                <a:tc>
                  <a:txBody>
                    <a:bodyPr/>
                    <a:lstStyle/>
                    <a:p>
                      <a:r>
                        <a:rPr lang="fr-FR" sz="1400" dirty="0">
                          <a:solidFill>
                            <a:srgbClr val="252525"/>
                          </a:solidFill>
                          <a:latin typeface="+mj-lt"/>
                          <a:cs typeface="Segoe UI" panose="020B0502040204020203" pitchFamily="34" charset="0"/>
                        </a:rPr>
                        <a:t>Identifier et analyser les scénarios de haut niveau, intégrant l’écosystème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i="1" kern="1200" dirty="0">
                        <a:solidFill>
                          <a:srgbClr val="ED008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endParaRPr lang="fr-FR" sz="1800" i="1" kern="1200" dirty="0">
                        <a:solidFill>
                          <a:srgbClr val="77216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i="1" kern="1200" dirty="0">
                        <a:solidFill>
                          <a:srgbClr val="E73C50"/>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Réaliser une étude préliminaire de risque pour identifier les axes prioritaires d’amélioration de la sécurité</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400" i="1" kern="1200" dirty="0">
                          <a:solidFill>
                            <a:srgbClr val="ED008D"/>
                          </a:solidFill>
                          <a:latin typeface="+mj-lt"/>
                          <a:ea typeface="+mn-ea"/>
                          <a:cs typeface="Segoe UI" panose="020B0502040204020203" pitchFamily="34" charset="0"/>
                        </a:rPr>
                        <a:t>(note 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endParaRPr lang="fr-FR" sz="1800" i="1" kern="1200" dirty="0">
                        <a:solidFill>
                          <a:srgbClr val="77216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i="1" kern="1200" dirty="0">
                          <a:solidFill>
                            <a:srgbClr val="E73C50"/>
                          </a:solidFill>
                          <a:latin typeface="+mj-lt"/>
                          <a:ea typeface="+mn-ea"/>
                          <a:cs typeface="Segoe UI" panose="020B0502040204020203" pitchFamily="34" charset="0"/>
                        </a:rPr>
                        <a:t>(note 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Conduire une étude de risque complète et fine, par exemple sur un produit de sécurité ou en vue d’homologuer un 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C8A900"/>
                          </a:solidFill>
                          <a:latin typeface="+mj-lt"/>
                          <a:ea typeface="+mn-ea"/>
                          <a:cs typeface="Segoe UI" panose="020B0502040204020203" pitchFamily="34" charset="0"/>
                        </a:rPr>
                        <a:t>X</a:t>
                      </a:r>
                      <a:endParaRPr lang="fr-FR" sz="1800" i="1" kern="1200" dirty="0">
                        <a:solidFill>
                          <a:srgbClr val="C8A900"/>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8" name="ZoneTexte 7">
            <a:extLst>
              <a:ext uri="{FF2B5EF4-FFF2-40B4-BE49-F238E27FC236}">
                <a16:creationId xmlns:a16="http://schemas.microsoft.com/office/drawing/2014/main" id="{087378C3-3483-1C3A-E5ED-C3B45F4D1C9B}"/>
              </a:ext>
            </a:extLst>
          </p:cNvPr>
          <p:cNvSpPr txBox="1"/>
          <p:nvPr/>
        </p:nvSpPr>
        <p:spPr>
          <a:xfrm>
            <a:off x="9387840" y="2413338"/>
            <a:ext cx="2458560" cy="2605842"/>
          </a:xfrm>
          <a:prstGeom prst="rect">
            <a:avLst/>
          </a:prstGeom>
          <a:noFill/>
        </p:spPr>
        <p:txBody>
          <a:bodyPr wrap="square" lIns="0" tIns="0" rIns="0" bIns="0" rtlCol="0">
            <a:spAutoFit/>
          </a:bodyPr>
          <a:lstStyle/>
          <a:p>
            <a:pPr>
              <a:spcAft>
                <a:spcPts val="800"/>
              </a:spcAft>
            </a:pPr>
            <a:r>
              <a:rPr lang="fr-FR" sz="1200" i="1" dirty="0">
                <a:solidFill>
                  <a:srgbClr val="00AFAB"/>
                </a:solidFill>
                <a:latin typeface="Segoe UI" panose="020B0502040204020203" pitchFamily="34" charset="0"/>
                <a:cs typeface="Segoe UI" panose="020B0502040204020203" pitchFamily="34" charset="0"/>
              </a:rPr>
              <a:t>Note 1</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a) de l’atelier uniquement ; cela ne nécessite pas d’avoir conduit au préalable les ateliers 1 et 2.</a:t>
            </a:r>
          </a:p>
          <a:p>
            <a:pPr>
              <a:spcAft>
                <a:spcPts val="800"/>
              </a:spcAft>
            </a:pPr>
            <a:r>
              <a:rPr lang="fr-FR" sz="1200" i="1" dirty="0">
                <a:solidFill>
                  <a:srgbClr val="ED008D"/>
                </a:solidFill>
                <a:latin typeface="Segoe UI" panose="020B0502040204020203" pitchFamily="34" charset="0"/>
                <a:cs typeface="Segoe UI" panose="020B0502040204020203" pitchFamily="34" charset="0"/>
              </a:rPr>
              <a:t>Note 2</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Dans le cadre d’une étude préliminaire, le degré de profondeur de l’atelier 1 est à adapter (exemple : ne recenser que les principales valeurs métiers, réaliser une analyse sommaire du socle de sécurité).</a:t>
            </a:r>
          </a:p>
          <a:p>
            <a:r>
              <a:rPr lang="fr-FR" sz="1200" i="1" dirty="0">
                <a:solidFill>
                  <a:srgbClr val="E73C50"/>
                </a:solidFill>
                <a:latin typeface="Segoe UI" panose="020B0502040204020203" pitchFamily="34" charset="0"/>
                <a:cs typeface="Segoe UI" panose="020B0502040204020203" pitchFamily="34" charset="0"/>
              </a:rPr>
              <a:t>Note 3</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b) de l’atelier uniquement.</a:t>
            </a:r>
          </a:p>
        </p:txBody>
      </p:sp>
      <p:sp>
        <p:nvSpPr>
          <p:cNvPr id="9" name="Rectangle 8">
            <a:extLst>
              <a:ext uri="{FF2B5EF4-FFF2-40B4-BE49-F238E27FC236}">
                <a16:creationId xmlns:a16="http://schemas.microsoft.com/office/drawing/2014/main" id="{6875D89A-2FA6-644B-7E81-BB2F25FBF7B6}"/>
              </a:ext>
            </a:extLst>
          </p:cNvPr>
          <p:cNvSpPr/>
          <p:nvPr/>
        </p:nvSpPr>
        <p:spPr>
          <a:xfrm>
            <a:off x="5906610"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Rectangle 9">
            <a:extLst>
              <a:ext uri="{FF2B5EF4-FFF2-40B4-BE49-F238E27FC236}">
                <a16:creationId xmlns:a16="http://schemas.microsoft.com/office/drawing/2014/main" id="{E15C769D-E1BA-58BA-3B5B-39238FE4211D}"/>
              </a:ext>
            </a:extLst>
          </p:cNvPr>
          <p:cNvSpPr/>
          <p:nvPr/>
        </p:nvSpPr>
        <p:spPr>
          <a:xfrm>
            <a:off x="8613477"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Rectangle 10">
            <a:extLst>
              <a:ext uri="{FF2B5EF4-FFF2-40B4-BE49-F238E27FC236}">
                <a16:creationId xmlns:a16="http://schemas.microsoft.com/office/drawing/2014/main" id="{7343A208-F2AC-60DA-4322-479874EC2C1D}"/>
              </a:ext>
            </a:extLst>
          </p:cNvPr>
          <p:cNvSpPr/>
          <p:nvPr/>
        </p:nvSpPr>
        <p:spPr>
          <a:xfrm>
            <a:off x="7271125" y="3763607"/>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Rectangle 11">
            <a:extLst>
              <a:ext uri="{FF2B5EF4-FFF2-40B4-BE49-F238E27FC236}">
                <a16:creationId xmlns:a16="http://schemas.microsoft.com/office/drawing/2014/main" id="{DC62132F-DE2D-DD7B-D6D8-3ADEAF41C44A}"/>
              </a:ext>
            </a:extLst>
          </p:cNvPr>
          <p:cNvSpPr/>
          <p:nvPr/>
        </p:nvSpPr>
        <p:spPr>
          <a:xfrm>
            <a:off x="9284581" y="2321478"/>
            <a:ext cx="2475620" cy="803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4B0A5DA5-CD6B-9C32-31F2-B1DB267A4A8F}"/>
              </a:ext>
            </a:extLst>
          </p:cNvPr>
          <p:cNvSpPr/>
          <p:nvPr/>
        </p:nvSpPr>
        <p:spPr>
          <a:xfrm>
            <a:off x="6601715"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134F709D-19F1-2480-3555-0A927C282CFF}"/>
              </a:ext>
            </a:extLst>
          </p:cNvPr>
          <p:cNvSpPr/>
          <p:nvPr/>
        </p:nvSpPr>
        <p:spPr>
          <a:xfrm>
            <a:off x="7273147"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8DB51320-136A-1D0B-EEA3-C0825ACAE14B}"/>
              </a:ext>
            </a:extLst>
          </p:cNvPr>
          <p:cNvSpPr/>
          <p:nvPr/>
        </p:nvSpPr>
        <p:spPr>
          <a:xfrm>
            <a:off x="9387839" y="3185199"/>
            <a:ext cx="2475620" cy="192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CAE3A687-24F5-FFB8-B5C7-DE33C0B8490E}"/>
              </a:ext>
            </a:extLst>
          </p:cNvPr>
          <p:cNvSpPr/>
          <p:nvPr/>
        </p:nvSpPr>
        <p:spPr>
          <a:xfrm>
            <a:off x="5924369"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455CB13E-45DF-939F-D87B-36D8E27E3C95}"/>
              </a:ext>
            </a:extLst>
          </p:cNvPr>
          <p:cNvSpPr/>
          <p:nvPr/>
        </p:nvSpPr>
        <p:spPr>
          <a:xfrm>
            <a:off x="6601715"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Rectangle 17">
            <a:extLst>
              <a:ext uri="{FF2B5EF4-FFF2-40B4-BE49-F238E27FC236}">
                <a16:creationId xmlns:a16="http://schemas.microsoft.com/office/drawing/2014/main" id="{3571D1E9-1CE3-4C1A-0B86-AAC23C654DA6}"/>
              </a:ext>
            </a:extLst>
          </p:cNvPr>
          <p:cNvSpPr/>
          <p:nvPr/>
        </p:nvSpPr>
        <p:spPr>
          <a:xfrm>
            <a:off x="7296821"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9" name="Rectangle 18">
            <a:extLst>
              <a:ext uri="{FF2B5EF4-FFF2-40B4-BE49-F238E27FC236}">
                <a16:creationId xmlns:a16="http://schemas.microsoft.com/office/drawing/2014/main" id="{6DC7607B-1D26-DB48-5D4A-E82E40C34753}"/>
              </a:ext>
            </a:extLst>
          </p:cNvPr>
          <p:cNvSpPr/>
          <p:nvPr/>
        </p:nvSpPr>
        <p:spPr>
          <a:xfrm>
            <a:off x="8607454"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0" name="Rectangle 19">
            <a:extLst>
              <a:ext uri="{FF2B5EF4-FFF2-40B4-BE49-F238E27FC236}">
                <a16:creationId xmlns:a16="http://schemas.microsoft.com/office/drawing/2014/main" id="{780862E4-C846-51D5-4C57-38378264A51A}"/>
              </a:ext>
            </a:extLst>
          </p:cNvPr>
          <p:cNvSpPr/>
          <p:nvPr/>
        </p:nvSpPr>
        <p:spPr>
          <a:xfrm>
            <a:off x="592436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1" name="Rectangle 20">
            <a:extLst>
              <a:ext uri="{FF2B5EF4-FFF2-40B4-BE49-F238E27FC236}">
                <a16:creationId xmlns:a16="http://schemas.microsoft.com/office/drawing/2014/main" id="{E4D4EBEF-018C-0700-CE8F-925BE9DC640E}"/>
              </a:ext>
            </a:extLst>
          </p:cNvPr>
          <p:cNvSpPr/>
          <p:nvPr/>
        </p:nvSpPr>
        <p:spPr>
          <a:xfrm>
            <a:off x="6619474"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a:extLst>
              <a:ext uri="{FF2B5EF4-FFF2-40B4-BE49-F238E27FC236}">
                <a16:creationId xmlns:a16="http://schemas.microsoft.com/office/drawing/2014/main" id="{4EE5B6A5-B475-3D23-EE65-00C338E3582A}"/>
              </a:ext>
            </a:extLst>
          </p:cNvPr>
          <p:cNvSpPr/>
          <p:nvPr/>
        </p:nvSpPr>
        <p:spPr>
          <a:xfrm>
            <a:off x="731457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3" name="Rectangle 22">
            <a:extLst>
              <a:ext uri="{FF2B5EF4-FFF2-40B4-BE49-F238E27FC236}">
                <a16:creationId xmlns:a16="http://schemas.microsoft.com/office/drawing/2014/main" id="{866DCB7C-4CB2-40D7-D84A-BB8E82FCDC08}"/>
              </a:ext>
            </a:extLst>
          </p:cNvPr>
          <p:cNvSpPr/>
          <p:nvPr/>
        </p:nvSpPr>
        <p:spPr>
          <a:xfrm>
            <a:off x="8625213"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4" name="Rectangle 23">
            <a:extLst>
              <a:ext uri="{FF2B5EF4-FFF2-40B4-BE49-F238E27FC236}">
                <a16:creationId xmlns:a16="http://schemas.microsoft.com/office/drawing/2014/main" id="{0B5E18E6-1378-3858-030D-400F2FFA5DD8}"/>
              </a:ext>
            </a:extLst>
          </p:cNvPr>
          <p:cNvSpPr/>
          <p:nvPr/>
        </p:nvSpPr>
        <p:spPr>
          <a:xfrm>
            <a:off x="7922994" y="563219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23136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22" presetClass="exit" presetSubtype="8" fill="hold" grpId="0" nodeType="withEffect">
                                  <p:stCondLst>
                                    <p:cond delay="0"/>
                                  </p:stCondLst>
                                  <p:childTnLst>
                                    <p:animEffect transition="out" filter="wipe(left)">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22" presetClass="exit" presetSubtype="8" fill="hold" grpId="0" nodeType="withEffect">
                                  <p:stCondLst>
                                    <p:cond delay="0"/>
                                  </p:stCondLst>
                                  <p:childTnLst>
                                    <p:animEffect transition="out" filter="wipe(left)">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22" presetClass="exit" presetSubtype="8" fill="hold" grpId="0" nodeType="withEffect">
                                  <p:stCondLst>
                                    <p:cond delay="0"/>
                                  </p:stCondLst>
                                  <p:childTnLst>
                                    <p:animEffect transition="out" filter="wipe(left)">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22" presetClass="exit" presetSubtype="8" fill="hold" grpId="0" nodeType="withEffect">
                                  <p:stCondLst>
                                    <p:cond delay="0"/>
                                  </p:stCondLst>
                                  <p:childTnLst>
                                    <p:animEffect transition="out" filter="wipe(left)">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22" presetClass="exit" presetSubtype="8" fill="hold" grpId="0" nodeType="withEffect">
                                  <p:stCondLst>
                                    <p:cond delay="0"/>
                                  </p:stCondLst>
                                  <p:childTnLst>
                                    <p:animEffect transition="out" filter="wipe(left)">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CF649-29D9-E8E5-9FA3-004AA2C9B7D6}"/>
              </a:ext>
            </a:extLst>
          </p:cNvPr>
          <p:cNvSpPr>
            <a:spLocks noGrp="1"/>
          </p:cNvSpPr>
          <p:nvPr>
            <p:ph type="title"/>
          </p:nvPr>
        </p:nvSpPr>
        <p:spPr/>
        <p:txBody>
          <a:bodyPr>
            <a:normAutofit fontScale="90000"/>
          </a:bodyPr>
          <a:lstStyle/>
          <a:p>
            <a:r>
              <a:rPr lang="fr-FR" noProof="0" dirty="0"/>
              <a:t>Qui va faire quoi ?</a:t>
            </a:r>
            <a:endParaRPr lang="fr-FR" sz="4000" noProof="0" dirty="0"/>
          </a:p>
        </p:txBody>
      </p:sp>
      <p:sp>
        <p:nvSpPr>
          <p:cNvPr id="3" name="Espace réservé de la date 2">
            <a:extLst>
              <a:ext uri="{FF2B5EF4-FFF2-40B4-BE49-F238E27FC236}">
                <a16:creationId xmlns:a16="http://schemas.microsoft.com/office/drawing/2014/main" id="{5D99C519-073E-84DB-861D-09B4143454F5}"/>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265740B8-F452-D316-2384-EA7AD19BA7C4}"/>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6B0F08B6-77F9-C9B8-E9F3-F9A1EDC7744C}"/>
              </a:ext>
            </a:extLst>
          </p:cNvPr>
          <p:cNvSpPr>
            <a:spLocks noGrp="1"/>
          </p:cNvSpPr>
          <p:nvPr>
            <p:ph type="sldNum" sz="quarter" idx="12"/>
          </p:nvPr>
        </p:nvSpPr>
        <p:spPr/>
        <p:txBody>
          <a:bodyPr/>
          <a:lstStyle/>
          <a:p>
            <a:pPr rtl="0"/>
            <a:fld id="{294A09A9-5501-47C1-A89A-A340965A2BE2}" type="slidenum">
              <a:rPr lang="fr-FR" noProof="0" smtClean="0"/>
              <a:t>34</a:t>
            </a:fld>
            <a:endParaRPr lang="fr-FR" noProof="0"/>
          </a:p>
        </p:txBody>
      </p:sp>
      <p:sp>
        <p:nvSpPr>
          <p:cNvPr id="17" name="Espace réservé du texte 16">
            <a:extLst>
              <a:ext uri="{FF2B5EF4-FFF2-40B4-BE49-F238E27FC236}">
                <a16:creationId xmlns:a16="http://schemas.microsoft.com/office/drawing/2014/main" id="{7FD5FAAA-5D43-DE71-13E4-27E79A6454B4}"/>
              </a:ext>
            </a:extLst>
          </p:cNvPr>
          <p:cNvSpPr>
            <a:spLocks noGrp="1"/>
          </p:cNvSpPr>
          <p:nvPr>
            <p:ph type="body" sz="quarter" idx="13"/>
          </p:nvPr>
        </p:nvSpPr>
        <p:spPr/>
        <p:txBody>
          <a:bodyPr/>
          <a:lstStyle/>
          <a:p>
            <a:r>
              <a:rPr lang="fr-FR" dirty="0"/>
              <a:t>Mener une étude, c’est un travail d’équipe</a:t>
            </a:r>
          </a:p>
        </p:txBody>
      </p:sp>
      <p:graphicFrame>
        <p:nvGraphicFramePr>
          <p:cNvPr id="8" name="Tableau 7">
            <a:extLst>
              <a:ext uri="{FF2B5EF4-FFF2-40B4-BE49-F238E27FC236}">
                <a16:creationId xmlns:a16="http://schemas.microsoft.com/office/drawing/2014/main" id="{6BF8991E-3793-D9DE-189A-38E261C6C571}"/>
              </a:ext>
            </a:extLst>
          </p:cNvPr>
          <p:cNvGraphicFramePr>
            <a:graphicFrameLocks noGrp="1"/>
          </p:cNvGraphicFramePr>
          <p:nvPr>
            <p:extLst>
              <p:ext uri="{D42A27DB-BD31-4B8C-83A1-F6EECF244321}">
                <p14:modId xmlns:p14="http://schemas.microsoft.com/office/powerpoint/2010/main" val="274972895"/>
              </p:ext>
            </p:extLst>
          </p:nvPr>
        </p:nvGraphicFramePr>
        <p:xfrm>
          <a:off x="1388889" y="2919409"/>
          <a:ext cx="6622475" cy="3331380"/>
        </p:xfrm>
        <a:graphic>
          <a:graphicData uri="http://schemas.openxmlformats.org/drawingml/2006/table">
            <a:tbl>
              <a:tblPr firstRow="1" firstCol="1" bandRow="1"/>
              <a:tblGrid>
                <a:gridCol w="2151110">
                  <a:extLst>
                    <a:ext uri="{9D8B030D-6E8A-4147-A177-3AD203B41FA5}">
                      <a16:colId xmlns:a16="http://schemas.microsoft.com/office/drawing/2014/main" val="20000"/>
                    </a:ext>
                  </a:extLst>
                </a:gridCol>
                <a:gridCol w="1090855">
                  <a:extLst>
                    <a:ext uri="{9D8B030D-6E8A-4147-A177-3AD203B41FA5}">
                      <a16:colId xmlns:a16="http://schemas.microsoft.com/office/drawing/2014/main" val="20001"/>
                    </a:ext>
                  </a:extLst>
                </a:gridCol>
                <a:gridCol w="1126836">
                  <a:extLst>
                    <a:ext uri="{9D8B030D-6E8A-4147-A177-3AD203B41FA5}">
                      <a16:colId xmlns:a16="http://schemas.microsoft.com/office/drawing/2014/main" val="3058908152"/>
                    </a:ext>
                  </a:extLst>
                </a:gridCol>
                <a:gridCol w="1154545">
                  <a:extLst>
                    <a:ext uri="{9D8B030D-6E8A-4147-A177-3AD203B41FA5}">
                      <a16:colId xmlns:a16="http://schemas.microsoft.com/office/drawing/2014/main" val="93463851"/>
                    </a:ext>
                  </a:extLst>
                </a:gridCol>
                <a:gridCol w="1099129">
                  <a:extLst>
                    <a:ext uri="{9D8B030D-6E8A-4147-A177-3AD203B41FA5}">
                      <a16:colId xmlns:a16="http://schemas.microsoft.com/office/drawing/2014/main" val="3315180043"/>
                    </a:ext>
                  </a:extLst>
                </a:gridCol>
              </a:tblGrid>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Valeurs métier</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Biens supports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Socle de règles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Événements redoutés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8522728"/>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Sources de 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9632964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Parties prenantes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6521366"/>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stratégiques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9384259"/>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opérationnels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731762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42662915"/>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Mesures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559042"/>
                  </a:ext>
                </a:extLst>
              </a:tr>
            </a:tbl>
          </a:graphicData>
        </a:graphic>
      </p:graphicFrame>
      <p:grpSp>
        <p:nvGrpSpPr>
          <p:cNvPr id="80" name="Groupe 79">
            <a:extLst>
              <a:ext uri="{FF2B5EF4-FFF2-40B4-BE49-F238E27FC236}">
                <a16:creationId xmlns:a16="http://schemas.microsoft.com/office/drawing/2014/main" id="{5224B4D3-2329-42FE-A359-8A77CC481CFA}"/>
              </a:ext>
            </a:extLst>
          </p:cNvPr>
          <p:cNvGrpSpPr/>
          <p:nvPr/>
        </p:nvGrpSpPr>
        <p:grpSpPr>
          <a:xfrm>
            <a:off x="3480670" y="1430312"/>
            <a:ext cx="4542628" cy="1485901"/>
            <a:chOff x="5139785" y="1332046"/>
            <a:chExt cx="4542628" cy="1779240"/>
          </a:xfrm>
        </p:grpSpPr>
        <p:pic>
          <p:nvPicPr>
            <p:cNvPr id="24" name="Image 23">
              <a:extLst>
                <a:ext uri="{FF2B5EF4-FFF2-40B4-BE49-F238E27FC236}">
                  <a16:creationId xmlns:a16="http://schemas.microsoft.com/office/drawing/2014/main" id="{F253E190-4B7E-537F-9AE4-4E9435A91D66}"/>
                </a:ext>
              </a:extLst>
            </p:cNvPr>
            <p:cNvPicPr>
              <a:picLocks noChangeAspect="1"/>
            </p:cNvPicPr>
            <p:nvPr/>
          </p:nvPicPr>
          <p:blipFill>
            <a:blip r:embed="rId2"/>
            <a:stretch>
              <a:fillRect/>
            </a:stretch>
          </p:blipFill>
          <p:spPr>
            <a:xfrm>
              <a:off x="5185965" y="1332046"/>
              <a:ext cx="4496448" cy="1779240"/>
            </a:xfrm>
            <a:prstGeom prst="rect">
              <a:avLst/>
            </a:prstGeom>
          </p:spPr>
        </p:pic>
        <p:sp>
          <p:nvSpPr>
            <p:cNvPr id="26" name="ZoneTexte 25">
              <a:extLst>
                <a:ext uri="{FF2B5EF4-FFF2-40B4-BE49-F238E27FC236}">
                  <a16:creationId xmlns:a16="http://schemas.microsoft.com/office/drawing/2014/main" id="{F761B49D-A0F7-01F1-13D3-69D09F5EAD3A}"/>
                </a:ext>
              </a:extLst>
            </p:cNvPr>
            <p:cNvSpPr txBox="1"/>
            <p:nvPr/>
          </p:nvSpPr>
          <p:spPr>
            <a:xfrm>
              <a:off x="5139785" y="2679029"/>
              <a:ext cx="1147606"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Autorité</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62A8E52D-0753-A47B-B06E-B00FB212A7E9}"/>
                </a:ext>
              </a:extLst>
            </p:cNvPr>
            <p:cNvSpPr txBox="1"/>
            <p:nvPr/>
          </p:nvSpPr>
          <p:spPr>
            <a:xfrm>
              <a:off x="6328101"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Métier</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9" name="ZoneTexte 28">
              <a:extLst>
                <a:ext uri="{FF2B5EF4-FFF2-40B4-BE49-F238E27FC236}">
                  <a16:creationId xmlns:a16="http://schemas.microsoft.com/office/drawing/2014/main" id="{1E542930-3CAF-DC09-67B5-88ED765E7FED}"/>
                </a:ext>
              </a:extLst>
            </p:cNvPr>
            <p:cNvSpPr txBox="1"/>
            <p:nvPr/>
          </p:nvSpPr>
          <p:spPr>
            <a:xfrm>
              <a:off x="7459556"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Technique</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31" name="ZoneTexte 30">
              <a:extLst>
                <a:ext uri="{FF2B5EF4-FFF2-40B4-BE49-F238E27FC236}">
                  <a16:creationId xmlns:a16="http://schemas.microsoft.com/office/drawing/2014/main" id="{DDCBF567-713B-944F-626A-99DC6F63275D}"/>
                </a:ext>
              </a:extLst>
            </p:cNvPr>
            <p:cNvSpPr txBox="1"/>
            <p:nvPr/>
          </p:nvSpPr>
          <p:spPr>
            <a:xfrm>
              <a:off x="8599669"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Expert SSI</a:t>
              </a:r>
              <a:endParaRPr lang="fr-FR" sz="1600" dirty="0">
                <a:solidFill>
                  <a:schemeClr val="bg1"/>
                </a:solidFill>
                <a:latin typeface="Calibri Light" panose="020F0302020204030204" pitchFamily="34" charset="0"/>
                <a:cs typeface="Calibri Light" panose="020F0302020204030204" pitchFamily="34" charset="0"/>
              </a:endParaRPr>
            </a:p>
          </p:txBody>
        </p:sp>
      </p:grpSp>
      <p:grpSp>
        <p:nvGrpSpPr>
          <p:cNvPr id="71" name="Groupe 70">
            <a:extLst>
              <a:ext uri="{FF2B5EF4-FFF2-40B4-BE49-F238E27FC236}">
                <a16:creationId xmlns:a16="http://schemas.microsoft.com/office/drawing/2014/main" id="{56619910-F37A-1651-A02A-562D835A46F6}"/>
              </a:ext>
            </a:extLst>
          </p:cNvPr>
          <p:cNvGrpSpPr/>
          <p:nvPr/>
        </p:nvGrpSpPr>
        <p:grpSpPr>
          <a:xfrm>
            <a:off x="8612507" y="4963798"/>
            <a:ext cx="1509173" cy="1240823"/>
            <a:chOff x="10394884" y="1477994"/>
            <a:chExt cx="1509173" cy="1240823"/>
          </a:xfrm>
        </p:grpSpPr>
        <p:grpSp>
          <p:nvGrpSpPr>
            <p:cNvPr id="67" name="Groupe 66">
              <a:extLst>
                <a:ext uri="{FF2B5EF4-FFF2-40B4-BE49-F238E27FC236}">
                  <a16:creationId xmlns:a16="http://schemas.microsoft.com/office/drawing/2014/main" id="{479AB675-35F7-D372-406E-F03381CC913B}"/>
                </a:ext>
              </a:extLst>
            </p:cNvPr>
            <p:cNvGrpSpPr/>
            <p:nvPr/>
          </p:nvGrpSpPr>
          <p:grpSpPr>
            <a:xfrm>
              <a:off x="10394884" y="1477994"/>
              <a:ext cx="1509173" cy="252000"/>
              <a:chOff x="10394884" y="1477994"/>
              <a:chExt cx="1509173" cy="252000"/>
            </a:xfrm>
          </p:grpSpPr>
          <p:sp>
            <p:nvSpPr>
              <p:cNvPr id="6" name="ZoneTexte 5"/>
              <p:cNvSpPr txBox="1"/>
              <p:nvPr/>
            </p:nvSpPr>
            <p:spPr>
              <a:xfrm>
                <a:off x="10716057" y="148325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Responsable</a:t>
                </a:r>
              </a:p>
            </p:txBody>
          </p:sp>
          <p:sp>
            <p:nvSpPr>
              <p:cNvPr id="60" name="Ellipse 59">
                <a:extLst>
                  <a:ext uri="{FF2B5EF4-FFF2-40B4-BE49-F238E27FC236}">
                    <a16:creationId xmlns:a16="http://schemas.microsoft.com/office/drawing/2014/main" id="{A2556F6C-7B7C-1D0B-390F-24FBB09BED6E}"/>
                  </a:ext>
                </a:extLst>
              </p:cNvPr>
              <p:cNvSpPr>
                <a:spLocks noChangeAspect="1"/>
              </p:cNvSpPr>
              <p:nvPr/>
            </p:nvSpPr>
            <p:spPr>
              <a:xfrm>
                <a:off x="10394884" y="14779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grpSp>
        <p:grpSp>
          <p:nvGrpSpPr>
            <p:cNvPr id="68" name="Groupe 67">
              <a:extLst>
                <a:ext uri="{FF2B5EF4-FFF2-40B4-BE49-F238E27FC236}">
                  <a16:creationId xmlns:a16="http://schemas.microsoft.com/office/drawing/2014/main" id="{755475D7-C319-8106-3657-25911E30A7BE}"/>
                </a:ext>
              </a:extLst>
            </p:cNvPr>
            <p:cNvGrpSpPr/>
            <p:nvPr/>
          </p:nvGrpSpPr>
          <p:grpSpPr>
            <a:xfrm>
              <a:off x="10394884" y="1801492"/>
              <a:ext cx="1509173" cy="252000"/>
              <a:chOff x="10394884" y="1801492"/>
              <a:chExt cx="1509173" cy="252000"/>
            </a:xfrm>
          </p:grpSpPr>
          <p:sp>
            <p:nvSpPr>
              <p:cNvPr id="63" name="Ellipse 62">
                <a:extLst>
                  <a:ext uri="{FF2B5EF4-FFF2-40B4-BE49-F238E27FC236}">
                    <a16:creationId xmlns:a16="http://schemas.microsoft.com/office/drawing/2014/main" id="{792CE8E4-C410-6584-9CB2-7FC87BB989A4}"/>
                  </a:ext>
                </a:extLst>
              </p:cNvPr>
              <p:cNvSpPr>
                <a:spLocks noChangeAspect="1"/>
              </p:cNvSpPr>
              <p:nvPr/>
            </p:nvSpPr>
            <p:spPr>
              <a:xfrm>
                <a:off x="10394884" y="180149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64" name="ZoneTexte 63">
                <a:extLst>
                  <a:ext uri="{FF2B5EF4-FFF2-40B4-BE49-F238E27FC236}">
                    <a16:creationId xmlns:a16="http://schemas.microsoft.com/office/drawing/2014/main" id="{46BCD5F7-16C7-B147-6345-CC9453C8EDD1}"/>
                  </a:ext>
                </a:extLst>
              </p:cNvPr>
              <p:cNvSpPr txBox="1"/>
              <p:nvPr/>
            </p:nvSpPr>
            <p:spPr>
              <a:xfrm>
                <a:off x="10716057" y="1804508"/>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Approbateur</a:t>
                </a:r>
              </a:p>
            </p:txBody>
          </p:sp>
        </p:grpSp>
        <p:grpSp>
          <p:nvGrpSpPr>
            <p:cNvPr id="69" name="Groupe 68">
              <a:extLst>
                <a:ext uri="{FF2B5EF4-FFF2-40B4-BE49-F238E27FC236}">
                  <a16:creationId xmlns:a16="http://schemas.microsoft.com/office/drawing/2014/main" id="{B01FC58D-C5C4-F9E7-207E-F3DFCD5C4927}"/>
                </a:ext>
              </a:extLst>
            </p:cNvPr>
            <p:cNvGrpSpPr/>
            <p:nvPr/>
          </p:nvGrpSpPr>
          <p:grpSpPr>
            <a:xfrm>
              <a:off x="10394884" y="2133708"/>
              <a:ext cx="1509173" cy="252000"/>
              <a:chOff x="10394884" y="2133708"/>
              <a:chExt cx="1509173" cy="252000"/>
            </a:xfrm>
          </p:grpSpPr>
          <p:sp>
            <p:nvSpPr>
              <p:cNvPr id="61" name="Ellipse 60">
                <a:extLst>
                  <a:ext uri="{FF2B5EF4-FFF2-40B4-BE49-F238E27FC236}">
                    <a16:creationId xmlns:a16="http://schemas.microsoft.com/office/drawing/2014/main" id="{B86677CB-B090-950C-6D16-B514F40D1703}"/>
                  </a:ext>
                </a:extLst>
              </p:cNvPr>
              <p:cNvSpPr>
                <a:spLocks noChangeAspect="1"/>
              </p:cNvSpPr>
              <p:nvPr/>
            </p:nvSpPr>
            <p:spPr>
              <a:xfrm>
                <a:off x="10394884" y="2133708"/>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65" name="ZoneTexte 64">
                <a:extLst>
                  <a:ext uri="{FF2B5EF4-FFF2-40B4-BE49-F238E27FC236}">
                    <a16:creationId xmlns:a16="http://schemas.microsoft.com/office/drawing/2014/main" id="{CF58CD96-8849-A5CF-4B11-9D7A3E0514BD}"/>
                  </a:ext>
                </a:extLst>
              </p:cNvPr>
              <p:cNvSpPr txBox="1"/>
              <p:nvPr/>
            </p:nvSpPr>
            <p:spPr>
              <a:xfrm>
                <a:off x="10716057" y="2138675"/>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Consulté</a:t>
                </a:r>
              </a:p>
            </p:txBody>
          </p:sp>
        </p:grpSp>
        <p:grpSp>
          <p:nvGrpSpPr>
            <p:cNvPr id="70" name="Groupe 69">
              <a:extLst>
                <a:ext uri="{FF2B5EF4-FFF2-40B4-BE49-F238E27FC236}">
                  <a16:creationId xmlns:a16="http://schemas.microsoft.com/office/drawing/2014/main" id="{314B1E31-301C-A673-0711-B68B6E57C602}"/>
                </a:ext>
              </a:extLst>
            </p:cNvPr>
            <p:cNvGrpSpPr/>
            <p:nvPr/>
          </p:nvGrpSpPr>
          <p:grpSpPr>
            <a:xfrm>
              <a:off x="10394884" y="2464796"/>
              <a:ext cx="1509173" cy="254021"/>
              <a:chOff x="10394884" y="2464796"/>
              <a:chExt cx="1509173" cy="254021"/>
            </a:xfrm>
          </p:grpSpPr>
          <p:sp>
            <p:nvSpPr>
              <p:cNvPr id="62" name="Ellipse 61">
                <a:extLst>
                  <a:ext uri="{FF2B5EF4-FFF2-40B4-BE49-F238E27FC236}">
                    <a16:creationId xmlns:a16="http://schemas.microsoft.com/office/drawing/2014/main" id="{9FAFA77E-C500-F698-3909-DBD6F20FCACA}"/>
                  </a:ext>
                </a:extLst>
              </p:cNvPr>
              <p:cNvSpPr>
                <a:spLocks noChangeAspect="1"/>
              </p:cNvSpPr>
              <p:nvPr/>
            </p:nvSpPr>
            <p:spPr>
              <a:xfrm>
                <a:off x="10394884" y="246479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66" name="ZoneTexte 65">
                <a:extLst>
                  <a:ext uri="{FF2B5EF4-FFF2-40B4-BE49-F238E27FC236}">
                    <a16:creationId xmlns:a16="http://schemas.microsoft.com/office/drawing/2014/main" id="{21E7B793-47F5-CC7E-56B8-649E0B0A2F59}"/>
                  </a:ext>
                </a:extLst>
              </p:cNvPr>
              <p:cNvSpPr txBox="1"/>
              <p:nvPr/>
            </p:nvSpPr>
            <p:spPr>
              <a:xfrm>
                <a:off x="10716057" y="247401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Informé</a:t>
                </a:r>
              </a:p>
            </p:txBody>
          </p:sp>
        </p:grpSp>
      </p:grpSp>
      <p:grpSp>
        <p:nvGrpSpPr>
          <p:cNvPr id="81" name="Groupe 80">
            <a:extLst>
              <a:ext uri="{FF2B5EF4-FFF2-40B4-BE49-F238E27FC236}">
                <a16:creationId xmlns:a16="http://schemas.microsoft.com/office/drawing/2014/main" id="{8414E93D-F348-EE96-7644-2B7175ED63E0}"/>
              </a:ext>
            </a:extLst>
          </p:cNvPr>
          <p:cNvGrpSpPr/>
          <p:nvPr/>
        </p:nvGrpSpPr>
        <p:grpSpPr>
          <a:xfrm>
            <a:off x="3983660" y="2958904"/>
            <a:ext cx="3765500" cy="3254941"/>
            <a:chOff x="5642775" y="3153976"/>
            <a:chExt cx="3765500" cy="3254941"/>
          </a:xfrm>
        </p:grpSpPr>
        <p:sp>
          <p:nvSpPr>
            <p:cNvPr id="9" name="Ellipse 8">
              <a:extLst>
                <a:ext uri="{FF2B5EF4-FFF2-40B4-BE49-F238E27FC236}">
                  <a16:creationId xmlns:a16="http://schemas.microsoft.com/office/drawing/2014/main" id="{1D4A45F8-E98E-958C-1AE8-03F0AF12D3D3}"/>
                </a:ext>
              </a:extLst>
            </p:cNvPr>
            <p:cNvSpPr>
              <a:spLocks noChangeAspect="1"/>
            </p:cNvSpPr>
            <p:nvPr/>
          </p:nvSpPr>
          <p:spPr>
            <a:xfrm>
              <a:off x="5642775" y="31632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0" name="Ellipse 9">
              <a:extLst>
                <a:ext uri="{FF2B5EF4-FFF2-40B4-BE49-F238E27FC236}">
                  <a16:creationId xmlns:a16="http://schemas.microsoft.com/office/drawing/2014/main" id="{4087B3DF-51A7-FFE4-7C7A-89B46596677F}"/>
                </a:ext>
              </a:extLst>
            </p:cNvPr>
            <p:cNvSpPr>
              <a:spLocks noChangeAspect="1"/>
            </p:cNvSpPr>
            <p:nvPr/>
          </p:nvSpPr>
          <p:spPr>
            <a:xfrm>
              <a:off x="5642775" y="381891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2" name="Ellipse 11">
              <a:extLst>
                <a:ext uri="{FF2B5EF4-FFF2-40B4-BE49-F238E27FC236}">
                  <a16:creationId xmlns:a16="http://schemas.microsoft.com/office/drawing/2014/main" id="{4CC3487C-ACBD-B16D-799C-DFAAD47DB978}"/>
                </a:ext>
              </a:extLst>
            </p:cNvPr>
            <p:cNvSpPr>
              <a:spLocks noChangeAspect="1"/>
            </p:cNvSpPr>
            <p:nvPr/>
          </p:nvSpPr>
          <p:spPr>
            <a:xfrm>
              <a:off x="5642775" y="5823794"/>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3" name="Ellipse 12">
              <a:extLst>
                <a:ext uri="{FF2B5EF4-FFF2-40B4-BE49-F238E27FC236}">
                  <a16:creationId xmlns:a16="http://schemas.microsoft.com/office/drawing/2014/main" id="{22518A1D-7AE3-AD3C-1D14-E9FB9C991007}"/>
                </a:ext>
              </a:extLst>
            </p:cNvPr>
            <p:cNvSpPr>
              <a:spLocks noChangeAspect="1"/>
            </p:cNvSpPr>
            <p:nvPr/>
          </p:nvSpPr>
          <p:spPr>
            <a:xfrm>
              <a:off x="5642775" y="415000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5" name="Ellipse 14">
              <a:extLst>
                <a:ext uri="{FF2B5EF4-FFF2-40B4-BE49-F238E27FC236}">
                  <a16:creationId xmlns:a16="http://schemas.microsoft.com/office/drawing/2014/main" id="{3B1CC385-1293-210B-247D-6040FC9ED6A8}"/>
                </a:ext>
              </a:extLst>
            </p:cNvPr>
            <p:cNvSpPr>
              <a:spLocks noChangeAspect="1"/>
            </p:cNvSpPr>
            <p:nvPr/>
          </p:nvSpPr>
          <p:spPr>
            <a:xfrm>
              <a:off x="5642775" y="448543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6" name="Ellipse 15">
              <a:extLst>
                <a:ext uri="{FF2B5EF4-FFF2-40B4-BE49-F238E27FC236}">
                  <a16:creationId xmlns:a16="http://schemas.microsoft.com/office/drawing/2014/main" id="{22B0E28F-67BF-9754-00B9-74C2288DAB81}"/>
                </a:ext>
              </a:extLst>
            </p:cNvPr>
            <p:cNvSpPr>
              <a:spLocks noChangeAspect="1"/>
            </p:cNvSpPr>
            <p:nvPr/>
          </p:nvSpPr>
          <p:spPr>
            <a:xfrm>
              <a:off x="5642775" y="481491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18" name="Ellipse 17">
              <a:extLst>
                <a:ext uri="{FF2B5EF4-FFF2-40B4-BE49-F238E27FC236}">
                  <a16:creationId xmlns:a16="http://schemas.microsoft.com/office/drawing/2014/main" id="{FAD23DB7-F6F7-D1A1-A675-A88048B5ECF9}"/>
                </a:ext>
              </a:extLst>
            </p:cNvPr>
            <p:cNvSpPr>
              <a:spLocks noChangeAspect="1"/>
            </p:cNvSpPr>
            <p:nvPr/>
          </p:nvSpPr>
          <p:spPr>
            <a:xfrm>
              <a:off x="5642775" y="615691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9" name="Ellipse 18">
              <a:extLst>
                <a:ext uri="{FF2B5EF4-FFF2-40B4-BE49-F238E27FC236}">
                  <a16:creationId xmlns:a16="http://schemas.microsoft.com/office/drawing/2014/main" id="{633407CF-83D9-3D8C-2975-8237573AA594}"/>
                </a:ext>
              </a:extLst>
            </p:cNvPr>
            <p:cNvSpPr>
              <a:spLocks noChangeAspect="1"/>
            </p:cNvSpPr>
            <p:nvPr/>
          </p:nvSpPr>
          <p:spPr>
            <a:xfrm>
              <a:off x="5642775" y="515038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7" name="Ellipse 6">
              <a:extLst>
                <a:ext uri="{FF2B5EF4-FFF2-40B4-BE49-F238E27FC236}">
                  <a16:creationId xmlns:a16="http://schemas.microsoft.com/office/drawing/2014/main" id="{1C5DA6FC-EDBA-6CFA-8BEE-387839BB6B23}"/>
                </a:ext>
              </a:extLst>
            </p:cNvPr>
            <p:cNvSpPr>
              <a:spLocks noChangeAspect="1"/>
            </p:cNvSpPr>
            <p:nvPr/>
          </p:nvSpPr>
          <p:spPr>
            <a:xfrm>
              <a:off x="5642775" y="34866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3" name="Ellipse 22">
              <a:extLst>
                <a:ext uri="{FF2B5EF4-FFF2-40B4-BE49-F238E27FC236}">
                  <a16:creationId xmlns:a16="http://schemas.microsoft.com/office/drawing/2014/main" id="{A4B1A018-3BBC-05BC-5DB5-523E9EF8198A}"/>
                </a:ext>
              </a:extLst>
            </p:cNvPr>
            <p:cNvSpPr>
              <a:spLocks noChangeAspect="1"/>
            </p:cNvSpPr>
            <p:nvPr/>
          </p:nvSpPr>
          <p:spPr>
            <a:xfrm>
              <a:off x="5642775" y="547989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7" name="Ellipse 26">
              <a:extLst>
                <a:ext uri="{FF2B5EF4-FFF2-40B4-BE49-F238E27FC236}">
                  <a16:creationId xmlns:a16="http://schemas.microsoft.com/office/drawing/2014/main" id="{C6A0653B-B651-9692-3A4A-1D3FE887807C}"/>
                </a:ext>
              </a:extLst>
            </p:cNvPr>
            <p:cNvSpPr>
              <a:spLocks noChangeAspect="1"/>
            </p:cNvSpPr>
            <p:nvPr/>
          </p:nvSpPr>
          <p:spPr>
            <a:xfrm>
              <a:off x="6589510" y="3158588"/>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0" name="Ellipse 29">
              <a:extLst>
                <a:ext uri="{FF2B5EF4-FFF2-40B4-BE49-F238E27FC236}">
                  <a16:creationId xmlns:a16="http://schemas.microsoft.com/office/drawing/2014/main" id="{0DEFE1E5-42D4-E32D-C12E-B8B969367DF8}"/>
                </a:ext>
              </a:extLst>
            </p:cNvPr>
            <p:cNvSpPr>
              <a:spLocks noChangeAspect="1"/>
            </p:cNvSpPr>
            <p:nvPr/>
          </p:nvSpPr>
          <p:spPr>
            <a:xfrm>
              <a:off x="6737286" y="381430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2" name="Ellipse 31">
              <a:extLst>
                <a:ext uri="{FF2B5EF4-FFF2-40B4-BE49-F238E27FC236}">
                  <a16:creationId xmlns:a16="http://schemas.microsoft.com/office/drawing/2014/main" id="{8D7FBFFD-147E-1BEA-935E-948D64F650C0}"/>
                </a:ext>
              </a:extLst>
            </p:cNvPr>
            <p:cNvSpPr>
              <a:spLocks noChangeAspect="1"/>
            </p:cNvSpPr>
            <p:nvPr/>
          </p:nvSpPr>
          <p:spPr>
            <a:xfrm>
              <a:off x="6737286" y="581918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3" name="Ellipse 32">
              <a:extLst>
                <a:ext uri="{FF2B5EF4-FFF2-40B4-BE49-F238E27FC236}">
                  <a16:creationId xmlns:a16="http://schemas.microsoft.com/office/drawing/2014/main" id="{95291EAD-7919-A670-DA07-1D7704323AEC}"/>
                </a:ext>
              </a:extLst>
            </p:cNvPr>
            <p:cNvSpPr>
              <a:spLocks noChangeAspect="1"/>
            </p:cNvSpPr>
            <p:nvPr/>
          </p:nvSpPr>
          <p:spPr>
            <a:xfrm>
              <a:off x="6589510" y="414539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4" name="Ellipse 33">
              <a:extLst>
                <a:ext uri="{FF2B5EF4-FFF2-40B4-BE49-F238E27FC236}">
                  <a16:creationId xmlns:a16="http://schemas.microsoft.com/office/drawing/2014/main" id="{4B885283-6444-2665-44DC-3914A63FD411}"/>
                </a:ext>
              </a:extLst>
            </p:cNvPr>
            <p:cNvSpPr>
              <a:spLocks noChangeAspect="1"/>
            </p:cNvSpPr>
            <p:nvPr/>
          </p:nvSpPr>
          <p:spPr>
            <a:xfrm>
              <a:off x="6737286" y="448082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5" name="Ellipse 34">
              <a:extLst>
                <a:ext uri="{FF2B5EF4-FFF2-40B4-BE49-F238E27FC236}">
                  <a16:creationId xmlns:a16="http://schemas.microsoft.com/office/drawing/2014/main" id="{42BB528D-8B34-53D5-E6D9-B35BC08F7CB2}"/>
                </a:ext>
              </a:extLst>
            </p:cNvPr>
            <p:cNvSpPr>
              <a:spLocks noChangeAspect="1"/>
            </p:cNvSpPr>
            <p:nvPr/>
          </p:nvSpPr>
          <p:spPr>
            <a:xfrm>
              <a:off x="6589510" y="481030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6" name="Ellipse 35">
              <a:extLst>
                <a:ext uri="{FF2B5EF4-FFF2-40B4-BE49-F238E27FC236}">
                  <a16:creationId xmlns:a16="http://schemas.microsoft.com/office/drawing/2014/main" id="{B436513A-EA74-EB40-C850-9B39F4D6BB1B}"/>
                </a:ext>
              </a:extLst>
            </p:cNvPr>
            <p:cNvSpPr>
              <a:spLocks noChangeAspect="1"/>
            </p:cNvSpPr>
            <p:nvPr/>
          </p:nvSpPr>
          <p:spPr>
            <a:xfrm>
              <a:off x="6737286" y="6152305"/>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7" name="Ellipse 36">
              <a:extLst>
                <a:ext uri="{FF2B5EF4-FFF2-40B4-BE49-F238E27FC236}">
                  <a16:creationId xmlns:a16="http://schemas.microsoft.com/office/drawing/2014/main" id="{0FDE6413-66C3-3AD7-3AA9-2FC022380164}"/>
                </a:ext>
              </a:extLst>
            </p:cNvPr>
            <p:cNvSpPr>
              <a:spLocks noChangeAspect="1"/>
            </p:cNvSpPr>
            <p:nvPr/>
          </p:nvSpPr>
          <p:spPr>
            <a:xfrm>
              <a:off x="6589510" y="514577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8" name="Ellipse 37">
              <a:extLst>
                <a:ext uri="{FF2B5EF4-FFF2-40B4-BE49-F238E27FC236}">
                  <a16:creationId xmlns:a16="http://schemas.microsoft.com/office/drawing/2014/main" id="{182F2560-A9BA-892B-41DB-0EB4D18D81C4}"/>
                </a:ext>
              </a:extLst>
            </p:cNvPr>
            <p:cNvSpPr>
              <a:spLocks noChangeAspect="1"/>
            </p:cNvSpPr>
            <p:nvPr/>
          </p:nvSpPr>
          <p:spPr>
            <a:xfrm>
              <a:off x="6737286" y="3482086"/>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9" name="Ellipse 38">
              <a:extLst>
                <a:ext uri="{FF2B5EF4-FFF2-40B4-BE49-F238E27FC236}">
                  <a16:creationId xmlns:a16="http://schemas.microsoft.com/office/drawing/2014/main" id="{7FBDF502-577B-CB20-5D3B-F02347285F2A}"/>
                </a:ext>
              </a:extLst>
            </p:cNvPr>
            <p:cNvSpPr>
              <a:spLocks noChangeAspect="1"/>
            </p:cNvSpPr>
            <p:nvPr/>
          </p:nvSpPr>
          <p:spPr>
            <a:xfrm>
              <a:off x="6737286" y="547528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0" name="Ellipse 39">
              <a:extLst>
                <a:ext uri="{FF2B5EF4-FFF2-40B4-BE49-F238E27FC236}">
                  <a16:creationId xmlns:a16="http://schemas.microsoft.com/office/drawing/2014/main" id="{F39324B4-2217-F05C-AAB7-78132545EBC2}"/>
                </a:ext>
              </a:extLst>
            </p:cNvPr>
            <p:cNvSpPr>
              <a:spLocks noChangeAspect="1"/>
            </p:cNvSpPr>
            <p:nvPr/>
          </p:nvSpPr>
          <p:spPr>
            <a:xfrm>
              <a:off x="7887213" y="315397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1" name="Ellipse 40">
              <a:extLst>
                <a:ext uri="{FF2B5EF4-FFF2-40B4-BE49-F238E27FC236}">
                  <a16:creationId xmlns:a16="http://schemas.microsoft.com/office/drawing/2014/main" id="{5F85A33B-F652-A959-1526-58BEA96966F6}"/>
                </a:ext>
              </a:extLst>
            </p:cNvPr>
            <p:cNvSpPr>
              <a:spLocks noChangeAspect="1"/>
            </p:cNvSpPr>
            <p:nvPr/>
          </p:nvSpPr>
          <p:spPr>
            <a:xfrm>
              <a:off x="7887213" y="3809690"/>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2" name="Ellipse 41">
              <a:extLst>
                <a:ext uri="{FF2B5EF4-FFF2-40B4-BE49-F238E27FC236}">
                  <a16:creationId xmlns:a16="http://schemas.microsoft.com/office/drawing/2014/main" id="{AD60E2D7-2B40-515D-2A53-5AC7D83405D0}"/>
                </a:ext>
              </a:extLst>
            </p:cNvPr>
            <p:cNvSpPr>
              <a:spLocks noChangeAspect="1"/>
            </p:cNvSpPr>
            <p:nvPr/>
          </p:nvSpPr>
          <p:spPr>
            <a:xfrm>
              <a:off x="7887213" y="581457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3" name="Ellipse 42">
              <a:extLst>
                <a:ext uri="{FF2B5EF4-FFF2-40B4-BE49-F238E27FC236}">
                  <a16:creationId xmlns:a16="http://schemas.microsoft.com/office/drawing/2014/main" id="{ECD294DF-DDC6-BC49-1227-ED471D6E0DC7}"/>
                </a:ext>
              </a:extLst>
            </p:cNvPr>
            <p:cNvSpPr>
              <a:spLocks noChangeAspect="1"/>
            </p:cNvSpPr>
            <p:nvPr/>
          </p:nvSpPr>
          <p:spPr>
            <a:xfrm>
              <a:off x="7887213" y="414077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4" name="Ellipse 43">
              <a:extLst>
                <a:ext uri="{FF2B5EF4-FFF2-40B4-BE49-F238E27FC236}">
                  <a16:creationId xmlns:a16="http://schemas.microsoft.com/office/drawing/2014/main" id="{39D53836-BDF5-781E-E77F-9FD6C3126875}"/>
                </a:ext>
              </a:extLst>
            </p:cNvPr>
            <p:cNvSpPr>
              <a:spLocks noChangeAspect="1"/>
            </p:cNvSpPr>
            <p:nvPr/>
          </p:nvSpPr>
          <p:spPr>
            <a:xfrm>
              <a:off x="7887213" y="447621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5" name="Ellipse 44">
              <a:extLst>
                <a:ext uri="{FF2B5EF4-FFF2-40B4-BE49-F238E27FC236}">
                  <a16:creationId xmlns:a16="http://schemas.microsoft.com/office/drawing/2014/main" id="{B18B916B-E08B-8A44-2BFE-BE5909BCC1D0}"/>
                </a:ext>
              </a:extLst>
            </p:cNvPr>
            <p:cNvSpPr>
              <a:spLocks noChangeAspect="1"/>
            </p:cNvSpPr>
            <p:nvPr/>
          </p:nvSpPr>
          <p:spPr>
            <a:xfrm>
              <a:off x="7887213" y="480568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46" name="Ellipse 45">
              <a:extLst>
                <a:ext uri="{FF2B5EF4-FFF2-40B4-BE49-F238E27FC236}">
                  <a16:creationId xmlns:a16="http://schemas.microsoft.com/office/drawing/2014/main" id="{FB34266B-CE7C-15BF-450F-BFB2BFE27E24}"/>
                </a:ext>
              </a:extLst>
            </p:cNvPr>
            <p:cNvSpPr>
              <a:spLocks noChangeAspect="1"/>
            </p:cNvSpPr>
            <p:nvPr/>
          </p:nvSpPr>
          <p:spPr>
            <a:xfrm>
              <a:off x="7887213" y="6147693"/>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7" name="Ellipse 46">
              <a:extLst>
                <a:ext uri="{FF2B5EF4-FFF2-40B4-BE49-F238E27FC236}">
                  <a16:creationId xmlns:a16="http://schemas.microsoft.com/office/drawing/2014/main" id="{E66BB366-2031-E956-2E5B-6834D1256565}"/>
                </a:ext>
              </a:extLst>
            </p:cNvPr>
            <p:cNvSpPr>
              <a:spLocks noChangeAspect="1"/>
            </p:cNvSpPr>
            <p:nvPr/>
          </p:nvSpPr>
          <p:spPr>
            <a:xfrm>
              <a:off x="7887213" y="514116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8" name="Ellipse 47">
              <a:extLst>
                <a:ext uri="{FF2B5EF4-FFF2-40B4-BE49-F238E27FC236}">
                  <a16:creationId xmlns:a16="http://schemas.microsoft.com/office/drawing/2014/main" id="{D60D97CE-7202-76FF-B380-A1162E87D67A}"/>
                </a:ext>
              </a:extLst>
            </p:cNvPr>
            <p:cNvSpPr>
              <a:spLocks noChangeAspect="1"/>
            </p:cNvSpPr>
            <p:nvPr/>
          </p:nvSpPr>
          <p:spPr>
            <a:xfrm>
              <a:off x="7739437" y="347747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49" name="Ellipse 48">
              <a:extLst>
                <a:ext uri="{FF2B5EF4-FFF2-40B4-BE49-F238E27FC236}">
                  <a16:creationId xmlns:a16="http://schemas.microsoft.com/office/drawing/2014/main" id="{9795E20B-E45D-3F82-BDE2-362311928904}"/>
                </a:ext>
              </a:extLst>
            </p:cNvPr>
            <p:cNvSpPr>
              <a:spLocks noChangeAspect="1"/>
            </p:cNvSpPr>
            <p:nvPr/>
          </p:nvSpPr>
          <p:spPr>
            <a:xfrm>
              <a:off x="7739437" y="547067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0" name="Ellipse 49">
              <a:extLst>
                <a:ext uri="{FF2B5EF4-FFF2-40B4-BE49-F238E27FC236}">
                  <a16:creationId xmlns:a16="http://schemas.microsoft.com/office/drawing/2014/main" id="{3E44B4D5-0B89-E9F5-6719-548FFEAE5A50}"/>
                </a:ext>
              </a:extLst>
            </p:cNvPr>
            <p:cNvSpPr>
              <a:spLocks noChangeAspect="1"/>
            </p:cNvSpPr>
            <p:nvPr/>
          </p:nvSpPr>
          <p:spPr>
            <a:xfrm>
              <a:off x="9009426" y="31586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1" name="Ellipse 50">
              <a:extLst>
                <a:ext uri="{FF2B5EF4-FFF2-40B4-BE49-F238E27FC236}">
                  <a16:creationId xmlns:a16="http://schemas.microsoft.com/office/drawing/2014/main" id="{B6EC90D4-E777-C257-B3D7-A00F31203E97}"/>
                </a:ext>
              </a:extLst>
            </p:cNvPr>
            <p:cNvSpPr>
              <a:spLocks noChangeAspect="1"/>
            </p:cNvSpPr>
            <p:nvPr/>
          </p:nvSpPr>
          <p:spPr>
            <a:xfrm>
              <a:off x="8861643" y="381431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2" name="Ellipse 51">
              <a:extLst>
                <a:ext uri="{FF2B5EF4-FFF2-40B4-BE49-F238E27FC236}">
                  <a16:creationId xmlns:a16="http://schemas.microsoft.com/office/drawing/2014/main" id="{2095224D-D9D8-E69A-C9D4-08F2BC05B4F6}"/>
                </a:ext>
              </a:extLst>
            </p:cNvPr>
            <p:cNvSpPr>
              <a:spLocks noChangeAspect="1"/>
            </p:cNvSpPr>
            <p:nvPr/>
          </p:nvSpPr>
          <p:spPr>
            <a:xfrm>
              <a:off x="9009426" y="58191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3" name="Ellipse 52">
              <a:extLst>
                <a:ext uri="{FF2B5EF4-FFF2-40B4-BE49-F238E27FC236}">
                  <a16:creationId xmlns:a16="http://schemas.microsoft.com/office/drawing/2014/main" id="{54B0E410-3D2F-FC4F-B059-801844F2775E}"/>
                </a:ext>
              </a:extLst>
            </p:cNvPr>
            <p:cNvSpPr>
              <a:spLocks noChangeAspect="1"/>
            </p:cNvSpPr>
            <p:nvPr/>
          </p:nvSpPr>
          <p:spPr>
            <a:xfrm>
              <a:off x="9009426" y="414540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4" name="Ellipse 53">
              <a:extLst>
                <a:ext uri="{FF2B5EF4-FFF2-40B4-BE49-F238E27FC236}">
                  <a16:creationId xmlns:a16="http://schemas.microsoft.com/office/drawing/2014/main" id="{66EA617F-3095-1E2C-90BF-DF8336D85406}"/>
                </a:ext>
              </a:extLst>
            </p:cNvPr>
            <p:cNvSpPr>
              <a:spLocks noChangeAspect="1"/>
            </p:cNvSpPr>
            <p:nvPr/>
          </p:nvSpPr>
          <p:spPr>
            <a:xfrm>
              <a:off x="8861643" y="448083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5" name="Ellipse 54">
              <a:extLst>
                <a:ext uri="{FF2B5EF4-FFF2-40B4-BE49-F238E27FC236}">
                  <a16:creationId xmlns:a16="http://schemas.microsoft.com/office/drawing/2014/main" id="{FF0073BD-6350-FEE5-7D23-CEF7F6F59E65}"/>
                </a:ext>
              </a:extLst>
            </p:cNvPr>
            <p:cNvSpPr>
              <a:spLocks noChangeAspect="1"/>
            </p:cNvSpPr>
            <p:nvPr/>
          </p:nvSpPr>
          <p:spPr>
            <a:xfrm>
              <a:off x="9009426" y="481031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6" name="Ellipse 55">
              <a:extLst>
                <a:ext uri="{FF2B5EF4-FFF2-40B4-BE49-F238E27FC236}">
                  <a16:creationId xmlns:a16="http://schemas.microsoft.com/office/drawing/2014/main" id="{13AD9E6A-F30E-EC9D-BEDE-13FAE8C89D0D}"/>
                </a:ext>
              </a:extLst>
            </p:cNvPr>
            <p:cNvSpPr>
              <a:spLocks noChangeAspect="1"/>
            </p:cNvSpPr>
            <p:nvPr/>
          </p:nvSpPr>
          <p:spPr>
            <a:xfrm>
              <a:off x="9009426" y="6152317"/>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7" name="Ellipse 56">
              <a:extLst>
                <a:ext uri="{FF2B5EF4-FFF2-40B4-BE49-F238E27FC236}">
                  <a16:creationId xmlns:a16="http://schemas.microsoft.com/office/drawing/2014/main" id="{D4F8B417-8E77-3E65-E49B-3A44BDE38E7A}"/>
                </a:ext>
              </a:extLst>
            </p:cNvPr>
            <p:cNvSpPr>
              <a:spLocks noChangeAspect="1"/>
            </p:cNvSpPr>
            <p:nvPr/>
          </p:nvSpPr>
          <p:spPr>
            <a:xfrm>
              <a:off x="9009426" y="514578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8" name="Ellipse 57">
              <a:extLst>
                <a:ext uri="{FF2B5EF4-FFF2-40B4-BE49-F238E27FC236}">
                  <a16:creationId xmlns:a16="http://schemas.microsoft.com/office/drawing/2014/main" id="{48A98CE1-9996-4715-67C8-8A618D084B2D}"/>
                </a:ext>
              </a:extLst>
            </p:cNvPr>
            <p:cNvSpPr>
              <a:spLocks noChangeAspect="1"/>
            </p:cNvSpPr>
            <p:nvPr/>
          </p:nvSpPr>
          <p:spPr>
            <a:xfrm>
              <a:off x="9009426" y="34820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9" name="Ellipse 58">
              <a:extLst>
                <a:ext uri="{FF2B5EF4-FFF2-40B4-BE49-F238E27FC236}">
                  <a16:creationId xmlns:a16="http://schemas.microsoft.com/office/drawing/2014/main" id="{C2B2896A-3D0B-0B30-47B2-EE43EBBFD700}"/>
                </a:ext>
              </a:extLst>
            </p:cNvPr>
            <p:cNvSpPr>
              <a:spLocks noChangeAspect="1"/>
            </p:cNvSpPr>
            <p:nvPr/>
          </p:nvSpPr>
          <p:spPr>
            <a:xfrm>
              <a:off x="9009426" y="547529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C</a:t>
              </a:r>
            </a:p>
          </p:txBody>
        </p:sp>
        <p:sp>
          <p:nvSpPr>
            <p:cNvPr id="72" name="Ellipse 71">
              <a:extLst>
                <a:ext uri="{FF2B5EF4-FFF2-40B4-BE49-F238E27FC236}">
                  <a16:creationId xmlns:a16="http://schemas.microsoft.com/office/drawing/2014/main" id="{C6D295E7-926E-F235-896B-DC761895D776}"/>
                </a:ext>
              </a:extLst>
            </p:cNvPr>
            <p:cNvSpPr>
              <a:spLocks noChangeAspect="1"/>
            </p:cNvSpPr>
            <p:nvPr/>
          </p:nvSpPr>
          <p:spPr>
            <a:xfrm>
              <a:off x="6888923" y="3153976"/>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3" name="Ellipse 72">
              <a:extLst>
                <a:ext uri="{FF2B5EF4-FFF2-40B4-BE49-F238E27FC236}">
                  <a16:creationId xmlns:a16="http://schemas.microsoft.com/office/drawing/2014/main" id="{0C279BAF-22B1-0722-C7BB-A6179B13B019}"/>
                </a:ext>
              </a:extLst>
            </p:cNvPr>
            <p:cNvSpPr>
              <a:spLocks noChangeAspect="1"/>
            </p:cNvSpPr>
            <p:nvPr/>
          </p:nvSpPr>
          <p:spPr>
            <a:xfrm>
              <a:off x="6885528" y="414993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4" name="Ellipse 73">
              <a:extLst>
                <a:ext uri="{FF2B5EF4-FFF2-40B4-BE49-F238E27FC236}">
                  <a16:creationId xmlns:a16="http://schemas.microsoft.com/office/drawing/2014/main" id="{9ED9EF7D-8704-CC45-33E1-2141C3566A8F}"/>
                </a:ext>
              </a:extLst>
            </p:cNvPr>
            <p:cNvSpPr>
              <a:spLocks noChangeAspect="1"/>
            </p:cNvSpPr>
            <p:nvPr/>
          </p:nvSpPr>
          <p:spPr>
            <a:xfrm>
              <a:off x="9155818" y="4482275"/>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5" name="Ellipse 74">
              <a:extLst>
                <a:ext uri="{FF2B5EF4-FFF2-40B4-BE49-F238E27FC236}">
                  <a16:creationId xmlns:a16="http://schemas.microsoft.com/office/drawing/2014/main" id="{114369D4-F251-F071-5D1D-20FAD325B03F}"/>
                </a:ext>
              </a:extLst>
            </p:cNvPr>
            <p:cNvSpPr>
              <a:spLocks noChangeAspect="1"/>
            </p:cNvSpPr>
            <p:nvPr/>
          </p:nvSpPr>
          <p:spPr>
            <a:xfrm>
              <a:off x="8035455" y="5470670"/>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6" name="Ellipse 75">
              <a:extLst>
                <a:ext uri="{FF2B5EF4-FFF2-40B4-BE49-F238E27FC236}">
                  <a16:creationId xmlns:a16="http://schemas.microsoft.com/office/drawing/2014/main" id="{E62B2D50-C4D9-4D73-2651-B788F0707DA2}"/>
                </a:ext>
              </a:extLst>
            </p:cNvPr>
            <p:cNvSpPr>
              <a:spLocks noChangeAspect="1"/>
            </p:cNvSpPr>
            <p:nvPr/>
          </p:nvSpPr>
          <p:spPr>
            <a:xfrm>
              <a:off x="8035455" y="347282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7" name="Ellipse 76">
              <a:extLst>
                <a:ext uri="{FF2B5EF4-FFF2-40B4-BE49-F238E27FC236}">
                  <a16:creationId xmlns:a16="http://schemas.microsoft.com/office/drawing/2014/main" id="{7C9306DF-A646-97B5-946B-1182EEA436B6}"/>
                </a:ext>
              </a:extLst>
            </p:cNvPr>
            <p:cNvSpPr>
              <a:spLocks noChangeAspect="1"/>
            </p:cNvSpPr>
            <p:nvPr/>
          </p:nvSpPr>
          <p:spPr>
            <a:xfrm>
              <a:off x="6894765" y="5154978"/>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8" name="Ellipse 77">
              <a:extLst>
                <a:ext uri="{FF2B5EF4-FFF2-40B4-BE49-F238E27FC236}">
                  <a16:creationId xmlns:a16="http://schemas.microsoft.com/office/drawing/2014/main" id="{B5B22A59-7B40-56F9-6DC6-041E830A7BB0}"/>
                </a:ext>
              </a:extLst>
            </p:cNvPr>
            <p:cNvSpPr>
              <a:spLocks noChangeAspect="1"/>
            </p:cNvSpPr>
            <p:nvPr/>
          </p:nvSpPr>
          <p:spPr>
            <a:xfrm>
              <a:off x="9149977" y="380504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9" name="Ellipse 78">
              <a:extLst>
                <a:ext uri="{FF2B5EF4-FFF2-40B4-BE49-F238E27FC236}">
                  <a16:creationId xmlns:a16="http://schemas.microsoft.com/office/drawing/2014/main" id="{B097EDA4-2C58-445D-9577-574CD8D047A2}"/>
                </a:ext>
              </a:extLst>
            </p:cNvPr>
            <p:cNvSpPr>
              <a:spLocks noChangeAspect="1"/>
            </p:cNvSpPr>
            <p:nvPr/>
          </p:nvSpPr>
          <p:spPr>
            <a:xfrm>
              <a:off x="6885527" y="481491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grpSp>
      <p:sp>
        <p:nvSpPr>
          <p:cNvPr id="82" name="ZoneTexte 81">
            <a:extLst>
              <a:ext uri="{FF2B5EF4-FFF2-40B4-BE49-F238E27FC236}">
                <a16:creationId xmlns:a16="http://schemas.microsoft.com/office/drawing/2014/main" id="{EF360B01-9763-90EC-63BD-032F1FA1BC75}"/>
              </a:ext>
            </a:extLst>
          </p:cNvPr>
          <p:cNvSpPr txBox="1"/>
          <p:nvPr/>
        </p:nvSpPr>
        <p:spPr>
          <a:xfrm>
            <a:off x="1161284" y="2564012"/>
            <a:ext cx="2311046" cy="246221"/>
          </a:xfrm>
          <a:prstGeom prst="rect">
            <a:avLst/>
          </a:prstGeom>
          <a:noFill/>
        </p:spPr>
        <p:txBody>
          <a:bodyPr wrap="square" lIns="0" tIns="0" rIns="0" bIns="0" rtlCol="0">
            <a:spAutoFit/>
          </a:bodyPr>
          <a:lstStyle/>
          <a:p>
            <a:r>
              <a:rPr lang="fr-FR" sz="1600" b="1" dirty="0">
                <a:solidFill>
                  <a:srgbClr val="252525"/>
                </a:solidFill>
                <a:latin typeface="Calibri Light" panose="020F0302020204030204" pitchFamily="34" charset="0"/>
                <a:cs typeface="Calibri Light" panose="020F0302020204030204" pitchFamily="34" charset="0"/>
              </a:rPr>
              <a:t>Principaux éléments d’étude</a:t>
            </a:r>
          </a:p>
        </p:txBody>
      </p:sp>
      <p:sp>
        <p:nvSpPr>
          <p:cNvPr id="84" name="Organigramme : Alternative 83">
            <a:extLst>
              <a:ext uri="{FF2B5EF4-FFF2-40B4-BE49-F238E27FC236}">
                <a16:creationId xmlns:a16="http://schemas.microsoft.com/office/drawing/2014/main" id="{FA4436D0-FD95-1269-37E0-A200C067EE27}"/>
              </a:ext>
            </a:extLst>
          </p:cNvPr>
          <p:cNvSpPr/>
          <p:nvPr/>
        </p:nvSpPr>
        <p:spPr>
          <a:xfrm>
            <a:off x="8506831" y="1520606"/>
            <a:ext cx="3046039" cy="3099234"/>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Différents profils sont nécessaires pour mener l’étude : obtenir les informations pertinentes, comprendre et traiter des risques, prendre des décisions, etc.</a:t>
            </a:r>
          </a:p>
          <a:p>
            <a:pPr marL="0" lvl="1"/>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Selon les outils choisis, il convient donc de déterminer les personnes appropriées et leur rôle pour les mettre en œuvre.</a:t>
            </a:r>
          </a:p>
        </p:txBody>
      </p:sp>
      <p:sp>
        <p:nvSpPr>
          <p:cNvPr id="14" name="ZoneTexte 13">
            <a:extLst>
              <a:ext uri="{FF2B5EF4-FFF2-40B4-BE49-F238E27FC236}">
                <a16:creationId xmlns:a16="http://schemas.microsoft.com/office/drawing/2014/main" id="{06710F27-D70C-D901-8B04-65AD0787B57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Communication et concertation</a:t>
            </a:r>
          </a:p>
        </p:txBody>
      </p:sp>
    </p:spTree>
    <p:extLst>
      <p:ext uri="{BB962C8B-B14F-4D97-AF65-F5344CB8AC3E}">
        <p14:creationId xmlns:p14="http://schemas.microsoft.com/office/powerpoint/2010/main" val="1781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roupe 388">
            <a:extLst>
              <a:ext uri="{FF2B5EF4-FFF2-40B4-BE49-F238E27FC236}">
                <a16:creationId xmlns:a16="http://schemas.microsoft.com/office/drawing/2014/main" id="{23602556-1978-65F4-5B5E-B02C132B1EDB}"/>
              </a:ext>
            </a:extLst>
          </p:cNvPr>
          <p:cNvGrpSpPr/>
          <p:nvPr/>
        </p:nvGrpSpPr>
        <p:grpSpPr>
          <a:xfrm>
            <a:off x="3289425" y="2079522"/>
            <a:ext cx="7697339" cy="4259192"/>
            <a:chOff x="1151090" y="2321675"/>
            <a:chExt cx="7697339" cy="4259192"/>
          </a:xfrm>
        </p:grpSpPr>
        <p:grpSp>
          <p:nvGrpSpPr>
            <p:cNvPr id="75" name="Groupe 74">
              <a:extLst>
                <a:ext uri="{FF2B5EF4-FFF2-40B4-BE49-F238E27FC236}">
                  <a16:creationId xmlns:a16="http://schemas.microsoft.com/office/drawing/2014/main" id="{6641F0E7-C5A2-100A-4C89-3F5F2A9AE63D}"/>
                </a:ext>
              </a:extLst>
            </p:cNvPr>
            <p:cNvGrpSpPr/>
            <p:nvPr/>
          </p:nvGrpSpPr>
          <p:grpSpPr>
            <a:xfrm>
              <a:off x="1359672" y="4944967"/>
              <a:ext cx="7488757" cy="1635900"/>
              <a:chOff x="1359672" y="4806427"/>
              <a:chExt cx="7488757" cy="1635900"/>
            </a:xfrm>
          </p:grpSpPr>
          <p:sp>
            <p:nvSpPr>
              <p:cNvPr id="6" name="Parallélogramme 5">
                <a:extLst>
                  <a:ext uri="{FF2B5EF4-FFF2-40B4-BE49-F238E27FC236}">
                    <a16:creationId xmlns:a16="http://schemas.microsoft.com/office/drawing/2014/main" id="{314630FC-D92F-541A-A5C2-23B9A007E6E0}"/>
                  </a:ext>
                </a:extLst>
              </p:cNvPr>
              <p:cNvSpPr/>
              <p:nvPr/>
            </p:nvSpPr>
            <p:spPr>
              <a:xfrm>
                <a:off x="2493810" y="4806427"/>
                <a:ext cx="6354619" cy="1476000"/>
              </a:xfrm>
              <a:prstGeom prst="parallelogram">
                <a:avLst>
                  <a:gd name="adj" fmla="val 68742"/>
                </a:avLst>
              </a:prstGeom>
              <a:solidFill>
                <a:schemeClr val="accent3">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4" name="Graphique 13" descr="Ville avec un remplissage uni">
                <a:extLst>
                  <a:ext uri="{FF2B5EF4-FFF2-40B4-BE49-F238E27FC236}">
                    <a16:creationId xmlns:a16="http://schemas.microsoft.com/office/drawing/2014/main" id="{D3B9E89D-2561-1037-4F1C-E9C563CF8A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3810" y="5527927"/>
                <a:ext cx="914400" cy="914400"/>
              </a:xfrm>
              <a:prstGeom prst="rect">
                <a:avLst/>
              </a:prstGeom>
            </p:spPr>
          </p:pic>
          <p:sp>
            <p:nvSpPr>
              <p:cNvPr id="70" name="ZoneTexte 69">
                <a:extLst>
                  <a:ext uri="{FF2B5EF4-FFF2-40B4-BE49-F238E27FC236}">
                    <a16:creationId xmlns:a16="http://schemas.microsoft.com/office/drawing/2014/main" id="{3447EF51-A643-F155-1334-7BCDC1E6B4EF}"/>
                  </a:ext>
                </a:extLst>
              </p:cNvPr>
              <p:cNvSpPr txBox="1"/>
              <p:nvPr/>
            </p:nvSpPr>
            <p:spPr>
              <a:xfrm>
                <a:off x="1359672" y="5426065"/>
                <a:ext cx="1195520" cy="276999"/>
              </a:xfrm>
              <a:prstGeom prst="rect">
                <a:avLst/>
              </a:prstGeom>
              <a:noFill/>
            </p:spPr>
            <p:txBody>
              <a:bodyPr wrap="none" rtlCol="0">
                <a:spAutoFit/>
              </a:bodyPr>
              <a:lstStyle/>
              <a:p>
                <a:pPr algn="r"/>
                <a:r>
                  <a:rPr lang="fr-FR" sz="1200" dirty="0"/>
                  <a:t>Strate physique</a:t>
                </a:r>
              </a:p>
            </p:txBody>
          </p:sp>
        </p:grpSp>
        <p:grpSp>
          <p:nvGrpSpPr>
            <p:cNvPr id="74" name="Groupe 73">
              <a:extLst>
                <a:ext uri="{FF2B5EF4-FFF2-40B4-BE49-F238E27FC236}">
                  <a16:creationId xmlns:a16="http://schemas.microsoft.com/office/drawing/2014/main" id="{334C9A1D-0B45-2F6A-5CD2-06F86475E707}"/>
                </a:ext>
              </a:extLst>
            </p:cNvPr>
            <p:cNvGrpSpPr/>
            <p:nvPr/>
          </p:nvGrpSpPr>
          <p:grpSpPr>
            <a:xfrm>
              <a:off x="1467329" y="3628777"/>
              <a:ext cx="7381100" cy="1578093"/>
              <a:chOff x="1467329" y="3490237"/>
              <a:chExt cx="7381100" cy="1578093"/>
            </a:xfrm>
          </p:grpSpPr>
          <p:sp>
            <p:nvSpPr>
              <p:cNvPr id="17" name="Parallélogramme 16">
                <a:extLst>
                  <a:ext uri="{FF2B5EF4-FFF2-40B4-BE49-F238E27FC236}">
                    <a16:creationId xmlns:a16="http://schemas.microsoft.com/office/drawing/2014/main" id="{359B0B21-A161-4647-DF4D-6E04602A0CC6}"/>
                  </a:ext>
                </a:extLst>
              </p:cNvPr>
              <p:cNvSpPr/>
              <p:nvPr/>
            </p:nvSpPr>
            <p:spPr>
              <a:xfrm>
                <a:off x="2493810" y="3490237"/>
                <a:ext cx="6354619" cy="1485900"/>
              </a:xfrm>
              <a:prstGeom prst="parallelogram">
                <a:avLst>
                  <a:gd name="adj" fmla="val 68742"/>
                </a:avLst>
              </a:prstGeom>
              <a:solidFill>
                <a:schemeClr val="accent4">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2" name="Graphique 21" descr="Serveur avec un remplissage uni">
                <a:extLst>
                  <a:ext uri="{FF2B5EF4-FFF2-40B4-BE49-F238E27FC236}">
                    <a16:creationId xmlns:a16="http://schemas.microsoft.com/office/drawing/2014/main" id="{2156CC78-7396-51C3-D218-22E1044D4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810" y="4153930"/>
                <a:ext cx="914400" cy="914400"/>
              </a:xfrm>
              <a:prstGeom prst="rect">
                <a:avLst/>
              </a:prstGeom>
            </p:spPr>
          </p:pic>
          <p:sp>
            <p:nvSpPr>
              <p:cNvPr id="69" name="ZoneTexte 68">
                <a:extLst>
                  <a:ext uri="{FF2B5EF4-FFF2-40B4-BE49-F238E27FC236}">
                    <a16:creationId xmlns:a16="http://schemas.microsoft.com/office/drawing/2014/main" id="{9EC6BC6D-B34F-753A-B9B8-0C1CD913CC00}"/>
                  </a:ext>
                </a:extLst>
              </p:cNvPr>
              <p:cNvSpPr txBox="1"/>
              <p:nvPr/>
            </p:nvSpPr>
            <p:spPr>
              <a:xfrm>
                <a:off x="1467329" y="3999063"/>
                <a:ext cx="1087863" cy="276999"/>
              </a:xfrm>
              <a:prstGeom prst="rect">
                <a:avLst/>
              </a:prstGeom>
              <a:noFill/>
            </p:spPr>
            <p:txBody>
              <a:bodyPr wrap="none" rtlCol="0">
                <a:spAutoFit/>
              </a:bodyPr>
              <a:lstStyle/>
              <a:p>
                <a:pPr algn="r"/>
                <a:r>
                  <a:rPr lang="fr-FR" sz="1200" dirty="0"/>
                  <a:t>Strate logique</a:t>
                </a:r>
              </a:p>
            </p:txBody>
          </p:sp>
        </p:grpSp>
        <p:grpSp>
          <p:nvGrpSpPr>
            <p:cNvPr id="73" name="Groupe 72">
              <a:extLst>
                <a:ext uri="{FF2B5EF4-FFF2-40B4-BE49-F238E27FC236}">
                  <a16:creationId xmlns:a16="http://schemas.microsoft.com/office/drawing/2014/main" id="{27587A75-851F-E491-D85A-27BFEE9CEB1E}"/>
                </a:ext>
              </a:extLst>
            </p:cNvPr>
            <p:cNvGrpSpPr/>
            <p:nvPr/>
          </p:nvGrpSpPr>
          <p:grpSpPr>
            <a:xfrm>
              <a:off x="1151090" y="2321675"/>
              <a:ext cx="7697339" cy="1571401"/>
              <a:chOff x="1151090" y="2174048"/>
              <a:chExt cx="7697339" cy="1571401"/>
            </a:xfrm>
          </p:grpSpPr>
          <p:sp>
            <p:nvSpPr>
              <p:cNvPr id="23" name="Parallélogramme 22">
                <a:extLst>
                  <a:ext uri="{FF2B5EF4-FFF2-40B4-BE49-F238E27FC236}">
                    <a16:creationId xmlns:a16="http://schemas.microsoft.com/office/drawing/2014/main" id="{342A459A-B1CD-88C2-84DF-BC764BF88624}"/>
                  </a:ext>
                </a:extLst>
              </p:cNvPr>
              <p:cNvSpPr/>
              <p:nvPr/>
            </p:nvSpPr>
            <p:spPr>
              <a:xfrm>
                <a:off x="2493810" y="2174048"/>
                <a:ext cx="6354619" cy="1485900"/>
              </a:xfrm>
              <a:prstGeom prst="parallelogram">
                <a:avLst>
                  <a:gd name="adj" fmla="val 68742"/>
                </a:avLst>
              </a:prstGeom>
              <a:solidFill>
                <a:schemeClr val="accent5">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0" name="Graphique 19" descr="Connexions avec un remplissage uni">
                <a:extLst>
                  <a:ext uri="{FF2B5EF4-FFF2-40B4-BE49-F238E27FC236}">
                    <a16:creationId xmlns:a16="http://schemas.microsoft.com/office/drawing/2014/main" id="{0FE271FB-C889-FC57-9F0E-7BF35154D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3810" y="2831049"/>
                <a:ext cx="914400" cy="914400"/>
              </a:xfrm>
              <a:prstGeom prst="rect">
                <a:avLst/>
              </a:prstGeom>
            </p:spPr>
          </p:pic>
          <p:sp>
            <p:nvSpPr>
              <p:cNvPr id="68" name="ZoneTexte 67">
                <a:extLst>
                  <a:ext uri="{FF2B5EF4-FFF2-40B4-BE49-F238E27FC236}">
                    <a16:creationId xmlns:a16="http://schemas.microsoft.com/office/drawing/2014/main" id="{2845EC94-8373-A7FC-83A9-01374CB35A69}"/>
                  </a:ext>
                </a:extLst>
              </p:cNvPr>
              <p:cNvSpPr txBox="1"/>
              <p:nvPr/>
            </p:nvSpPr>
            <p:spPr>
              <a:xfrm>
                <a:off x="1151090" y="2790526"/>
                <a:ext cx="1404102" cy="276999"/>
              </a:xfrm>
              <a:prstGeom prst="rect">
                <a:avLst/>
              </a:prstGeom>
              <a:noFill/>
            </p:spPr>
            <p:txBody>
              <a:bodyPr wrap="none" rtlCol="0">
                <a:spAutoFit/>
              </a:bodyPr>
              <a:lstStyle/>
              <a:p>
                <a:pPr algn="r"/>
                <a:r>
                  <a:rPr lang="fr-FR" sz="1200" dirty="0"/>
                  <a:t>Strate anthropique</a:t>
                </a:r>
              </a:p>
            </p:txBody>
          </p:sp>
        </p:grpSp>
      </p:grpSp>
      <p:sp>
        <p:nvSpPr>
          <p:cNvPr id="2" name="Titre 1">
            <a:extLst>
              <a:ext uri="{FF2B5EF4-FFF2-40B4-BE49-F238E27FC236}">
                <a16:creationId xmlns:a16="http://schemas.microsoft.com/office/drawing/2014/main" id="{1C993B60-910A-6134-C94C-9B6CD6ADD0EE}"/>
              </a:ext>
            </a:extLst>
          </p:cNvPr>
          <p:cNvSpPr>
            <a:spLocks noGrp="1"/>
          </p:cNvSpPr>
          <p:nvPr>
            <p:ph type="title"/>
          </p:nvPr>
        </p:nvSpPr>
        <p:spPr/>
        <p:txBody>
          <a:bodyPr>
            <a:normAutofit fontScale="90000"/>
          </a:bodyPr>
          <a:lstStyle/>
          <a:p>
            <a:r>
              <a:rPr lang="fr-FR" noProof="0" dirty="0"/>
              <a:t>Outil 03 – Identifier </a:t>
            </a:r>
            <a:r>
              <a:rPr lang="fr-FR" dirty="0"/>
              <a:t>le périmètre</a:t>
            </a:r>
            <a:endParaRPr lang="fr-FR" sz="2800" dirty="0"/>
          </a:p>
        </p:txBody>
      </p:sp>
      <p:sp>
        <p:nvSpPr>
          <p:cNvPr id="3" name="Espace réservé de la date 2">
            <a:extLst>
              <a:ext uri="{FF2B5EF4-FFF2-40B4-BE49-F238E27FC236}">
                <a16:creationId xmlns:a16="http://schemas.microsoft.com/office/drawing/2014/main" id="{DE2E0812-843F-E496-C8BD-496226CE8D07}"/>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AAF45C2F-A7BE-2184-835E-4D8990B1D2B3}"/>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379731E8-D004-C20C-628A-F19E37CC7723}"/>
              </a:ext>
            </a:extLst>
          </p:cNvPr>
          <p:cNvSpPr>
            <a:spLocks noGrp="1"/>
          </p:cNvSpPr>
          <p:nvPr>
            <p:ph type="sldNum" sz="quarter" idx="12"/>
          </p:nvPr>
        </p:nvSpPr>
        <p:spPr/>
        <p:txBody>
          <a:bodyPr/>
          <a:lstStyle/>
          <a:p>
            <a:pPr rtl="0"/>
            <a:fld id="{294A09A9-5501-47C1-A89A-A340965A2BE2}" type="slidenum">
              <a:rPr lang="fr-FR" noProof="0" smtClean="0"/>
              <a:t>35</a:t>
            </a:fld>
            <a:endParaRPr lang="fr-FR" noProof="0"/>
          </a:p>
        </p:txBody>
      </p:sp>
      <p:sp>
        <p:nvSpPr>
          <p:cNvPr id="8" name="Espace réservé du texte 7">
            <a:extLst>
              <a:ext uri="{FF2B5EF4-FFF2-40B4-BE49-F238E27FC236}">
                <a16:creationId xmlns:a16="http://schemas.microsoft.com/office/drawing/2014/main" id="{BAB152AB-EA8E-0509-E8E6-D0E2E1D40329}"/>
              </a:ext>
            </a:extLst>
          </p:cNvPr>
          <p:cNvSpPr>
            <a:spLocks noGrp="1"/>
          </p:cNvSpPr>
          <p:nvPr>
            <p:ph type="body" sz="quarter" idx="13"/>
          </p:nvPr>
        </p:nvSpPr>
        <p:spPr/>
        <p:txBody>
          <a:bodyPr/>
          <a:lstStyle/>
          <a:p>
            <a:r>
              <a:rPr lang="fr-FR" dirty="0"/>
              <a:t>Une vision du SI dans les strates du cyberespace</a:t>
            </a:r>
          </a:p>
        </p:txBody>
      </p:sp>
      <p:grpSp>
        <p:nvGrpSpPr>
          <p:cNvPr id="388" name="Groupe 387">
            <a:extLst>
              <a:ext uri="{FF2B5EF4-FFF2-40B4-BE49-F238E27FC236}">
                <a16:creationId xmlns:a16="http://schemas.microsoft.com/office/drawing/2014/main" id="{5C3511D1-D138-EEB9-480C-5E1CF1C817FC}"/>
              </a:ext>
            </a:extLst>
          </p:cNvPr>
          <p:cNvGrpSpPr/>
          <p:nvPr/>
        </p:nvGrpSpPr>
        <p:grpSpPr>
          <a:xfrm>
            <a:off x="6050094" y="2678531"/>
            <a:ext cx="3737050" cy="3261553"/>
            <a:chOff x="3911759" y="2920684"/>
            <a:chExt cx="3737050" cy="3261553"/>
          </a:xfrm>
        </p:grpSpPr>
        <p:cxnSp>
          <p:nvCxnSpPr>
            <p:cNvPr id="78" name="Connecteur droit 77">
              <a:extLst>
                <a:ext uri="{FF2B5EF4-FFF2-40B4-BE49-F238E27FC236}">
                  <a16:creationId xmlns:a16="http://schemas.microsoft.com/office/drawing/2014/main" id="{E68AEA1A-3A96-C67F-123E-DB655A7BA9C1}"/>
                </a:ext>
              </a:extLst>
            </p:cNvPr>
            <p:cNvCxnSpPr>
              <a:cxnSpLocks/>
              <a:stCxn id="64" idx="3"/>
              <a:endCxn id="27" idx="1"/>
            </p:cNvCxnSpPr>
            <p:nvPr/>
          </p:nvCxnSpPr>
          <p:spPr>
            <a:xfrm flipV="1">
              <a:off x="4329874" y="3140658"/>
              <a:ext cx="3048995" cy="1191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EE359C6-4175-B799-D6ED-F8DA276039F1}"/>
                </a:ext>
              </a:extLst>
            </p:cNvPr>
            <p:cNvCxnSpPr>
              <a:cxnSpLocks/>
              <a:stCxn id="25" idx="1"/>
              <a:endCxn id="64" idx="3"/>
            </p:cNvCxnSpPr>
            <p:nvPr/>
          </p:nvCxnSpPr>
          <p:spPr>
            <a:xfrm flipH="1" flipV="1">
              <a:off x="4329874" y="3259820"/>
              <a:ext cx="1371193" cy="16730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1499FB55-2270-B1E7-2ED7-9378DCE01D7A}"/>
                </a:ext>
              </a:extLst>
            </p:cNvPr>
            <p:cNvCxnSpPr>
              <a:cxnSpLocks/>
              <a:stCxn id="63" idx="3"/>
              <a:endCxn id="27" idx="1"/>
            </p:cNvCxnSpPr>
            <p:nvPr/>
          </p:nvCxnSpPr>
          <p:spPr>
            <a:xfrm>
              <a:off x="6071384" y="2920684"/>
              <a:ext cx="1307485" cy="21997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8617F4C0-43EF-B0F3-D7B2-91364C59EB9C}"/>
                </a:ext>
              </a:extLst>
            </p:cNvPr>
            <p:cNvCxnSpPr>
              <a:cxnSpLocks/>
              <a:stCxn id="25" idx="3"/>
              <a:endCxn id="27" idx="1"/>
            </p:cNvCxnSpPr>
            <p:nvPr/>
          </p:nvCxnSpPr>
          <p:spPr>
            <a:xfrm flipV="1">
              <a:off x="6241067" y="3140658"/>
              <a:ext cx="1137802" cy="28646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0AABAA9F-AF60-B809-53C1-79DA9B69A5AE}"/>
                </a:ext>
              </a:extLst>
            </p:cNvPr>
            <p:cNvCxnSpPr>
              <a:cxnSpLocks/>
              <a:stCxn id="62" idx="3"/>
              <a:endCxn id="27" idx="1"/>
            </p:cNvCxnSpPr>
            <p:nvPr/>
          </p:nvCxnSpPr>
          <p:spPr>
            <a:xfrm>
              <a:off x="6537268" y="3096041"/>
              <a:ext cx="841601" cy="446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852A8974-E7E0-B67F-1592-ABFCC7F50FEC}"/>
                </a:ext>
              </a:extLst>
            </p:cNvPr>
            <p:cNvCxnSpPr>
              <a:cxnSpLocks/>
              <a:stCxn id="62" idx="1"/>
              <a:endCxn id="64" idx="3"/>
            </p:cNvCxnSpPr>
            <p:nvPr/>
          </p:nvCxnSpPr>
          <p:spPr>
            <a:xfrm flipH="1">
              <a:off x="4329874" y="3096041"/>
              <a:ext cx="1667394" cy="163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F60AE5B1-1B3E-C4F0-1051-AE3962987248}"/>
                </a:ext>
              </a:extLst>
            </p:cNvPr>
            <p:cNvCxnSpPr>
              <a:cxnSpLocks/>
              <a:stCxn id="63" idx="1"/>
              <a:endCxn id="64" idx="3"/>
            </p:cNvCxnSpPr>
            <p:nvPr/>
          </p:nvCxnSpPr>
          <p:spPr>
            <a:xfrm flipH="1">
              <a:off x="4329874" y="2920684"/>
              <a:ext cx="1201510" cy="33913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274E1DDF-5701-A124-22CF-1747CD568119}"/>
                </a:ext>
              </a:extLst>
            </p:cNvPr>
            <p:cNvCxnSpPr>
              <a:cxnSpLocks/>
              <a:stCxn id="31" idx="0"/>
              <a:endCxn id="33" idx="2"/>
            </p:cNvCxnSpPr>
            <p:nvPr/>
          </p:nvCxnSpPr>
          <p:spPr>
            <a:xfrm flipH="1" flipV="1">
              <a:off x="3911759" y="4613488"/>
              <a:ext cx="1967660" cy="758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1E0FB6D7-6182-8410-8927-3F17DD7ECD7A}"/>
                </a:ext>
              </a:extLst>
            </p:cNvPr>
            <p:cNvCxnSpPr>
              <a:cxnSpLocks/>
              <a:stCxn id="41" idx="1"/>
              <a:endCxn id="33" idx="3"/>
            </p:cNvCxnSpPr>
            <p:nvPr/>
          </p:nvCxnSpPr>
          <p:spPr>
            <a:xfrm flipH="1" flipV="1">
              <a:off x="4181759" y="4343488"/>
              <a:ext cx="2548873" cy="556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33B2A2B8-6E3C-0A45-3A6F-9D12BCF2BF64}"/>
                </a:ext>
              </a:extLst>
            </p:cNvPr>
            <p:cNvCxnSpPr>
              <a:cxnSpLocks/>
              <a:stCxn id="41" idx="2"/>
              <a:endCxn id="31" idx="0"/>
            </p:cNvCxnSpPr>
            <p:nvPr/>
          </p:nvCxnSpPr>
          <p:spPr>
            <a:xfrm flipH="1">
              <a:off x="5879419" y="4669134"/>
              <a:ext cx="1121213" cy="70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0FA965CA-1E86-FDA3-10E5-36CDFA43B1EE}"/>
                </a:ext>
              </a:extLst>
            </p:cNvPr>
            <p:cNvCxnSpPr>
              <a:cxnSpLocks/>
              <a:stCxn id="31" idx="0"/>
              <a:endCxn id="151" idx="2"/>
            </p:cNvCxnSpPr>
            <p:nvPr/>
          </p:nvCxnSpPr>
          <p:spPr>
            <a:xfrm flipH="1" flipV="1">
              <a:off x="4272365" y="4908376"/>
              <a:ext cx="1607054" cy="46312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33C7514E-6781-0D9C-886A-D65236E071E6}"/>
                </a:ext>
              </a:extLst>
            </p:cNvPr>
            <p:cNvCxnSpPr>
              <a:cxnSpLocks/>
              <a:stCxn id="41" idx="1"/>
              <a:endCxn id="151" idx="3"/>
            </p:cNvCxnSpPr>
            <p:nvPr/>
          </p:nvCxnSpPr>
          <p:spPr>
            <a:xfrm flipH="1">
              <a:off x="4542365" y="4399134"/>
              <a:ext cx="2188267" cy="2392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9" name="Connecteur droit 158">
              <a:extLst>
                <a:ext uri="{FF2B5EF4-FFF2-40B4-BE49-F238E27FC236}">
                  <a16:creationId xmlns:a16="http://schemas.microsoft.com/office/drawing/2014/main" id="{56CFD330-8549-BBDB-C8C7-F08E26FA4F37}"/>
                </a:ext>
              </a:extLst>
            </p:cNvPr>
            <p:cNvCxnSpPr>
              <a:cxnSpLocks/>
              <a:stCxn id="158" idx="1"/>
              <a:endCxn id="151" idx="3"/>
            </p:cNvCxnSpPr>
            <p:nvPr/>
          </p:nvCxnSpPr>
          <p:spPr>
            <a:xfrm flipH="1" flipV="1">
              <a:off x="4542365" y="4638376"/>
              <a:ext cx="1676591" cy="307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2" name="Connecteur droit 161">
              <a:extLst>
                <a:ext uri="{FF2B5EF4-FFF2-40B4-BE49-F238E27FC236}">
                  <a16:creationId xmlns:a16="http://schemas.microsoft.com/office/drawing/2014/main" id="{F226A240-2691-9970-3398-075193CD0845}"/>
                </a:ext>
              </a:extLst>
            </p:cNvPr>
            <p:cNvCxnSpPr>
              <a:cxnSpLocks/>
              <a:stCxn id="158" idx="2"/>
              <a:endCxn id="31" idx="0"/>
            </p:cNvCxnSpPr>
            <p:nvPr/>
          </p:nvCxnSpPr>
          <p:spPr>
            <a:xfrm flipH="1">
              <a:off x="5879419" y="4939134"/>
              <a:ext cx="609537" cy="43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6" name="Connecteur droit 165">
              <a:extLst>
                <a:ext uri="{FF2B5EF4-FFF2-40B4-BE49-F238E27FC236}">
                  <a16:creationId xmlns:a16="http://schemas.microsoft.com/office/drawing/2014/main" id="{57291806-EA9E-992F-C8B8-C63ADB27D790}"/>
                </a:ext>
              </a:extLst>
            </p:cNvPr>
            <p:cNvCxnSpPr>
              <a:cxnSpLocks/>
              <a:stCxn id="39" idx="1"/>
              <a:endCxn id="43" idx="3"/>
            </p:cNvCxnSpPr>
            <p:nvPr/>
          </p:nvCxnSpPr>
          <p:spPr>
            <a:xfrm flipH="1" flipV="1">
              <a:off x="5398366" y="5732939"/>
              <a:ext cx="1013505" cy="1595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54FAD416-483D-0315-FC3E-55CF73643B3A}"/>
                </a:ext>
              </a:extLst>
            </p:cNvPr>
            <p:cNvCxnSpPr>
              <a:cxnSpLocks/>
              <a:stCxn id="39" idx="1"/>
              <a:endCxn id="165" idx="3"/>
            </p:cNvCxnSpPr>
            <p:nvPr/>
          </p:nvCxnSpPr>
          <p:spPr>
            <a:xfrm flipH="1">
              <a:off x="5449162" y="5892455"/>
              <a:ext cx="962709" cy="1406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2" name="Connecteur droit 171">
              <a:extLst>
                <a:ext uri="{FF2B5EF4-FFF2-40B4-BE49-F238E27FC236}">
                  <a16:creationId xmlns:a16="http://schemas.microsoft.com/office/drawing/2014/main" id="{E504D043-E1A8-400B-7E16-6377CE74FD21}"/>
                </a:ext>
              </a:extLst>
            </p:cNvPr>
            <p:cNvCxnSpPr>
              <a:cxnSpLocks/>
              <a:stCxn id="47" idx="1"/>
              <a:endCxn id="165" idx="3"/>
            </p:cNvCxnSpPr>
            <p:nvPr/>
          </p:nvCxnSpPr>
          <p:spPr>
            <a:xfrm flipH="1" flipV="1">
              <a:off x="5449162" y="6033126"/>
              <a:ext cx="1929647" cy="14911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5" name="Connecteur droit 174">
              <a:extLst>
                <a:ext uri="{FF2B5EF4-FFF2-40B4-BE49-F238E27FC236}">
                  <a16:creationId xmlns:a16="http://schemas.microsoft.com/office/drawing/2014/main" id="{70E267AF-F843-B159-35A5-7D34FAEBB372}"/>
                </a:ext>
              </a:extLst>
            </p:cNvPr>
            <p:cNvCxnSpPr>
              <a:cxnSpLocks/>
              <a:stCxn id="47" idx="1"/>
              <a:endCxn id="43" idx="3"/>
            </p:cNvCxnSpPr>
            <p:nvPr/>
          </p:nvCxnSpPr>
          <p:spPr>
            <a:xfrm flipH="1" flipV="1">
              <a:off x="5398366" y="5732939"/>
              <a:ext cx="1980443" cy="44929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8" name="Connecteur droit 177">
              <a:extLst>
                <a:ext uri="{FF2B5EF4-FFF2-40B4-BE49-F238E27FC236}">
                  <a16:creationId xmlns:a16="http://schemas.microsoft.com/office/drawing/2014/main" id="{9DCC15DD-D50D-202E-F6D2-8ED30914CEFA}"/>
                </a:ext>
              </a:extLst>
            </p:cNvPr>
            <p:cNvCxnSpPr>
              <a:cxnSpLocks/>
              <a:stCxn id="25" idx="2"/>
              <a:endCxn id="43" idx="0"/>
            </p:cNvCxnSpPr>
            <p:nvPr/>
          </p:nvCxnSpPr>
          <p:spPr>
            <a:xfrm flipH="1">
              <a:off x="5128366" y="3697125"/>
              <a:ext cx="842701" cy="1765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3911B324-7B74-9FCC-B20A-6637C565FC01}"/>
                </a:ext>
              </a:extLst>
            </p:cNvPr>
            <p:cNvCxnSpPr>
              <a:cxnSpLocks/>
              <a:stCxn id="63" idx="2"/>
              <a:endCxn id="43" idx="0"/>
            </p:cNvCxnSpPr>
            <p:nvPr/>
          </p:nvCxnSpPr>
          <p:spPr>
            <a:xfrm flipH="1">
              <a:off x="5128366" y="3190684"/>
              <a:ext cx="673018" cy="22722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0F106BFF-8B3B-A794-78AB-AA6C52CB89A1}"/>
                </a:ext>
              </a:extLst>
            </p:cNvPr>
            <p:cNvCxnSpPr>
              <a:cxnSpLocks/>
              <a:stCxn id="62" idx="2"/>
              <a:endCxn id="165" idx="0"/>
            </p:cNvCxnSpPr>
            <p:nvPr/>
          </p:nvCxnSpPr>
          <p:spPr>
            <a:xfrm flipH="1">
              <a:off x="5179162" y="3366041"/>
              <a:ext cx="1088106" cy="239708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D20A3FF7-BDCE-A720-72F3-85834C415953}"/>
                </a:ext>
              </a:extLst>
            </p:cNvPr>
            <p:cNvCxnSpPr>
              <a:cxnSpLocks/>
              <a:stCxn id="158" idx="2"/>
              <a:endCxn id="39" idx="0"/>
            </p:cNvCxnSpPr>
            <p:nvPr/>
          </p:nvCxnSpPr>
          <p:spPr>
            <a:xfrm>
              <a:off x="6488956" y="4939134"/>
              <a:ext cx="192915" cy="6833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0" name="Connecteur droit 199">
              <a:extLst>
                <a:ext uri="{FF2B5EF4-FFF2-40B4-BE49-F238E27FC236}">
                  <a16:creationId xmlns:a16="http://schemas.microsoft.com/office/drawing/2014/main" id="{4DB05B45-9925-DB3F-F808-4FD674552907}"/>
                </a:ext>
              </a:extLst>
            </p:cNvPr>
            <p:cNvCxnSpPr>
              <a:cxnSpLocks/>
              <a:stCxn id="31" idx="1"/>
              <a:endCxn id="165" idx="3"/>
            </p:cNvCxnSpPr>
            <p:nvPr/>
          </p:nvCxnSpPr>
          <p:spPr>
            <a:xfrm flipH="1">
              <a:off x="5449162" y="5641496"/>
              <a:ext cx="160257" cy="39163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0" name="Connecteur droit 229">
              <a:extLst>
                <a:ext uri="{FF2B5EF4-FFF2-40B4-BE49-F238E27FC236}">
                  <a16:creationId xmlns:a16="http://schemas.microsoft.com/office/drawing/2014/main" id="{4962FD39-0719-AF7F-F205-3FAAFAA05638}"/>
                </a:ext>
              </a:extLst>
            </p:cNvPr>
            <p:cNvCxnSpPr>
              <a:cxnSpLocks/>
              <a:stCxn id="31" idx="3"/>
              <a:endCxn id="39" idx="1"/>
            </p:cNvCxnSpPr>
            <p:nvPr/>
          </p:nvCxnSpPr>
          <p:spPr>
            <a:xfrm>
              <a:off x="6149419" y="5641496"/>
              <a:ext cx="262452" cy="25095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4" name="Connecteur droit 233">
              <a:extLst>
                <a:ext uri="{FF2B5EF4-FFF2-40B4-BE49-F238E27FC236}">
                  <a16:creationId xmlns:a16="http://schemas.microsoft.com/office/drawing/2014/main" id="{4A42D692-4340-0037-E8BD-F58C26DEB5F5}"/>
                </a:ext>
              </a:extLst>
            </p:cNvPr>
            <p:cNvCxnSpPr>
              <a:cxnSpLocks/>
              <a:stCxn id="25" idx="2"/>
              <a:endCxn id="31" idx="0"/>
            </p:cNvCxnSpPr>
            <p:nvPr/>
          </p:nvCxnSpPr>
          <p:spPr>
            <a:xfrm flipH="1">
              <a:off x="5879419" y="3697125"/>
              <a:ext cx="91648" cy="16743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7" name="Connecteur droit 236">
              <a:extLst>
                <a:ext uri="{FF2B5EF4-FFF2-40B4-BE49-F238E27FC236}">
                  <a16:creationId xmlns:a16="http://schemas.microsoft.com/office/drawing/2014/main" id="{F9AB05BB-BF3B-01DD-A89E-EB5613C51B7F}"/>
                </a:ext>
              </a:extLst>
            </p:cNvPr>
            <p:cNvCxnSpPr>
              <a:cxnSpLocks/>
              <a:stCxn id="63" idx="2"/>
              <a:endCxn id="31" idx="0"/>
            </p:cNvCxnSpPr>
            <p:nvPr/>
          </p:nvCxnSpPr>
          <p:spPr>
            <a:xfrm>
              <a:off x="5801384" y="3190684"/>
              <a:ext cx="78035" cy="21808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0" name="Connecteur droit 239">
              <a:extLst>
                <a:ext uri="{FF2B5EF4-FFF2-40B4-BE49-F238E27FC236}">
                  <a16:creationId xmlns:a16="http://schemas.microsoft.com/office/drawing/2014/main" id="{123994A2-FB17-5D0E-891F-E5255A32F026}"/>
                </a:ext>
              </a:extLst>
            </p:cNvPr>
            <p:cNvCxnSpPr>
              <a:cxnSpLocks/>
              <a:stCxn id="62" idx="2"/>
              <a:endCxn id="31" idx="0"/>
            </p:cNvCxnSpPr>
            <p:nvPr/>
          </p:nvCxnSpPr>
          <p:spPr>
            <a:xfrm flipH="1">
              <a:off x="5879419" y="3366041"/>
              <a:ext cx="387849" cy="20054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3" name="Connecteur droit 242">
              <a:extLst>
                <a:ext uri="{FF2B5EF4-FFF2-40B4-BE49-F238E27FC236}">
                  <a16:creationId xmlns:a16="http://schemas.microsoft.com/office/drawing/2014/main" id="{3AF7B1E0-2109-4569-7D1F-1F9BF04F4210}"/>
                </a:ext>
              </a:extLst>
            </p:cNvPr>
            <p:cNvCxnSpPr>
              <a:cxnSpLocks/>
              <a:stCxn id="63" idx="2"/>
              <a:endCxn id="41" idx="0"/>
            </p:cNvCxnSpPr>
            <p:nvPr/>
          </p:nvCxnSpPr>
          <p:spPr>
            <a:xfrm>
              <a:off x="5801384" y="3190684"/>
              <a:ext cx="1199248" cy="938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03CB44FA-3059-E36E-69FC-0BCACE4898C1}"/>
                </a:ext>
              </a:extLst>
            </p:cNvPr>
            <p:cNvCxnSpPr>
              <a:cxnSpLocks/>
              <a:stCxn id="25" idx="2"/>
              <a:endCxn id="158" idx="0"/>
            </p:cNvCxnSpPr>
            <p:nvPr/>
          </p:nvCxnSpPr>
          <p:spPr>
            <a:xfrm>
              <a:off x="5971067" y="3697125"/>
              <a:ext cx="517889" cy="7020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9" name="Connecteur droit 248">
              <a:extLst>
                <a:ext uri="{FF2B5EF4-FFF2-40B4-BE49-F238E27FC236}">
                  <a16:creationId xmlns:a16="http://schemas.microsoft.com/office/drawing/2014/main" id="{FD22D9BD-F777-D058-1EB7-3069DB4AC2A6}"/>
                </a:ext>
              </a:extLst>
            </p:cNvPr>
            <p:cNvCxnSpPr>
              <a:cxnSpLocks/>
              <a:stCxn id="62" idx="2"/>
              <a:endCxn id="41" idx="0"/>
            </p:cNvCxnSpPr>
            <p:nvPr/>
          </p:nvCxnSpPr>
          <p:spPr>
            <a:xfrm>
              <a:off x="6267268" y="3366041"/>
              <a:ext cx="733364" cy="76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2" name="Connecteur droit 251">
              <a:extLst>
                <a:ext uri="{FF2B5EF4-FFF2-40B4-BE49-F238E27FC236}">
                  <a16:creationId xmlns:a16="http://schemas.microsoft.com/office/drawing/2014/main" id="{02911628-344B-89AB-D492-37BF17BBAACC}"/>
                </a:ext>
              </a:extLst>
            </p:cNvPr>
            <p:cNvCxnSpPr>
              <a:cxnSpLocks/>
              <a:stCxn id="62" idx="2"/>
              <a:endCxn id="158" idx="0"/>
            </p:cNvCxnSpPr>
            <p:nvPr/>
          </p:nvCxnSpPr>
          <p:spPr>
            <a:xfrm>
              <a:off x="6267268" y="3366041"/>
              <a:ext cx="221688" cy="103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5" name="Connecteur droit 254">
              <a:extLst>
                <a:ext uri="{FF2B5EF4-FFF2-40B4-BE49-F238E27FC236}">
                  <a16:creationId xmlns:a16="http://schemas.microsoft.com/office/drawing/2014/main" id="{A11E2C74-0640-C071-5474-86BBC7CF8A5D}"/>
                </a:ext>
              </a:extLst>
            </p:cNvPr>
            <p:cNvCxnSpPr>
              <a:cxnSpLocks/>
              <a:stCxn id="33" idx="3"/>
              <a:endCxn id="63" idx="1"/>
            </p:cNvCxnSpPr>
            <p:nvPr/>
          </p:nvCxnSpPr>
          <p:spPr>
            <a:xfrm flipV="1">
              <a:off x="4181759" y="2920684"/>
              <a:ext cx="1349625" cy="14228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8" name="Connecteur droit 257">
              <a:extLst>
                <a:ext uri="{FF2B5EF4-FFF2-40B4-BE49-F238E27FC236}">
                  <a16:creationId xmlns:a16="http://schemas.microsoft.com/office/drawing/2014/main" id="{1C6EEF7C-44AD-0432-8272-6B666F7B9BB0}"/>
                </a:ext>
              </a:extLst>
            </p:cNvPr>
            <p:cNvCxnSpPr>
              <a:cxnSpLocks/>
              <a:stCxn id="151" idx="3"/>
              <a:endCxn id="25" idx="1"/>
            </p:cNvCxnSpPr>
            <p:nvPr/>
          </p:nvCxnSpPr>
          <p:spPr>
            <a:xfrm flipV="1">
              <a:off x="4542365" y="3427125"/>
              <a:ext cx="1158702" cy="121125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61" name="Connecteur droit 260">
              <a:extLst>
                <a:ext uri="{FF2B5EF4-FFF2-40B4-BE49-F238E27FC236}">
                  <a16:creationId xmlns:a16="http://schemas.microsoft.com/office/drawing/2014/main" id="{0D2BDBA4-0AFC-0935-D032-70DA89CADE0F}"/>
                </a:ext>
              </a:extLst>
            </p:cNvPr>
            <p:cNvCxnSpPr>
              <a:cxnSpLocks/>
              <a:stCxn id="33" idx="3"/>
              <a:endCxn id="62" idx="1"/>
            </p:cNvCxnSpPr>
            <p:nvPr/>
          </p:nvCxnSpPr>
          <p:spPr>
            <a:xfrm flipV="1">
              <a:off x="4181759" y="3096041"/>
              <a:ext cx="1815509" cy="12474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4" name="Connecteur droit 273">
              <a:extLst>
                <a:ext uri="{FF2B5EF4-FFF2-40B4-BE49-F238E27FC236}">
                  <a16:creationId xmlns:a16="http://schemas.microsoft.com/office/drawing/2014/main" id="{32539EDB-828C-6577-CA70-E71ADB18EDF8}"/>
                </a:ext>
              </a:extLst>
            </p:cNvPr>
            <p:cNvCxnSpPr>
              <a:cxnSpLocks/>
              <a:stCxn id="31" idx="1"/>
              <a:endCxn id="43" idx="3"/>
            </p:cNvCxnSpPr>
            <p:nvPr/>
          </p:nvCxnSpPr>
          <p:spPr>
            <a:xfrm flipH="1">
              <a:off x="5398366" y="5641496"/>
              <a:ext cx="211053" cy="914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8" name="Connecteur droit 277">
              <a:extLst>
                <a:ext uri="{FF2B5EF4-FFF2-40B4-BE49-F238E27FC236}">
                  <a16:creationId xmlns:a16="http://schemas.microsoft.com/office/drawing/2014/main" id="{34997D9A-60BB-B92C-965B-F12127973081}"/>
                </a:ext>
              </a:extLst>
            </p:cNvPr>
            <p:cNvCxnSpPr>
              <a:cxnSpLocks/>
              <a:stCxn id="25" idx="2"/>
              <a:endCxn id="47" idx="0"/>
            </p:cNvCxnSpPr>
            <p:nvPr/>
          </p:nvCxnSpPr>
          <p:spPr>
            <a:xfrm>
              <a:off x="5971067" y="3697125"/>
              <a:ext cx="1677742" cy="22151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97E9FA15-1975-21DE-D2E7-C205F57A0C3A}"/>
                </a:ext>
              </a:extLst>
            </p:cNvPr>
            <p:cNvCxnSpPr>
              <a:cxnSpLocks/>
              <a:stCxn id="63" idx="2"/>
              <a:endCxn id="47" idx="0"/>
            </p:cNvCxnSpPr>
            <p:nvPr/>
          </p:nvCxnSpPr>
          <p:spPr>
            <a:xfrm>
              <a:off x="5801384" y="3190684"/>
              <a:ext cx="1847425" cy="272155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4" name="Connecteur droit 283">
              <a:extLst>
                <a:ext uri="{FF2B5EF4-FFF2-40B4-BE49-F238E27FC236}">
                  <a16:creationId xmlns:a16="http://schemas.microsoft.com/office/drawing/2014/main" id="{1EEA6248-D983-D929-E67A-6B180F41A795}"/>
                </a:ext>
              </a:extLst>
            </p:cNvPr>
            <p:cNvCxnSpPr>
              <a:cxnSpLocks/>
              <a:stCxn id="62" idx="2"/>
              <a:endCxn id="47" idx="0"/>
            </p:cNvCxnSpPr>
            <p:nvPr/>
          </p:nvCxnSpPr>
          <p:spPr>
            <a:xfrm>
              <a:off x="6267268" y="3366041"/>
              <a:ext cx="1381541" cy="254619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1" name="Connecteur droit 340">
              <a:extLst>
                <a:ext uri="{FF2B5EF4-FFF2-40B4-BE49-F238E27FC236}">
                  <a16:creationId xmlns:a16="http://schemas.microsoft.com/office/drawing/2014/main" id="{699A2526-1D5D-7926-BDC6-C63C5E6F6054}"/>
                </a:ext>
              </a:extLst>
            </p:cNvPr>
            <p:cNvCxnSpPr>
              <a:cxnSpLocks/>
              <a:stCxn id="64" idx="2"/>
              <a:endCxn id="33" idx="0"/>
            </p:cNvCxnSpPr>
            <p:nvPr/>
          </p:nvCxnSpPr>
          <p:spPr>
            <a:xfrm flipH="1">
              <a:off x="3911759" y="3529820"/>
              <a:ext cx="148115" cy="543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4" name="Connecteur droit 343">
              <a:extLst>
                <a:ext uri="{FF2B5EF4-FFF2-40B4-BE49-F238E27FC236}">
                  <a16:creationId xmlns:a16="http://schemas.microsoft.com/office/drawing/2014/main" id="{1B6E8AE7-8FEE-7729-F6DF-25C3F0453F2D}"/>
                </a:ext>
              </a:extLst>
            </p:cNvPr>
            <p:cNvCxnSpPr>
              <a:cxnSpLocks/>
              <a:stCxn id="64" idx="2"/>
              <a:endCxn id="151" idx="0"/>
            </p:cNvCxnSpPr>
            <p:nvPr/>
          </p:nvCxnSpPr>
          <p:spPr>
            <a:xfrm>
              <a:off x="4059874" y="3529820"/>
              <a:ext cx="212491" cy="83855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413" name="ZoneTexte 412">
            <a:extLst>
              <a:ext uri="{FF2B5EF4-FFF2-40B4-BE49-F238E27FC236}">
                <a16:creationId xmlns:a16="http://schemas.microsoft.com/office/drawing/2014/main" id="{A804F814-C2A6-DBC8-0E46-844D82DF7620}"/>
              </a:ext>
            </a:extLst>
          </p:cNvPr>
          <p:cNvSpPr txBox="1"/>
          <p:nvPr/>
        </p:nvSpPr>
        <p:spPr>
          <a:xfrm>
            <a:off x="2455466" y="1544144"/>
            <a:ext cx="1019125" cy="461665"/>
          </a:xfrm>
          <a:prstGeom prst="rect">
            <a:avLst/>
          </a:prstGeom>
          <a:noFill/>
        </p:spPr>
        <p:txBody>
          <a:bodyPr wrap="none" rtlCol="0">
            <a:spAutoFit/>
          </a:bodyPr>
          <a:lstStyle/>
          <a:p>
            <a:pPr algn="ctr"/>
            <a:r>
              <a:rPr lang="fr-FR" sz="1200" b="1" dirty="0"/>
              <a:t>Missions</a:t>
            </a:r>
          </a:p>
          <a:p>
            <a:pPr algn="ctr"/>
            <a:r>
              <a:rPr lang="fr-FR" sz="1200" dirty="0"/>
              <a:t>(les finalités)</a:t>
            </a:r>
          </a:p>
        </p:txBody>
      </p:sp>
      <p:grpSp>
        <p:nvGrpSpPr>
          <p:cNvPr id="419" name="Groupe 418">
            <a:extLst>
              <a:ext uri="{FF2B5EF4-FFF2-40B4-BE49-F238E27FC236}">
                <a16:creationId xmlns:a16="http://schemas.microsoft.com/office/drawing/2014/main" id="{F3D10AAC-525D-FEF5-417C-A631DD76FF68}"/>
              </a:ext>
            </a:extLst>
          </p:cNvPr>
          <p:cNvGrpSpPr/>
          <p:nvPr/>
        </p:nvGrpSpPr>
        <p:grpSpPr>
          <a:xfrm>
            <a:off x="3474591" y="1544144"/>
            <a:ext cx="3595566" cy="3122079"/>
            <a:chOff x="3474591" y="1836752"/>
            <a:chExt cx="3595566" cy="3122079"/>
          </a:xfrm>
        </p:grpSpPr>
        <p:grpSp>
          <p:nvGrpSpPr>
            <p:cNvPr id="386" name="Groupe 385">
              <a:extLst>
                <a:ext uri="{FF2B5EF4-FFF2-40B4-BE49-F238E27FC236}">
                  <a16:creationId xmlns:a16="http://schemas.microsoft.com/office/drawing/2014/main" id="{864EF01F-B372-7375-EE20-12AB2BFE086C}"/>
                </a:ext>
              </a:extLst>
            </p:cNvPr>
            <p:cNvGrpSpPr/>
            <p:nvPr/>
          </p:nvGrpSpPr>
          <p:grpSpPr>
            <a:xfrm>
              <a:off x="4267851" y="1836752"/>
              <a:ext cx="2802306" cy="3122079"/>
              <a:chOff x="2288012" y="1786297"/>
              <a:chExt cx="2802306" cy="3122079"/>
            </a:xfrm>
          </p:grpSpPr>
          <p:pic>
            <p:nvPicPr>
              <p:cNvPr id="33" name="Graphique 32" descr="Base de données avec un remplissage uni">
                <a:extLst>
                  <a:ext uri="{FF2B5EF4-FFF2-40B4-BE49-F238E27FC236}">
                    <a16:creationId xmlns:a16="http://schemas.microsoft.com/office/drawing/2014/main" id="{0AAB4478-8BEE-D4A2-B57F-BEF0BEB80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0255" y="4073488"/>
                <a:ext cx="540000" cy="540000"/>
              </a:xfrm>
              <a:prstGeom prst="rect">
                <a:avLst/>
              </a:prstGeom>
            </p:spPr>
          </p:pic>
          <p:pic>
            <p:nvPicPr>
              <p:cNvPr id="64" name="Graphique 63" descr="Amélioration continue avec un remplissage uni">
                <a:extLst>
                  <a:ext uri="{FF2B5EF4-FFF2-40B4-BE49-F238E27FC236}">
                    <a16:creationId xmlns:a16="http://schemas.microsoft.com/office/drawing/2014/main" id="{F6D15ACB-D2C5-7854-19F5-66759B03F7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8370" y="2989820"/>
                <a:ext cx="540000" cy="540000"/>
              </a:xfrm>
              <a:prstGeom prst="rect">
                <a:avLst/>
              </a:prstGeom>
            </p:spPr>
          </p:pic>
          <p:sp>
            <p:nvSpPr>
              <p:cNvPr id="71" name="ZoneTexte 70">
                <a:extLst>
                  <a:ext uri="{FF2B5EF4-FFF2-40B4-BE49-F238E27FC236}">
                    <a16:creationId xmlns:a16="http://schemas.microsoft.com/office/drawing/2014/main" id="{43EF26C3-10B7-4C52-3A7E-7E01341BFB96}"/>
                  </a:ext>
                </a:extLst>
              </p:cNvPr>
              <p:cNvSpPr txBox="1"/>
              <p:nvPr/>
            </p:nvSpPr>
            <p:spPr>
              <a:xfrm>
                <a:off x="2288012" y="1786297"/>
                <a:ext cx="2802306" cy="461665"/>
              </a:xfrm>
              <a:prstGeom prst="rect">
                <a:avLst/>
              </a:prstGeom>
              <a:noFill/>
            </p:spPr>
            <p:txBody>
              <a:bodyPr wrap="none" rtlCol="0">
                <a:spAutoFit/>
              </a:bodyPr>
              <a:lstStyle/>
              <a:p>
                <a:pPr algn="ctr"/>
                <a:r>
                  <a:rPr lang="fr-FR" sz="1200" b="1" dirty="0"/>
                  <a:t>Valeurs métier</a:t>
                </a:r>
              </a:p>
              <a:p>
                <a:pPr algn="ctr"/>
                <a:r>
                  <a:rPr lang="fr-FR" sz="1200" dirty="0"/>
                  <a:t>(qui permettent de réaliser les missions)</a:t>
                </a:r>
              </a:p>
            </p:txBody>
          </p:sp>
          <p:sp>
            <p:nvSpPr>
              <p:cNvPr id="55" name="ZoneTexte 54">
                <a:extLst>
                  <a:ext uri="{FF2B5EF4-FFF2-40B4-BE49-F238E27FC236}">
                    <a16:creationId xmlns:a16="http://schemas.microsoft.com/office/drawing/2014/main" id="{C6D4D60E-6058-0EC6-F85B-1DE76C2BF3BC}"/>
                  </a:ext>
                </a:extLst>
              </p:cNvPr>
              <p:cNvSpPr txBox="1"/>
              <p:nvPr/>
            </p:nvSpPr>
            <p:spPr>
              <a:xfrm>
                <a:off x="3708542" y="2394053"/>
                <a:ext cx="996235" cy="461665"/>
              </a:xfrm>
              <a:prstGeom prst="rect">
                <a:avLst/>
              </a:prstGeom>
              <a:noFill/>
            </p:spPr>
            <p:txBody>
              <a:bodyPr wrap="none" rtlCol="0">
                <a:spAutoFit/>
              </a:bodyPr>
              <a:lstStyle/>
              <a:p>
                <a:pPr algn="ctr"/>
                <a:r>
                  <a:rPr lang="fr-FR" sz="1200" dirty="0"/>
                  <a:t>Processus</a:t>
                </a:r>
              </a:p>
              <a:p>
                <a:pPr algn="ctr"/>
                <a:r>
                  <a:rPr lang="fr-FR" sz="1200" dirty="0"/>
                  <a:t>(traitements)</a:t>
                </a:r>
              </a:p>
            </p:txBody>
          </p:sp>
          <p:sp>
            <p:nvSpPr>
              <p:cNvPr id="58" name="ZoneTexte 57">
                <a:extLst>
                  <a:ext uri="{FF2B5EF4-FFF2-40B4-BE49-F238E27FC236}">
                    <a16:creationId xmlns:a16="http://schemas.microsoft.com/office/drawing/2014/main" id="{BE84B2C5-D920-60F2-CB4B-6CBA557428ED}"/>
                  </a:ext>
                </a:extLst>
              </p:cNvPr>
              <p:cNvSpPr txBox="1"/>
              <p:nvPr/>
            </p:nvSpPr>
            <p:spPr>
              <a:xfrm>
                <a:off x="3843816" y="3741697"/>
                <a:ext cx="763351" cy="276999"/>
              </a:xfrm>
              <a:prstGeom prst="rect">
                <a:avLst/>
              </a:prstGeom>
              <a:noFill/>
            </p:spPr>
            <p:txBody>
              <a:bodyPr wrap="none" rtlCol="0">
                <a:spAutoFit/>
              </a:bodyPr>
              <a:lstStyle/>
              <a:p>
                <a:pPr algn="ctr"/>
                <a:r>
                  <a:rPr lang="fr-FR" sz="1200" dirty="0"/>
                  <a:t>Données</a:t>
                </a:r>
              </a:p>
            </p:txBody>
          </p:sp>
          <p:pic>
            <p:nvPicPr>
              <p:cNvPr id="151" name="Graphique 150" descr="Base de données avec un remplissage uni">
                <a:extLst>
                  <a:ext uri="{FF2B5EF4-FFF2-40B4-BE49-F238E27FC236}">
                    <a16:creationId xmlns:a16="http://schemas.microsoft.com/office/drawing/2014/main" id="{51D9A99B-305F-E83B-DB8F-72288BF6D9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60861" y="4368376"/>
                <a:ext cx="540000" cy="540000"/>
              </a:xfrm>
              <a:prstGeom prst="rect">
                <a:avLst/>
              </a:prstGeom>
            </p:spPr>
          </p:pic>
        </p:grpSp>
        <p:cxnSp>
          <p:nvCxnSpPr>
            <p:cNvPr id="415" name="Connecteur droit avec flèche 414">
              <a:extLst>
                <a:ext uri="{FF2B5EF4-FFF2-40B4-BE49-F238E27FC236}">
                  <a16:creationId xmlns:a16="http://schemas.microsoft.com/office/drawing/2014/main" id="{D6F0D92E-A726-6B6B-1FDC-9983FF3F9828}"/>
                </a:ext>
              </a:extLst>
            </p:cNvPr>
            <p:cNvCxnSpPr>
              <a:stCxn id="413" idx="3"/>
              <a:endCxn id="71" idx="1"/>
            </p:cNvCxnSpPr>
            <p:nvPr/>
          </p:nvCxnSpPr>
          <p:spPr>
            <a:xfrm>
              <a:off x="3474591" y="2067585"/>
              <a:ext cx="793260"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420" name="Groupe 419">
            <a:extLst>
              <a:ext uri="{FF2B5EF4-FFF2-40B4-BE49-F238E27FC236}">
                <a16:creationId xmlns:a16="http://schemas.microsoft.com/office/drawing/2014/main" id="{A59BF5CD-50D8-29A1-B9CE-1E2FF1E22D55}"/>
              </a:ext>
            </a:extLst>
          </p:cNvPr>
          <p:cNvGrpSpPr/>
          <p:nvPr/>
        </p:nvGrpSpPr>
        <p:grpSpPr>
          <a:xfrm>
            <a:off x="6961901" y="1544144"/>
            <a:ext cx="3572403" cy="4716098"/>
            <a:chOff x="6803405" y="1836752"/>
            <a:chExt cx="3572403" cy="4716098"/>
          </a:xfrm>
        </p:grpSpPr>
        <p:cxnSp>
          <p:nvCxnSpPr>
            <p:cNvPr id="67" name="Connecteur droit 66">
              <a:extLst>
                <a:ext uri="{FF2B5EF4-FFF2-40B4-BE49-F238E27FC236}">
                  <a16:creationId xmlns:a16="http://schemas.microsoft.com/office/drawing/2014/main" id="{2B7C8201-7843-D21F-8368-601D9C5F3C14}"/>
                </a:ext>
              </a:extLst>
            </p:cNvPr>
            <p:cNvCxnSpPr>
              <a:cxnSpLocks/>
            </p:cNvCxnSpPr>
            <p:nvPr/>
          </p:nvCxnSpPr>
          <p:spPr>
            <a:xfrm>
              <a:off x="6819680" y="1882932"/>
              <a:ext cx="0" cy="4669918"/>
            </a:xfrm>
            <a:prstGeom prst="line">
              <a:avLst/>
            </a:prstGeom>
            <a:ln w="28575">
              <a:prstDash val="dash"/>
            </a:ln>
          </p:spPr>
          <p:style>
            <a:lnRef idx="2">
              <a:schemeClr val="dk1"/>
            </a:lnRef>
            <a:fillRef idx="0">
              <a:schemeClr val="dk1"/>
            </a:fillRef>
            <a:effectRef idx="1">
              <a:schemeClr val="dk1"/>
            </a:effectRef>
            <a:fontRef idx="minor">
              <a:schemeClr val="tx1"/>
            </a:fontRef>
          </p:style>
        </p:cxnSp>
        <p:grpSp>
          <p:nvGrpSpPr>
            <p:cNvPr id="387" name="Groupe 386">
              <a:extLst>
                <a:ext uri="{FF2B5EF4-FFF2-40B4-BE49-F238E27FC236}">
                  <a16:creationId xmlns:a16="http://schemas.microsoft.com/office/drawing/2014/main" id="{7526DA78-8D9F-82DA-CF03-942D56F27499}"/>
                </a:ext>
              </a:extLst>
            </p:cNvPr>
            <p:cNvGrpSpPr/>
            <p:nvPr/>
          </p:nvGrpSpPr>
          <p:grpSpPr>
            <a:xfrm>
              <a:off x="6803405" y="1836752"/>
              <a:ext cx="3572403" cy="4665940"/>
              <a:chOff x="4823566" y="1786297"/>
              <a:chExt cx="3572403" cy="4665940"/>
            </a:xfrm>
          </p:grpSpPr>
          <p:sp>
            <p:nvSpPr>
              <p:cNvPr id="72" name="ZoneTexte 71">
                <a:extLst>
                  <a:ext uri="{FF2B5EF4-FFF2-40B4-BE49-F238E27FC236}">
                    <a16:creationId xmlns:a16="http://schemas.microsoft.com/office/drawing/2014/main" id="{03BBC99D-0434-CDDF-3AE3-CBF3625305B3}"/>
                  </a:ext>
                </a:extLst>
              </p:cNvPr>
              <p:cNvSpPr txBox="1"/>
              <p:nvPr/>
            </p:nvSpPr>
            <p:spPr>
              <a:xfrm>
                <a:off x="5526722" y="1786297"/>
                <a:ext cx="2869247" cy="461665"/>
              </a:xfrm>
              <a:prstGeom prst="rect">
                <a:avLst/>
              </a:prstGeom>
              <a:noFill/>
            </p:spPr>
            <p:txBody>
              <a:bodyPr wrap="none" rtlCol="0">
                <a:spAutoFit/>
              </a:bodyPr>
              <a:lstStyle/>
              <a:p>
                <a:pPr algn="ctr"/>
                <a:r>
                  <a:rPr lang="fr-FR" sz="1200" b="1" dirty="0"/>
                  <a:t>Biens supports</a:t>
                </a:r>
              </a:p>
              <a:p>
                <a:pPr algn="ctr"/>
                <a:r>
                  <a:rPr lang="fr-FR" sz="1200" dirty="0"/>
                  <a:t>(sur lesquels reposent les valeurs métier)</a:t>
                </a:r>
              </a:p>
            </p:txBody>
          </p:sp>
          <p:pic>
            <p:nvPicPr>
              <p:cNvPr id="25" name="Graphique 24" descr="Homme avec un remplissage uni">
                <a:extLst>
                  <a:ext uri="{FF2B5EF4-FFF2-40B4-BE49-F238E27FC236}">
                    <a16:creationId xmlns:a16="http://schemas.microsoft.com/office/drawing/2014/main" id="{5503D561-014F-3C0C-4D60-46B5BF0EE0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1067" y="3157125"/>
                <a:ext cx="540000" cy="540000"/>
              </a:xfrm>
              <a:prstGeom prst="rect">
                <a:avLst/>
              </a:prstGeom>
            </p:spPr>
          </p:pic>
          <p:pic>
            <p:nvPicPr>
              <p:cNvPr id="27" name="Graphique 26" descr="Hiérarchie avec un remplissage uni">
                <a:extLst>
                  <a:ext uri="{FF2B5EF4-FFF2-40B4-BE49-F238E27FC236}">
                    <a16:creationId xmlns:a16="http://schemas.microsoft.com/office/drawing/2014/main" id="{0C3364A2-AC1E-E9AF-2C5F-3498869B73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8869" y="2870658"/>
                <a:ext cx="540000" cy="540000"/>
              </a:xfrm>
              <a:prstGeom prst="rect">
                <a:avLst/>
              </a:prstGeom>
            </p:spPr>
          </p:pic>
          <p:pic>
            <p:nvPicPr>
              <p:cNvPr id="31" name="Graphique 30" descr="Ordinateur portable avec un remplissage uni">
                <a:extLst>
                  <a:ext uri="{FF2B5EF4-FFF2-40B4-BE49-F238E27FC236}">
                    <a16:creationId xmlns:a16="http://schemas.microsoft.com/office/drawing/2014/main" id="{B84B10A5-9AEA-1961-C49B-ED1385A3B6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9419" y="5371496"/>
                <a:ext cx="540000" cy="540000"/>
              </a:xfrm>
              <a:prstGeom prst="rect">
                <a:avLst/>
              </a:prstGeom>
            </p:spPr>
          </p:pic>
          <p:pic>
            <p:nvPicPr>
              <p:cNvPr id="39" name="Graphique 38" descr="Internet des objets avec un remplissage uni">
                <a:extLst>
                  <a:ext uri="{FF2B5EF4-FFF2-40B4-BE49-F238E27FC236}">
                    <a16:creationId xmlns:a16="http://schemas.microsoft.com/office/drawing/2014/main" id="{8D6C5690-5160-8A69-CF53-AE7C7138CE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1871" y="5622455"/>
                <a:ext cx="540000" cy="540000"/>
              </a:xfrm>
              <a:prstGeom prst="rect">
                <a:avLst/>
              </a:prstGeom>
            </p:spPr>
          </p:pic>
          <p:pic>
            <p:nvPicPr>
              <p:cNvPr id="41" name="Graphique 40" descr="Terminal Cmd avec un remplissage uni">
                <a:extLst>
                  <a:ext uri="{FF2B5EF4-FFF2-40B4-BE49-F238E27FC236}">
                    <a16:creationId xmlns:a16="http://schemas.microsoft.com/office/drawing/2014/main" id="{6C37AC4A-9C2E-BD42-D41D-3438D28972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30632" y="4129134"/>
                <a:ext cx="540000" cy="540000"/>
              </a:xfrm>
              <a:prstGeom prst="rect">
                <a:avLst/>
              </a:prstGeom>
            </p:spPr>
          </p:pic>
          <p:pic>
            <p:nvPicPr>
              <p:cNvPr id="43" name="Graphique 42" descr="Usine avec un remplissage uni">
                <a:extLst>
                  <a:ext uri="{FF2B5EF4-FFF2-40B4-BE49-F238E27FC236}">
                    <a16:creationId xmlns:a16="http://schemas.microsoft.com/office/drawing/2014/main" id="{6DE68451-9AB0-C300-60EB-C5B00FDB27F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58366" y="5462939"/>
                <a:ext cx="540000" cy="540000"/>
              </a:xfrm>
              <a:prstGeom prst="rect">
                <a:avLst/>
              </a:prstGeom>
            </p:spPr>
          </p:pic>
          <p:pic>
            <p:nvPicPr>
              <p:cNvPr id="47" name="Graphique 46" descr="Commande vocale avec un remplissage uni">
                <a:extLst>
                  <a:ext uri="{FF2B5EF4-FFF2-40B4-BE49-F238E27FC236}">
                    <a16:creationId xmlns:a16="http://schemas.microsoft.com/office/drawing/2014/main" id="{F7196360-075F-6036-CE9B-96A68F3A838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78809" y="5912237"/>
                <a:ext cx="540000" cy="540000"/>
              </a:xfrm>
              <a:prstGeom prst="rect">
                <a:avLst/>
              </a:prstGeom>
            </p:spPr>
          </p:pic>
          <p:pic>
            <p:nvPicPr>
              <p:cNvPr id="62" name="Graphique 61" descr="Homme avec un remplissage uni">
                <a:extLst>
                  <a:ext uri="{FF2B5EF4-FFF2-40B4-BE49-F238E27FC236}">
                    <a16:creationId xmlns:a16="http://schemas.microsoft.com/office/drawing/2014/main" id="{8566226B-86C0-5C17-CB16-5F52C1A272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68" y="2826041"/>
                <a:ext cx="540000" cy="540000"/>
              </a:xfrm>
              <a:prstGeom prst="rect">
                <a:avLst/>
              </a:prstGeom>
            </p:spPr>
          </p:pic>
          <p:pic>
            <p:nvPicPr>
              <p:cNvPr id="63" name="Graphique 62" descr="Homme avec un remplissage uni">
                <a:extLst>
                  <a:ext uri="{FF2B5EF4-FFF2-40B4-BE49-F238E27FC236}">
                    <a16:creationId xmlns:a16="http://schemas.microsoft.com/office/drawing/2014/main" id="{1D27668F-C6AE-2278-3071-1CAA0EB124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1384" y="2650684"/>
                <a:ext cx="540000" cy="540000"/>
              </a:xfrm>
              <a:prstGeom prst="rect">
                <a:avLst/>
              </a:prstGeom>
            </p:spPr>
          </p:pic>
          <p:pic>
            <p:nvPicPr>
              <p:cNvPr id="158" name="Graphique 157" descr="Terminal Cmd avec un remplissage uni">
                <a:extLst>
                  <a:ext uri="{FF2B5EF4-FFF2-40B4-BE49-F238E27FC236}">
                    <a16:creationId xmlns:a16="http://schemas.microsoft.com/office/drawing/2014/main" id="{929F009C-D30A-8ED0-67AD-47F1278B5BC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18956" y="4399134"/>
                <a:ext cx="540000" cy="540000"/>
              </a:xfrm>
              <a:prstGeom prst="rect">
                <a:avLst/>
              </a:prstGeom>
            </p:spPr>
          </p:pic>
          <p:pic>
            <p:nvPicPr>
              <p:cNvPr id="165" name="Graphique 164" descr="Usine avec un remplissage uni">
                <a:extLst>
                  <a:ext uri="{FF2B5EF4-FFF2-40B4-BE49-F238E27FC236}">
                    <a16:creationId xmlns:a16="http://schemas.microsoft.com/office/drawing/2014/main" id="{D5E73D2C-6FF2-986E-9080-6CA14547BDA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9162" y="5763126"/>
                <a:ext cx="540000" cy="540000"/>
              </a:xfrm>
              <a:prstGeom prst="rect">
                <a:avLst/>
              </a:prstGeom>
            </p:spPr>
          </p:pic>
          <p:sp>
            <p:nvSpPr>
              <p:cNvPr id="50" name="ZoneTexte 49">
                <a:extLst>
                  <a:ext uri="{FF2B5EF4-FFF2-40B4-BE49-F238E27FC236}">
                    <a16:creationId xmlns:a16="http://schemas.microsoft.com/office/drawing/2014/main" id="{723349B7-2A58-D340-2655-1CF3BF05E3AA}"/>
                  </a:ext>
                </a:extLst>
              </p:cNvPr>
              <p:cNvSpPr txBox="1"/>
              <p:nvPr/>
            </p:nvSpPr>
            <p:spPr>
              <a:xfrm>
                <a:off x="4823566" y="5062501"/>
                <a:ext cx="643125" cy="276999"/>
              </a:xfrm>
              <a:prstGeom prst="rect">
                <a:avLst/>
              </a:prstGeom>
              <a:noFill/>
            </p:spPr>
            <p:txBody>
              <a:bodyPr wrap="none" rtlCol="0">
                <a:spAutoFit/>
              </a:bodyPr>
              <a:lstStyle/>
              <a:p>
                <a:pPr algn="ctr"/>
                <a:r>
                  <a:rPr lang="fr-FR" sz="1200" dirty="0"/>
                  <a:t>Locaux</a:t>
                </a:r>
              </a:p>
            </p:txBody>
          </p:sp>
          <p:sp>
            <p:nvSpPr>
              <p:cNvPr id="51" name="ZoneTexte 50">
                <a:extLst>
                  <a:ext uri="{FF2B5EF4-FFF2-40B4-BE49-F238E27FC236}">
                    <a16:creationId xmlns:a16="http://schemas.microsoft.com/office/drawing/2014/main" id="{20BAC6BE-615E-4BA8-4E0E-CC44E28CDF90}"/>
                  </a:ext>
                </a:extLst>
              </p:cNvPr>
              <p:cNvSpPr txBox="1"/>
              <p:nvPr/>
            </p:nvSpPr>
            <p:spPr>
              <a:xfrm>
                <a:off x="6047456" y="5062501"/>
                <a:ext cx="1241501" cy="461665"/>
              </a:xfrm>
              <a:prstGeom prst="rect">
                <a:avLst/>
              </a:prstGeom>
              <a:noFill/>
            </p:spPr>
            <p:txBody>
              <a:bodyPr wrap="square" rtlCol="0">
                <a:spAutoFit/>
              </a:bodyPr>
              <a:lstStyle/>
              <a:p>
                <a:pPr algn="ctr"/>
                <a:r>
                  <a:rPr lang="fr-FR" sz="1200" dirty="0"/>
                  <a:t>Canaux informatiques</a:t>
                </a:r>
              </a:p>
            </p:txBody>
          </p:sp>
          <p:sp>
            <p:nvSpPr>
              <p:cNvPr id="52" name="ZoneTexte 51">
                <a:extLst>
                  <a:ext uri="{FF2B5EF4-FFF2-40B4-BE49-F238E27FC236}">
                    <a16:creationId xmlns:a16="http://schemas.microsoft.com/office/drawing/2014/main" id="{0A74F3CD-AF19-D739-727F-9121302772C8}"/>
                  </a:ext>
                </a:extLst>
              </p:cNvPr>
              <p:cNvSpPr txBox="1"/>
              <p:nvPr/>
            </p:nvSpPr>
            <p:spPr>
              <a:xfrm>
                <a:off x="7053337" y="5062501"/>
                <a:ext cx="1331308" cy="461665"/>
              </a:xfrm>
              <a:prstGeom prst="rect">
                <a:avLst/>
              </a:prstGeom>
              <a:noFill/>
            </p:spPr>
            <p:txBody>
              <a:bodyPr wrap="square" rtlCol="0">
                <a:spAutoFit/>
              </a:bodyPr>
              <a:lstStyle/>
              <a:p>
                <a:pPr algn="ctr"/>
                <a:r>
                  <a:rPr lang="fr-FR" sz="1200" dirty="0"/>
                  <a:t>Canaux interpersonnels</a:t>
                </a:r>
              </a:p>
            </p:txBody>
          </p:sp>
          <p:sp>
            <p:nvSpPr>
              <p:cNvPr id="53" name="ZoneTexte 52">
                <a:extLst>
                  <a:ext uri="{FF2B5EF4-FFF2-40B4-BE49-F238E27FC236}">
                    <a16:creationId xmlns:a16="http://schemas.microsoft.com/office/drawing/2014/main" id="{CE492B3B-A99C-2568-7DE5-07055E5DCBAD}"/>
                  </a:ext>
                </a:extLst>
              </p:cNvPr>
              <p:cNvSpPr txBox="1"/>
              <p:nvPr/>
            </p:nvSpPr>
            <p:spPr>
              <a:xfrm>
                <a:off x="7126231" y="2394053"/>
                <a:ext cx="1082349" cy="276999"/>
              </a:xfrm>
              <a:prstGeom prst="rect">
                <a:avLst/>
              </a:prstGeom>
              <a:noFill/>
            </p:spPr>
            <p:txBody>
              <a:bodyPr wrap="none" rtlCol="0">
                <a:spAutoFit/>
              </a:bodyPr>
              <a:lstStyle/>
              <a:p>
                <a:pPr algn="ctr"/>
                <a:r>
                  <a:rPr lang="fr-FR" sz="1200" dirty="0"/>
                  <a:t>Organisations</a:t>
                </a:r>
              </a:p>
            </p:txBody>
          </p:sp>
          <p:sp>
            <p:nvSpPr>
              <p:cNvPr id="54" name="ZoneTexte 53">
                <a:extLst>
                  <a:ext uri="{FF2B5EF4-FFF2-40B4-BE49-F238E27FC236}">
                    <a16:creationId xmlns:a16="http://schemas.microsoft.com/office/drawing/2014/main" id="{A7D25341-A8D0-60FB-8D3C-0ABDDF2A5B6A}"/>
                  </a:ext>
                </a:extLst>
              </p:cNvPr>
              <p:cNvSpPr txBox="1"/>
              <p:nvPr/>
            </p:nvSpPr>
            <p:spPr>
              <a:xfrm>
                <a:off x="5549726" y="2394053"/>
                <a:ext cx="872547" cy="276999"/>
              </a:xfrm>
              <a:prstGeom prst="rect">
                <a:avLst/>
              </a:prstGeom>
              <a:noFill/>
            </p:spPr>
            <p:txBody>
              <a:bodyPr wrap="none" rtlCol="0">
                <a:spAutoFit/>
              </a:bodyPr>
              <a:lstStyle/>
              <a:p>
                <a:pPr algn="ctr"/>
                <a:r>
                  <a:rPr lang="fr-FR" sz="1200" dirty="0"/>
                  <a:t>Personnes</a:t>
                </a:r>
              </a:p>
            </p:txBody>
          </p:sp>
          <p:sp>
            <p:nvSpPr>
              <p:cNvPr id="56" name="ZoneTexte 55">
                <a:extLst>
                  <a:ext uri="{FF2B5EF4-FFF2-40B4-BE49-F238E27FC236}">
                    <a16:creationId xmlns:a16="http://schemas.microsoft.com/office/drawing/2014/main" id="{6D182C7D-FF79-773B-59D4-E81745C1249D}"/>
                  </a:ext>
                </a:extLst>
              </p:cNvPr>
              <p:cNvSpPr txBox="1"/>
              <p:nvPr/>
            </p:nvSpPr>
            <p:spPr>
              <a:xfrm>
                <a:off x="5475226" y="5062501"/>
                <a:ext cx="793807" cy="276999"/>
              </a:xfrm>
              <a:prstGeom prst="rect">
                <a:avLst/>
              </a:prstGeom>
              <a:noFill/>
            </p:spPr>
            <p:txBody>
              <a:bodyPr wrap="none" rtlCol="0">
                <a:spAutoFit/>
              </a:bodyPr>
              <a:lstStyle/>
              <a:p>
                <a:pPr algn="ctr"/>
                <a:r>
                  <a:rPr lang="fr-FR" sz="1200" dirty="0"/>
                  <a:t>Matériels</a:t>
                </a:r>
              </a:p>
            </p:txBody>
          </p:sp>
          <p:sp>
            <p:nvSpPr>
              <p:cNvPr id="57" name="ZoneTexte 56">
                <a:extLst>
                  <a:ext uri="{FF2B5EF4-FFF2-40B4-BE49-F238E27FC236}">
                    <a16:creationId xmlns:a16="http://schemas.microsoft.com/office/drawing/2014/main" id="{C5D90B4A-09BB-B5CF-5D21-C666BBDD10C7}"/>
                  </a:ext>
                </a:extLst>
              </p:cNvPr>
              <p:cNvSpPr txBox="1"/>
              <p:nvPr/>
            </p:nvSpPr>
            <p:spPr>
              <a:xfrm>
                <a:off x="6461282" y="3741697"/>
                <a:ext cx="745717" cy="276999"/>
              </a:xfrm>
              <a:prstGeom prst="rect">
                <a:avLst/>
              </a:prstGeom>
              <a:noFill/>
            </p:spPr>
            <p:txBody>
              <a:bodyPr wrap="none" rtlCol="0">
                <a:spAutoFit/>
              </a:bodyPr>
              <a:lstStyle/>
              <a:p>
                <a:pPr algn="ctr"/>
                <a:r>
                  <a:rPr lang="fr-FR" sz="1200" dirty="0"/>
                  <a:t>Logiciels</a:t>
                </a:r>
              </a:p>
            </p:txBody>
          </p:sp>
        </p:grpSp>
        <p:cxnSp>
          <p:nvCxnSpPr>
            <p:cNvPr id="416" name="Connecteur droit avec flèche 415">
              <a:extLst>
                <a:ext uri="{FF2B5EF4-FFF2-40B4-BE49-F238E27FC236}">
                  <a16:creationId xmlns:a16="http://schemas.microsoft.com/office/drawing/2014/main" id="{F943829A-A3D3-690F-EC27-305169F62E35}"/>
                </a:ext>
              </a:extLst>
            </p:cNvPr>
            <p:cNvCxnSpPr>
              <a:cxnSpLocks/>
              <a:stCxn id="71" idx="3"/>
              <a:endCxn id="72" idx="1"/>
            </p:cNvCxnSpPr>
            <p:nvPr/>
          </p:nvCxnSpPr>
          <p:spPr>
            <a:xfrm>
              <a:off x="6911661" y="2067585"/>
              <a:ext cx="594900"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425" name="Organigramme : Alternative 424">
            <a:extLst>
              <a:ext uri="{FF2B5EF4-FFF2-40B4-BE49-F238E27FC236}">
                <a16:creationId xmlns:a16="http://schemas.microsoft.com/office/drawing/2014/main" id="{C560B3BA-66A5-3E68-B3C0-B667833FD7B9}"/>
              </a:ext>
            </a:extLst>
          </p:cNvPr>
          <p:cNvSpPr/>
          <p:nvPr/>
        </p:nvSpPr>
        <p:spPr>
          <a:xfrm>
            <a:off x="799619" y="2515560"/>
            <a:ext cx="2395313" cy="3343017"/>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périmètre est décrit par les missions, valeurs métier et biens support.</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de détail dépend notamment de l’objet de l’étude et de ses destinataires.</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les sujets complexes, il peut être utile de décrire également les liens entre composants.</a:t>
            </a:r>
          </a:p>
        </p:txBody>
      </p:sp>
      <p:sp>
        <p:nvSpPr>
          <p:cNvPr id="9" name="ZoneTexte 8">
            <a:extLst>
              <a:ext uri="{FF2B5EF4-FFF2-40B4-BE49-F238E27FC236}">
                <a16:creationId xmlns:a16="http://schemas.microsoft.com/office/drawing/2014/main" id="{2B130A1A-1016-5469-DB88-970B59C186D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80010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wipe(left)">
                                      <p:cBhvr>
                                        <p:cTn id="11" dur="500"/>
                                        <p:tgtEl>
                                          <p:spTgt spid="4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wipe(left)">
                                      <p:cBhvr>
                                        <p:cTn id="16" dur="500"/>
                                        <p:tgtEl>
                                          <p:spTgt spid="4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89"/>
                                        </p:tgtEl>
                                        <p:attrNameLst>
                                          <p:attrName>style.visibility</p:attrName>
                                        </p:attrNameLst>
                                      </p:cBhvr>
                                      <p:to>
                                        <p:strVal val="visible"/>
                                      </p:to>
                                    </p:set>
                                    <p:animEffect transition="in" filter="wipe(left)">
                                      <p:cBhvr>
                                        <p:cTn id="21" dur="500"/>
                                        <p:tgtEl>
                                          <p:spTgt spid="3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endParaRPr lang="fr-FR" sz="2800" b="0" noProof="0" dirty="0"/>
          </a:p>
        </p:txBody>
      </p:sp>
      <p:sp>
        <p:nvSpPr>
          <p:cNvPr id="6" name="Espace réservé de la date 3">
            <a:extLst>
              <a:ext uri="{FF2B5EF4-FFF2-40B4-BE49-F238E27FC236}">
                <a16:creationId xmlns:a16="http://schemas.microsoft.com/office/drawing/2014/main" id="{E91CA6D9-F8FB-EC2A-B23A-1D3DBBAD285B}"/>
              </a:ext>
            </a:extLst>
          </p:cNvPr>
          <p:cNvSpPr>
            <a:spLocks noGrp="1"/>
          </p:cNvSpPr>
          <p:nvPr>
            <p:ph type="dt" sz="half" idx="10"/>
          </p:nvPr>
        </p:nvSpPr>
        <p:spPr/>
        <p:txBody>
          <a:bodyPr/>
          <a:lstStyle/>
          <a:p>
            <a:pPr rtl="0"/>
            <a:r>
              <a:rPr lang="fr-FR" noProof="0"/>
              <a:t>01/07/2025</a:t>
            </a:r>
          </a:p>
        </p:txBody>
      </p:sp>
      <p:sp>
        <p:nvSpPr>
          <p:cNvPr id="7" name="Espace réservé du pied de page 4">
            <a:extLst>
              <a:ext uri="{FF2B5EF4-FFF2-40B4-BE49-F238E27FC236}">
                <a16:creationId xmlns:a16="http://schemas.microsoft.com/office/drawing/2014/main" id="{B1E1A22A-A1D8-0B92-0776-F4DB7B3BFEB3}"/>
              </a:ext>
            </a:extLst>
          </p:cNvPr>
          <p:cNvSpPr>
            <a:spLocks noGrp="1"/>
          </p:cNvSpPr>
          <p:nvPr>
            <p:ph type="ftr" sz="quarter" idx="11"/>
          </p:nvPr>
        </p:nvSpPr>
        <p:spPr/>
        <p:txBody>
          <a:bodyPr/>
          <a:lstStyle/>
          <a:p>
            <a:pPr algn="ctr" rtl="0"/>
            <a:r>
              <a:rPr lang="fr-FR" noProof="0" dirty="0"/>
              <a:t>EBIOS Risk Manager - Formation</a:t>
            </a:r>
          </a:p>
        </p:txBody>
      </p:sp>
      <p:sp>
        <p:nvSpPr>
          <p:cNvPr id="8" name="Espace réservé du numéro de diapositive 5">
            <a:extLst>
              <a:ext uri="{FF2B5EF4-FFF2-40B4-BE49-F238E27FC236}">
                <a16:creationId xmlns:a16="http://schemas.microsoft.com/office/drawing/2014/main" id="{D057BC4C-8C68-13EC-BCB3-3A7EA5659E05}"/>
              </a:ext>
            </a:extLst>
          </p:cNvPr>
          <p:cNvSpPr>
            <a:spLocks noGrp="1"/>
          </p:cNvSpPr>
          <p:nvPr>
            <p:ph type="sldNum" sz="quarter" idx="12"/>
          </p:nvPr>
        </p:nvSpPr>
        <p:spPr/>
        <p:txBody>
          <a:bodyPr/>
          <a:lstStyle/>
          <a:p>
            <a:pPr rtl="0"/>
            <a:fld id="{294A09A9-5501-47C1-A89A-A340965A2BE2}" type="slidenum">
              <a:rPr lang="fr-FR" noProof="0" smtClean="0"/>
              <a:t>36</a:t>
            </a:fld>
            <a:endParaRPr lang="fr-FR" noProof="0"/>
          </a:p>
        </p:txBody>
      </p:sp>
      <p:sp>
        <p:nvSpPr>
          <p:cNvPr id="10" name="Espace réservé du texte 9">
            <a:extLst>
              <a:ext uri="{FF2B5EF4-FFF2-40B4-BE49-F238E27FC236}">
                <a16:creationId xmlns:a16="http://schemas.microsoft.com/office/drawing/2014/main" id="{632C13F8-A9EF-6120-53AE-4FA8FA83E29C}"/>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917923004"/>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 de</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bl>
          </a:graphicData>
        </a:graphic>
      </p:graphicFrame>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5" name="Image 4">
            <a:extLst>
              <a:ext uri="{FF2B5EF4-FFF2-40B4-BE49-F238E27FC236}">
                <a16:creationId xmlns:a16="http://schemas.microsoft.com/office/drawing/2014/main" id="{671BB99C-E35E-FD5D-CFE2-9A091624B2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1" name="ZoneTexte 10">
            <a:extLst>
              <a:ext uri="{FF2B5EF4-FFF2-40B4-BE49-F238E27FC236}">
                <a16:creationId xmlns:a16="http://schemas.microsoft.com/office/drawing/2014/main" id="{64B39A75-D6AB-6750-8F2B-F9DAE03B943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9315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endParaRPr lang="fr-FR" sz="2800" b="0" noProof="0" dirty="0"/>
          </a:p>
        </p:txBody>
      </p:sp>
      <p:sp>
        <p:nvSpPr>
          <p:cNvPr id="6" name="Espace réservé de la date 3">
            <a:extLst>
              <a:ext uri="{FF2B5EF4-FFF2-40B4-BE49-F238E27FC236}">
                <a16:creationId xmlns:a16="http://schemas.microsoft.com/office/drawing/2014/main" id="{D5470365-0A06-69ED-1C3E-7ED578AB1552}"/>
              </a:ext>
            </a:extLst>
          </p:cNvPr>
          <p:cNvSpPr>
            <a:spLocks noGrp="1"/>
          </p:cNvSpPr>
          <p:nvPr>
            <p:ph type="dt" sz="half" idx="10"/>
          </p:nvPr>
        </p:nvSpPr>
        <p:spPr/>
        <p:txBody>
          <a:bodyPr/>
          <a:lstStyle/>
          <a:p>
            <a:pPr rtl="0"/>
            <a:r>
              <a:rPr lang="fr-FR" noProof="0"/>
              <a:t>01/07/2025</a:t>
            </a:r>
          </a:p>
        </p:txBody>
      </p:sp>
      <p:sp>
        <p:nvSpPr>
          <p:cNvPr id="7" name="Espace réservé du pied de page 4">
            <a:extLst>
              <a:ext uri="{FF2B5EF4-FFF2-40B4-BE49-F238E27FC236}">
                <a16:creationId xmlns:a16="http://schemas.microsoft.com/office/drawing/2014/main" id="{675D58F5-E833-9F5E-FF2E-72CD1F7F5693}"/>
              </a:ext>
            </a:extLst>
          </p:cNvPr>
          <p:cNvSpPr>
            <a:spLocks noGrp="1"/>
          </p:cNvSpPr>
          <p:nvPr>
            <p:ph type="ftr" sz="quarter" idx="11"/>
          </p:nvPr>
        </p:nvSpPr>
        <p:spPr/>
        <p:txBody>
          <a:bodyPr/>
          <a:lstStyle/>
          <a:p>
            <a:pPr algn="ctr" rtl="0"/>
            <a:r>
              <a:rPr lang="fr-FR" noProof="0" dirty="0"/>
              <a:t>EBIOS Risk Manager - Formation</a:t>
            </a:r>
          </a:p>
        </p:txBody>
      </p:sp>
      <p:sp>
        <p:nvSpPr>
          <p:cNvPr id="8" name="Espace réservé du numéro de diapositive 5">
            <a:extLst>
              <a:ext uri="{FF2B5EF4-FFF2-40B4-BE49-F238E27FC236}">
                <a16:creationId xmlns:a16="http://schemas.microsoft.com/office/drawing/2014/main" id="{311A9A1B-DB7F-99EB-7EE4-F7FA897B42B9}"/>
              </a:ext>
            </a:extLst>
          </p:cNvPr>
          <p:cNvSpPr>
            <a:spLocks noGrp="1"/>
          </p:cNvSpPr>
          <p:nvPr>
            <p:ph type="sldNum" sz="quarter" idx="12"/>
          </p:nvPr>
        </p:nvSpPr>
        <p:spPr/>
        <p:txBody>
          <a:bodyPr/>
          <a:lstStyle/>
          <a:p>
            <a:pPr rtl="0"/>
            <a:fld id="{294A09A9-5501-47C1-A89A-A340965A2BE2}" type="slidenum">
              <a:rPr lang="fr-FR" noProof="0" smtClean="0"/>
              <a:t>37</a:t>
            </a:fld>
            <a:endParaRPr lang="fr-FR" noProof="0"/>
          </a:p>
        </p:txBody>
      </p:sp>
      <p:sp>
        <p:nvSpPr>
          <p:cNvPr id="11" name="Espace réservé du texte 10">
            <a:extLst>
              <a:ext uri="{FF2B5EF4-FFF2-40B4-BE49-F238E27FC236}">
                <a16:creationId xmlns:a16="http://schemas.microsoft.com/office/drawing/2014/main" id="{4636B6AD-EC24-1A2C-92AF-8439EEBF858A}"/>
              </a:ext>
            </a:extLst>
          </p:cNvPr>
          <p:cNvSpPr>
            <a:spLocks noGrp="1"/>
          </p:cNvSpPr>
          <p:nvPr>
            <p:ph type="body" sz="quarter" idx="13"/>
          </p:nvPr>
        </p:nvSpPr>
        <p:spPr/>
        <p:txBody>
          <a:bodyPr/>
          <a:lstStyle/>
          <a:p>
            <a:r>
              <a:rPr lang="fr-FR"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2014666875"/>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Gérer les résultats scolaires</a:t>
                      </a: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3"/>
                  </a:ext>
                </a:extLst>
              </a:tr>
            </a:tbl>
          </a:graphicData>
        </a:graphic>
      </p:graphicFrame>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3" name="Image 2">
            <a:extLst>
              <a:ext uri="{FF2B5EF4-FFF2-40B4-BE49-F238E27FC236}">
                <a16:creationId xmlns:a16="http://schemas.microsoft.com/office/drawing/2014/main" id="{6C762D22-19D5-42F0-4EEF-A58FFA339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0" name="ZoneTexte 9">
            <a:extLst>
              <a:ext uri="{FF2B5EF4-FFF2-40B4-BE49-F238E27FC236}">
                <a16:creationId xmlns:a16="http://schemas.microsoft.com/office/drawing/2014/main" id="{F81D8D55-B0D0-81E6-3313-537B1499539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709665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41E56-250F-2115-FB0E-64438200F256}"/>
              </a:ext>
            </a:extLst>
          </p:cNvPr>
          <p:cNvSpPr>
            <a:spLocks noGrp="1"/>
          </p:cNvSpPr>
          <p:nvPr>
            <p:ph type="title"/>
          </p:nvPr>
        </p:nvSpPr>
        <p:spPr/>
        <p:txBody>
          <a:bodyPr>
            <a:normAutofit fontScale="90000"/>
          </a:bodyPr>
          <a:lstStyle/>
          <a:p>
            <a:r>
              <a:rPr lang="fr-FR" noProof="0" dirty="0"/>
              <a:t>Outil 04 – Identifier les parties prenantes</a:t>
            </a:r>
            <a:endParaRPr lang="fr-FR" dirty="0">
              <a:solidFill>
                <a:schemeClr val="tx1"/>
              </a:solidFill>
            </a:endParaRPr>
          </a:p>
        </p:txBody>
      </p:sp>
      <p:sp>
        <p:nvSpPr>
          <p:cNvPr id="4" name="Espace réservé de la date 3">
            <a:extLst>
              <a:ext uri="{FF2B5EF4-FFF2-40B4-BE49-F238E27FC236}">
                <a16:creationId xmlns:a16="http://schemas.microsoft.com/office/drawing/2014/main" id="{C5884FD9-E1F4-603E-9E2E-93ED20AE0B01}"/>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65DA9965-BB76-6ACC-2298-C2FDD9401D7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A11548E2-5611-06CF-EBC2-1FA24083B30D}"/>
              </a:ext>
            </a:extLst>
          </p:cNvPr>
          <p:cNvSpPr>
            <a:spLocks noGrp="1"/>
          </p:cNvSpPr>
          <p:nvPr>
            <p:ph type="sldNum" sz="quarter" idx="12"/>
          </p:nvPr>
        </p:nvSpPr>
        <p:spPr/>
        <p:txBody>
          <a:bodyPr/>
          <a:lstStyle/>
          <a:p>
            <a:pPr rtl="0"/>
            <a:fld id="{294A09A9-5501-47C1-A89A-A340965A2BE2}" type="slidenum">
              <a:rPr lang="fr-FR" noProof="0" smtClean="0"/>
              <a:t>38</a:t>
            </a:fld>
            <a:endParaRPr lang="fr-FR" noProof="0"/>
          </a:p>
        </p:txBody>
      </p:sp>
      <p:sp>
        <p:nvSpPr>
          <p:cNvPr id="7" name="Espace réservé du texte 6">
            <a:extLst>
              <a:ext uri="{FF2B5EF4-FFF2-40B4-BE49-F238E27FC236}">
                <a16:creationId xmlns:a16="http://schemas.microsoft.com/office/drawing/2014/main" id="{828867CB-8EB0-49FC-2520-86E3F6906D0A}"/>
              </a:ext>
            </a:extLst>
          </p:cNvPr>
          <p:cNvSpPr>
            <a:spLocks noGrp="1"/>
          </p:cNvSpPr>
          <p:nvPr>
            <p:ph type="body" sz="quarter" idx="13"/>
          </p:nvPr>
        </p:nvSpPr>
        <p:spPr/>
        <p:txBody>
          <a:bodyPr/>
          <a:lstStyle/>
          <a:p>
            <a:r>
              <a:rPr lang="fr-FR" dirty="0"/>
              <a:t>Comment décrire l’écosystème ?</a:t>
            </a:r>
          </a:p>
        </p:txBody>
      </p:sp>
      <p:sp>
        <p:nvSpPr>
          <p:cNvPr id="8" name="Rectangle 7">
            <a:extLst>
              <a:ext uri="{FF2B5EF4-FFF2-40B4-BE49-F238E27FC236}">
                <a16:creationId xmlns:a16="http://schemas.microsoft.com/office/drawing/2014/main" id="{C939CB93-C386-DB26-6F89-409C1E6AD7A3}"/>
              </a:ext>
            </a:extLst>
          </p:cNvPr>
          <p:cNvSpPr/>
          <p:nvPr/>
        </p:nvSpPr>
        <p:spPr>
          <a:xfrm>
            <a:off x="2536726" y="1680182"/>
            <a:ext cx="3077348" cy="4438254"/>
          </a:xfrm>
          <a:prstGeom prst="rect">
            <a:avLst/>
          </a:prstGeom>
          <a:ln/>
        </p:spPr>
        <p:style>
          <a:lnRef idx="2">
            <a:schemeClr val="accent2"/>
          </a:lnRef>
          <a:fillRef idx="1">
            <a:schemeClr val="lt1"/>
          </a:fillRef>
          <a:effectRef idx="0">
            <a:schemeClr val="accent2"/>
          </a:effectRef>
          <a:fontRef idx="minor">
            <a:schemeClr val="dk1"/>
          </a:fontRef>
        </p:style>
        <p:txBody>
          <a:bodyPr lIns="192000" tIns="192000" rIns="192000" bIns="0" rtlCol="0" anchor="t"/>
          <a:lstStyle/>
          <a:p>
            <a:pPr>
              <a:spcBef>
                <a:spcPct val="0"/>
              </a:spcBef>
              <a:spcAft>
                <a:spcPts val="400"/>
              </a:spcAft>
            </a:pPr>
            <a:r>
              <a:rPr lang="fr-FR" b="1" dirty="0">
                <a:solidFill>
                  <a:schemeClr val="accent2"/>
                </a:solidFill>
                <a:latin typeface="Calibri Light" panose="020F0302020204030204" pitchFamily="34" charset="0"/>
                <a:ea typeface="Calibri Light" panose="020F0302020204030204" pitchFamily="34" charset="0"/>
                <a:cs typeface="Calibri Light" panose="020F0302020204030204" pitchFamily="34" charset="0"/>
              </a:rPr>
              <a:t>Qu’est-ce qu’une partie prenante ?</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Tout acteur qui interagit avec l’objet de l’étude est une partie prenante.</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Il peut s’agir de partenaires, « clients », « fournisseurs », sous-traitants directs ou indirects, etc.</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L’ensemble des parties prenantes compose l’écosystème.</a:t>
            </a:r>
          </a:p>
        </p:txBody>
      </p:sp>
      <p:pic>
        <p:nvPicPr>
          <p:cNvPr id="26" name="Image 25">
            <a:extLst>
              <a:ext uri="{FF2B5EF4-FFF2-40B4-BE49-F238E27FC236}">
                <a16:creationId xmlns:a16="http://schemas.microsoft.com/office/drawing/2014/main" id="{2A2E8A27-CE3D-4D39-9752-3AB3EE2FFA08}"/>
              </a:ext>
            </a:extLst>
          </p:cNvPr>
          <p:cNvPicPr>
            <a:picLocks noChangeAspect="1"/>
          </p:cNvPicPr>
          <p:nvPr/>
        </p:nvPicPr>
        <p:blipFill>
          <a:blip r:embed="rId2"/>
          <a:stretch>
            <a:fillRect/>
          </a:stretch>
        </p:blipFill>
        <p:spPr>
          <a:xfrm>
            <a:off x="5869765" y="1680182"/>
            <a:ext cx="4451499" cy="4451499"/>
          </a:xfrm>
          <a:prstGeom prst="rect">
            <a:avLst/>
          </a:prstGeom>
          <a:ln>
            <a:noFill/>
          </a:ln>
          <a:effectLst>
            <a:outerShdw blurRad="292100" dist="139700" dir="2700000" algn="tl" rotWithShape="0">
              <a:srgbClr val="333333">
                <a:alpha val="65000"/>
              </a:srgbClr>
            </a:outerShdw>
          </a:effectLst>
        </p:spPr>
      </p:pic>
      <p:cxnSp>
        <p:nvCxnSpPr>
          <p:cNvPr id="11" name="Connecteur droit avec flèche 10">
            <a:extLst>
              <a:ext uri="{FF2B5EF4-FFF2-40B4-BE49-F238E27FC236}">
                <a16:creationId xmlns:a16="http://schemas.microsoft.com/office/drawing/2014/main" id="{DE41D49E-C0F7-CE97-6AA5-74A04B2574B5}"/>
              </a:ext>
            </a:extLst>
          </p:cNvPr>
          <p:cNvCxnSpPr>
            <a:cxnSpLocks/>
          </p:cNvCxnSpPr>
          <p:nvPr/>
        </p:nvCxnSpPr>
        <p:spPr>
          <a:xfrm>
            <a:off x="5614072" y="2753993"/>
            <a:ext cx="77217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Connecteur droit avec flèche 13">
            <a:extLst>
              <a:ext uri="{FF2B5EF4-FFF2-40B4-BE49-F238E27FC236}">
                <a16:creationId xmlns:a16="http://schemas.microsoft.com/office/drawing/2014/main" id="{F70A883C-469A-BF8B-7992-83D94402C281}"/>
              </a:ext>
            </a:extLst>
          </p:cNvPr>
          <p:cNvCxnSpPr>
            <a:cxnSpLocks/>
          </p:cNvCxnSpPr>
          <p:nvPr/>
        </p:nvCxnSpPr>
        <p:spPr>
          <a:xfrm>
            <a:off x="5614072" y="3375339"/>
            <a:ext cx="133975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Rectangle à coins arrondis 4">
            <a:extLst>
              <a:ext uri="{FF2B5EF4-FFF2-40B4-BE49-F238E27FC236}">
                <a16:creationId xmlns:a16="http://schemas.microsoft.com/office/drawing/2014/main" id="{F14FD0DE-3253-036D-6D65-9233E89F2AB4}"/>
              </a:ext>
            </a:extLst>
          </p:cNvPr>
          <p:cNvSpPr/>
          <p:nvPr/>
        </p:nvSpPr>
        <p:spPr>
          <a:xfrm>
            <a:off x="7491192" y="3987183"/>
            <a:ext cx="12561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Objet de l’étude</a:t>
            </a:r>
          </a:p>
        </p:txBody>
      </p:sp>
      <p:sp>
        <p:nvSpPr>
          <p:cNvPr id="9" name="ZoneTexte 8">
            <a:extLst>
              <a:ext uri="{FF2B5EF4-FFF2-40B4-BE49-F238E27FC236}">
                <a16:creationId xmlns:a16="http://schemas.microsoft.com/office/drawing/2014/main" id="{0C83F741-3F8B-11CC-111A-93B7D86E897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1818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fontScale="90000"/>
          </a:bodyPr>
          <a:lstStyle/>
          <a:p>
            <a:r>
              <a:rPr lang="fr-FR" dirty="0">
                <a:solidFill>
                  <a:schemeClr val="tx1"/>
                </a:solidFill>
              </a:rPr>
              <a:t>Exercice collégial</a:t>
            </a: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39</a:t>
            </a:fld>
            <a:endParaRPr lang="fr-FR" noProof="0"/>
          </a:p>
        </p:txBody>
      </p:sp>
      <p:sp>
        <p:nvSpPr>
          <p:cNvPr id="11" name="Espace réservé du texte 10">
            <a:extLst>
              <a:ext uri="{FF2B5EF4-FFF2-40B4-BE49-F238E27FC236}">
                <a16:creationId xmlns:a16="http://schemas.microsoft.com/office/drawing/2014/main" id="{D1E0AF81-7D8C-A466-9B0D-3882B764A1EE}"/>
              </a:ext>
            </a:extLst>
          </p:cNvPr>
          <p:cNvSpPr>
            <a:spLocks noGrp="1"/>
          </p:cNvSpPr>
          <p:nvPr>
            <p:ph type="body" sz="quarter" idx="13"/>
          </p:nvPr>
        </p:nvSpPr>
        <p:spPr/>
        <p:txBody>
          <a:bodyPr/>
          <a:lstStyle/>
          <a:p>
            <a:r>
              <a:rPr lang="fr-FR" dirty="0"/>
              <a:t>Pensez-vous que les acteurs suivants sont des parties prenantes ?</a:t>
            </a:r>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199014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58211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491681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35802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76605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17408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pic>
        <p:nvPicPr>
          <p:cNvPr id="99" name="Image 98">
            <a:extLst>
              <a:ext uri="{FF2B5EF4-FFF2-40B4-BE49-F238E27FC236}">
                <a16:creationId xmlns:a16="http://schemas.microsoft.com/office/drawing/2014/main" id="{AE864B12-8FF7-E629-B632-B1F9DB1B3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2" name="ZoneTexte 11">
            <a:extLst>
              <a:ext uri="{FF2B5EF4-FFF2-40B4-BE49-F238E27FC236}">
                <a16:creationId xmlns:a16="http://schemas.microsoft.com/office/drawing/2014/main" id="{1BD61A82-1649-260B-0C9E-4D12282B3004}"/>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60925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3F46B-BEC4-7EFD-39FC-3B1DB763EEB7}"/>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7AE89BBF-15A1-B535-D529-0CA23C77C3B1}"/>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A0ADB864-46B8-070F-D7EF-69DFCEF977BC}"/>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D1282E"/>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2B45FB6F-5175-CB80-4BF1-D667A623424C}"/>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7DAA66EA-F961-08C3-E465-327D3369E92C}"/>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4E08C4B-0A46-3B3E-31B2-1D9B7905D919}"/>
              </a:ext>
            </a:extLst>
          </p:cNvPr>
          <p:cNvSpPr>
            <a:spLocks noGrp="1"/>
          </p:cNvSpPr>
          <p:nvPr>
            <p:ph type="sldNum" sz="quarter" idx="12"/>
          </p:nvPr>
        </p:nvSpPr>
        <p:spPr/>
        <p:txBody>
          <a:bodyPr/>
          <a:lstStyle/>
          <a:p>
            <a:fld id="{294A09A9-5501-47C1-A89A-A340965A2BE2}" type="slidenum">
              <a:rPr lang="fr-FR" smtClean="0"/>
              <a:pPr/>
              <a:t>4</a:t>
            </a:fld>
            <a:endParaRPr lang="fr-FR"/>
          </a:p>
        </p:txBody>
      </p:sp>
      <p:pic>
        <p:nvPicPr>
          <p:cNvPr id="13" name="Picture 2" descr="Logo - EBIOS Risk Manager">
            <a:extLst>
              <a:ext uri="{FF2B5EF4-FFF2-40B4-BE49-F238E27FC236}">
                <a16:creationId xmlns:a16="http://schemas.microsoft.com/office/drawing/2014/main" id="{4861BC2A-5893-13BC-AB78-B70F35739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51243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fontScale="90000"/>
          </a:bodyPr>
          <a:lstStyle/>
          <a:p>
            <a:r>
              <a:rPr lang="fr-FR" dirty="0">
                <a:solidFill>
                  <a:schemeClr val="tx1"/>
                </a:solidFill>
              </a:rPr>
              <a:t>Correction</a:t>
            </a: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40</a:t>
            </a:fld>
            <a:endParaRPr lang="fr-FR" noProof="0"/>
          </a:p>
        </p:txBody>
      </p:sp>
      <p:sp>
        <p:nvSpPr>
          <p:cNvPr id="13" name="Espace réservé du texte 12">
            <a:extLst>
              <a:ext uri="{FF2B5EF4-FFF2-40B4-BE49-F238E27FC236}">
                <a16:creationId xmlns:a16="http://schemas.microsoft.com/office/drawing/2014/main" id="{6F2E6417-C2E5-5129-411E-D174B3876A69}"/>
              </a:ext>
            </a:extLst>
          </p:cNvPr>
          <p:cNvSpPr>
            <a:spLocks noGrp="1"/>
          </p:cNvSpPr>
          <p:nvPr>
            <p:ph type="body" sz="quarter" idx="13"/>
          </p:nvPr>
        </p:nvSpPr>
        <p:spPr/>
        <p:txBody>
          <a:bodyPr/>
          <a:lstStyle/>
          <a:p>
            <a:r>
              <a:rPr lang="fr-FR" dirty="0"/>
              <a:t>Pensez-vous que les acteurs suivants sont des parties prenantes ?</a:t>
            </a:r>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199014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58211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491681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35802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grpSp>
        <p:nvGrpSpPr>
          <p:cNvPr id="75" name="Groupe 74">
            <a:extLst>
              <a:ext uri="{FF2B5EF4-FFF2-40B4-BE49-F238E27FC236}">
                <a16:creationId xmlns:a16="http://schemas.microsoft.com/office/drawing/2014/main" id="{0B9863CA-D8FF-62D7-376C-F534AD312C73}"/>
              </a:ext>
            </a:extLst>
          </p:cNvPr>
          <p:cNvGrpSpPr/>
          <p:nvPr/>
        </p:nvGrpSpPr>
        <p:grpSpPr>
          <a:xfrm>
            <a:off x="4626961" y="3113825"/>
            <a:ext cx="1706640" cy="372961"/>
            <a:chOff x="6354326" y="2422126"/>
            <a:chExt cx="1706640" cy="372961"/>
          </a:xfrm>
        </p:grpSpPr>
        <p:pic>
          <p:nvPicPr>
            <p:cNvPr id="76" name="Picture 3" descr="\\intranet.fr\sgdsn\utilisateurs\mesdocuments\duclos-j\My Pictures\icons\checked.png">
              <a:extLst>
                <a:ext uri="{FF2B5EF4-FFF2-40B4-BE49-F238E27FC236}">
                  <a16:creationId xmlns:a16="http://schemas.microsoft.com/office/drawing/2014/main" id="{D94642C6-4B12-7C35-BCEC-EFBEA17660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a:extLst>
                <a:ext uri="{FF2B5EF4-FFF2-40B4-BE49-F238E27FC236}">
                  <a16:creationId xmlns:a16="http://schemas.microsoft.com/office/drawing/2014/main" id="{B25D4C37-3223-B7E3-B162-4C66FC215E2C}"/>
                </a:ext>
              </a:extLst>
            </p:cNvPr>
            <p:cNvSpPr txBox="1"/>
            <p:nvPr/>
          </p:nvSpPr>
          <p:spPr>
            <a:xfrm>
              <a:off x="7142125" y="2422126"/>
              <a:ext cx="91884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Là, oui !</a:t>
              </a:r>
            </a:p>
          </p:txBody>
        </p:sp>
      </p:grpSp>
      <p:grpSp>
        <p:nvGrpSpPr>
          <p:cNvPr id="78" name="Groupe 77">
            <a:extLst>
              <a:ext uri="{FF2B5EF4-FFF2-40B4-BE49-F238E27FC236}">
                <a16:creationId xmlns:a16="http://schemas.microsoft.com/office/drawing/2014/main" id="{9EBFC4E6-13FA-419A-B9D7-EC5593A20D1A}"/>
              </a:ext>
            </a:extLst>
          </p:cNvPr>
          <p:cNvGrpSpPr/>
          <p:nvPr/>
        </p:nvGrpSpPr>
        <p:grpSpPr>
          <a:xfrm>
            <a:off x="4626961" y="2528789"/>
            <a:ext cx="6537175" cy="371786"/>
            <a:chOff x="6354344" y="2997557"/>
            <a:chExt cx="6537175" cy="371786"/>
          </a:xfrm>
        </p:grpSpPr>
        <p:pic>
          <p:nvPicPr>
            <p:cNvPr id="79" name="Picture 2" descr="\\intranet.fr\sgdsn\utilisateurs\mesdocuments\duclos-j\My Pictures\icons\error.png">
              <a:extLst>
                <a:ext uri="{FF2B5EF4-FFF2-40B4-BE49-F238E27FC236}">
                  <a16:creationId xmlns:a16="http://schemas.microsoft.com/office/drawing/2014/main" id="{36E3F556-3887-2446-9C50-1729026E4B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12445302-223D-1DE5-E1A1-013E36D7C66D}"/>
                </a:ext>
              </a:extLst>
            </p:cNvPr>
            <p:cNvSpPr txBox="1"/>
            <p:nvPr/>
          </p:nvSpPr>
          <p:spPr>
            <a:xfrm>
              <a:off x="7142125" y="2997557"/>
              <a:ext cx="5749394"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toujours pas ! (encore une fois, c’est un bien support)</a:t>
              </a:r>
            </a:p>
          </p:txBody>
        </p:sp>
      </p:gr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76605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17408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sp>
        <p:nvSpPr>
          <p:cNvPr id="83" name="Organigramme : Alternative 82">
            <a:extLst>
              <a:ext uri="{FF2B5EF4-FFF2-40B4-BE49-F238E27FC236}">
                <a16:creationId xmlns:a16="http://schemas.microsoft.com/office/drawing/2014/main" id="{9A666A76-CEDA-9C96-D6A0-5CB65392043B}"/>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biens supports font partie du périmètre de l’objet de l’étude. On les « maîtrise ».</a:t>
            </a:r>
          </a:p>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parties prenantes font partie de l’écosystème. On ne les maîtrise pas.</a:t>
            </a:r>
          </a:p>
        </p:txBody>
      </p:sp>
      <p:grpSp>
        <p:nvGrpSpPr>
          <p:cNvPr id="87" name="Groupe 86">
            <a:extLst>
              <a:ext uri="{FF2B5EF4-FFF2-40B4-BE49-F238E27FC236}">
                <a16:creationId xmlns:a16="http://schemas.microsoft.com/office/drawing/2014/main" id="{2DA0B5A9-447D-783A-B524-E0270E46687F}"/>
              </a:ext>
            </a:extLst>
          </p:cNvPr>
          <p:cNvGrpSpPr/>
          <p:nvPr/>
        </p:nvGrpSpPr>
        <p:grpSpPr>
          <a:xfrm>
            <a:off x="4621466" y="1943753"/>
            <a:ext cx="6293199" cy="371786"/>
            <a:chOff x="6354344" y="2997557"/>
            <a:chExt cx="6293199" cy="371786"/>
          </a:xfrm>
        </p:grpSpPr>
        <p:pic>
          <p:nvPicPr>
            <p:cNvPr id="88" name="Picture 2" descr="\\intranet.fr\sgdsn\utilisateurs\mesdocuments\duclos-j\My Pictures\icons\error.png">
              <a:extLst>
                <a:ext uri="{FF2B5EF4-FFF2-40B4-BE49-F238E27FC236}">
                  <a16:creationId xmlns:a16="http://schemas.microsoft.com/office/drawing/2014/main" id="{A445CDB2-BBFF-DBA0-440E-1A5B7194D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9" name="ZoneTexte 88">
              <a:extLst>
                <a:ext uri="{FF2B5EF4-FFF2-40B4-BE49-F238E27FC236}">
                  <a16:creationId xmlns:a16="http://schemas.microsoft.com/office/drawing/2014/main" id="{A3FF59B6-BC98-83D7-2976-11A3B7C2EFA3}"/>
                </a:ext>
              </a:extLst>
            </p:cNvPr>
            <p:cNvSpPr txBox="1"/>
            <p:nvPr/>
          </p:nvSpPr>
          <p:spPr>
            <a:xfrm>
              <a:off x="7142125" y="2997557"/>
              <a:ext cx="5505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ils font partie du collège (ce sont des biens supports)</a:t>
              </a:r>
            </a:p>
          </p:txBody>
        </p:sp>
      </p:grpSp>
      <p:grpSp>
        <p:nvGrpSpPr>
          <p:cNvPr id="90" name="Groupe 89">
            <a:extLst>
              <a:ext uri="{FF2B5EF4-FFF2-40B4-BE49-F238E27FC236}">
                <a16:creationId xmlns:a16="http://schemas.microsoft.com/office/drawing/2014/main" id="{86ED07A0-ACAB-EC7C-A239-33375640D847}"/>
              </a:ext>
            </a:extLst>
          </p:cNvPr>
          <p:cNvGrpSpPr/>
          <p:nvPr/>
        </p:nvGrpSpPr>
        <p:grpSpPr>
          <a:xfrm>
            <a:off x="4626961" y="3700036"/>
            <a:ext cx="1294669" cy="372961"/>
            <a:chOff x="6354326" y="2422126"/>
            <a:chExt cx="1294669" cy="372961"/>
          </a:xfrm>
        </p:grpSpPr>
        <p:pic>
          <p:nvPicPr>
            <p:cNvPr id="91" name="Picture 3" descr="\\intranet.fr\sgdsn\utilisateurs\mesdocuments\duclos-j\My Pictures\icons\checked.png">
              <a:extLst>
                <a:ext uri="{FF2B5EF4-FFF2-40B4-BE49-F238E27FC236}">
                  <a16:creationId xmlns:a16="http://schemas.microsoft.com/office/drawing/2014/main" id="{74E2DDD1-A500-A44C-AFF0-C46ECD92D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2" name="ZoneTexte 91">
              <a:extLst>
                <a:ext uri="{FF2B5EF4-FFF2-40B4-BE49-F238E27FC236}">
                  <a16:creationId xmlns:a16="http://schemas.microsoft.com/office/drawing/2014/main" id="{635406D4-041F-000C-E2A5-FA7742D9E88E}"/>
                </a:ext>
              </a:extLst>
            </p:cNvPr>
            <p:cNvSpPr txBox="1"/>
            <p:nvPr/>
          </p:nvSpPr>
          <p:spPr>
            <a:xfrm>
              <a:off x="7142125" y="2422126"/>
              <a:ext cx="506870"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a:t>
              </a:r>
            </a:p>
          </p:txBody>
        </p:sp>
      </p:grpSp>
      <p:grpSp>
        <p:nvGrpSpPr>
          <p:cNvPr id="93" name="Groupe 92">
            <a:extLst>
              <a:ext uri="{FF2B5EF4-FFF2-40B4-BE49-F238E27FC236}">
                <a16:creationId xmlns:a16="http://schemas.microsoft.com/office/drawing/2014/main" id="{ED6C4E4A-2C41-4ED5-675D-231B1BF9B80A}"/>
              </a:ext>
            </a:extLst>
          </p:cNvPr>
          <p:cNvGrpSpPr/>
          <p:nvPr/>
        </p:nvGrpSpPr>
        <p:grpSpPr>
          <a:xfrm>
            <a:off x="4626961" y="4286247"/>
            <a:ext cx="5385981" cy="372961"/>
            <a:chOff x="6354326" y="2422126"/>
            <a:chExt cx="5385981" cy="372961"/>
          </a:xfrm>
        </p:grpSpPr>
        <p:pic>
          <p:nvPicPr>
            <p:cNvPr id="94" name="Picture 3" descr="\\intranet.fr\sgdsn\utilisateurs\mesdocuments\duclos-j\My Pictures\icons\checked.png">
              <a:extLst>
                <a:ext uri="{FF2B5EF4-FFF2-40B4-BE49-F238E27FC236}">
                  <a16:creationId xmlns:a16="http://schemas.microsoft.com/office/drawing/2014/main" id="{42A608AD-ACC7-3297-49BD-32C7BBF22A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5" name="ZoneTexte 94">
              <a:extLst>
                <a:ext uri="{FF2B5EF4-FFF2-40B4-BE49-F238E27FC236}">
                  <a16:creationId xmlns:a16="http://schemas.microsoft.com/office/drawing/2014/main" id="{5DE7C9D2-4173-CCD9-05DB-C573AD1232C3}"/>
                </a:ext>
              </a:extLst>
            </p:cNvPr>
            <p:cNvSpPr txBox="1"/>
            <p:nvPr/>
          </p:nvSpPr>
          <p:spPr>
            <a:xfrm>
              <a:off x="7142125" y="2422126"/>
              <a:ext cx="4598182"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vont au collège mais n’en font pas partie</a:t>
              </a:r>
            </a:p>
          </p:txBody>
        </p:sp>
      </p:grpSp>
      <p:grpSp>
        <p:nvGrpSpPr>
          <p:cNvPr id="96" name="Groupe 95">
            <a:extLst>
              <a:ext uri="{FF2B5EF4-FFF2-40B4-BE49-F238E27FC236}">
                <a16:creationId xmlns:a16="http://schemas.microsoft.com/office/drawing/2014/main" id="{2B0D6C0A-E0E5-77CB-87A0-1132095F30BA}"/>
              </a:ext>
            </a:extLst>
          </p:cNvPr>
          <p:cNvGrpSpPr/>
          <p:nvPr/>
        </p:nvGrpSpPr>
        <p:grpSpPr>
          <a:xfrm>
            <a:off x="4626961" y="4872459"/>
            <a:ext cx="5096094" cy="372961"/>
            <a:chOff x="6354326" y="2422126"/>
            <a:chExt cx="5096094" cy="372961"/>
          </a:xfrm>
        </p:grpSpPr>
        <p:pic>
          <p:nvPicPr>
            <p:cNvPr id="97" name="Picture 3" descr="\\intranet.fr\sgdsn\utilisateurs\mesdocuments\duclos-j\My Pictures\icons\checked.png">
              <a:extLst>
                <a:ext uri="{FF2B5EF4-FFF2-40B4-BE49-F238E27FC236}">
                  <a16:creationId xmlns:a16="http://schemas.microsoft.com/office/drawing/2014/main" id="{7E7AFE3A-BEE4-B36A-29AB-FC2D1B2F41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8" name="ZoneTexte 97">
              <a:extLst>
                <a:ext uri="{FF2B5EF4-FFF2-40B4-BE49-F238E27FC236}">
                  <a16:creationId xmlns:a16="http://schemas.microsoft.com/office/drawing/2014/main" id="{C4961E53-CA05-28F7-4E40-5FFD2B8C2328}"/>
                </a:ext>
              </a:extLst>
            </p:cNvPr>
            <p:cNvSpPr txBox="1"/>
            <p:nvPr/>
          </p:nvSpPr>
          <p:spPr>
            <a:xfrm>
              <a:off x="7142125" y="2422126"/>
              <a:ext cx="4308295"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accèdent aussi au système du collège</a:t>
              </a:r>
            </a:p>
          </p:txBody>
        </p:sp>
      </p:grpSp>
      <p:pic>
        <p:nvPicPr>
          <p:cNvPr id="3" name="Image 2">
            <a:extLst>
              <a:ext uri="{FF2B5EF4-FFF2-40B4-BE49-F238E27FC236}">
                <a16:creationId xmlns:a16="http://schemas.microsoft.com/office/drawing/2014/main" id="{DE66EC39-E412-C8E2-75F9-C57EDB41FB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2" name="ZoneTexte 11">
            <a:extLst>
              <a:ext uri="{FF2B5EF4-FFF2-40B4-BE49-F238E27FC236}">
                <a16:creationId xmlns:a16="http://schemas.microsoft.com/office/drawing/2014/main" id="{871B1D01-6978-9DC4-CDB8-FA4B06427DB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9638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04362-8C27-1F5C-4477-E310EED40770}"/>
              </a:ext>
            </a:extLst>
          </p:cNvPr>
          <p:cNvSpPr>
            <a:spLocks noGrp="1"/>
          </p:cNvSpPr>
          <p:nvPr>
            <p:ph type="title"/>
          </p:nvPr>
        </p:nvSpPr>
        <p:spPr/>
        <p:txBody>
          <a:bodyPr>
            <a:normAutofit fontScale="90000"/>
          </a:bodyPr>
          <a:lstStyle/>
          <a:p>
            <a:r>
              <a:rPr lang="fr-FR" dirty="0"/>
              <a:t>Contexte des exercices à venir</a:t>
            </a:r>
          </a:p>
        </p:txBody>
      </p:sp>
      <p:sp>
        <p:nvSpPr>
          <p:cNvPr id="4" name="Espace réservé de la date 3">
            <a:extLst>
              <a:ext uri="{FF2B5EF4-FFF2-40B4-BE49-F238E27FC236}">
                <a16:creationId xmlns:a16="http://schemas.microsoft.com/office/drawing/2014/main" id="{A1907AAF-8DEF-D6C7-82CC-EEF6BAF35B6F}"/>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83C1A800-BD22-E9C9-B2A1-BA5443CB2E3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11CF985-F99B-BDF5-F9AA-928DEFFB6C19}"/>
              </a:ext>
            </a:extLst>
          </p:cNvPr>
          <p:cNvSpPr>
            <a:spLocks noGrp="1"/>
          </p:cNvSpPr>
          <p:nvPr>
            <p:ph type="sldNum" sz="quarter" idx="12"/>
          </p:nvPr>
        </p:nvSpPr>
        <p:spPr/>
        <p:txBody>
          <a:bodyPr/>
          <a:lstStyle/>
          <a:p>
            <a:pPr rtl="0"/>
            <a:fld id="{294A09A9-5501-47C1-A89A-A340965A2BE2}" type="slidenum">
              <a:rPr lang="fr-FR" noProof="0" smtClean="0"/>
              <a:t>41</a:t>
            </a:fld>
            <a:endParaRPr lang="fr-FR" noProof="0"/>
          </a:p>
        </p:txBody>
      </p:sp>
      <p:sp>
        <p:nvSpPr>
          <p:cNvPr id="8" name="Rectangle 7">
            <a:extLst>
              <a:ext uri="{FF2B5EF4-FFF2-40B4-BE49-F238E27FC236}">
                <a16:creationId xmlns:a16="http://schemas.microsoft.com/office/drawing/2014/main" id="{A3687F8B-0187-8E57-6732-1C984B50FD1F}"/>
              </a:ext>
            </a:extLst>
          </p:cNvPr>
          <p:cNvSpPr/>
          <p:nvPr/>
        </p:nvSpPr>
        <p:spPr>
          <a:xfrm>
            <a:off x="6287844" y="3086784"/>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dirty="0">
                <a:solidFill>
                  <a:schemeClr val="bg1"/>
                </a:solidFill>
                <a:latin typeface="Calibri Light" panose="020F0302020204030204" pitchFamily="34" charset="0"/>
                <a:cs typeface="Calibri Light" panose="020F0302020204030204" pitchFamily="34" charset="0"/>
              </a:rPr>
              <a:t>Estimation d’un niveau de maturité faible en matière de sécurité numérique</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9" name="Rectangle 8">
            <a:extLst>
              <a:ext uri="{FF2B5EF4-FFF2-40B4-BE49-F238E27FC236}">
                <a16:creationId xmlns:a16="http://schemas.microsoft.com/office/drawing/2014/main" id="{BC1B1374-5C29-F874-3D33-325C28315AB8}"/>
              </a:ext>
            </a:extLst>
          </p:cNvPr>
          <p:cNvSpPr/>
          <p:nvPr/>
        </p:nvSpPr>
        <p:spPr>
          <a:xfrm>
            <a:off x="6287844" y="2171700"/>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b="1" dirty="0">
                <a:latin typeface="Calibri Light" panose="020F0302020204030204" pitchFamily="34" charset="0"/>
                <a:cs typeface="Calibri Light" panose="020F0302020204030204" pitchFamily="34" charset="0"/>
              </a:rPr>
              <a:t>Société de biotechnologie</a:t>
            </a:r>
            <a:r>
              <a:rPr lang="fr-FR" sz="1600" dirty="0">
                <a:latin typeface="Calibri Light" panose="020F0302020204030204" pitchFamily="34" charset="0"/>
                <a:cs typeface="Calibri Light" panose="020F0302020204030204" pitchFamily="34" charset="0"/>
              </a:rPr>
              <a:t> fabriquant des vaccins</a:t>
            </a:r>
          </a:p>
        </p:txBody>
      </p:sp>
      <p:pic>
        <p:nvPicPr>
          <p:cNvPr id="14" name="Image 13">
            <a:extLst>
              <a:ext uri="{FF2B5EF4-FFF2-40B4-BE49-F238E27FC236}">
                <a16:creationId xmlns:a16="http://schemas.microsoft.com/office/drawing/2014/main" id="{A713046C-4AD7-A618-A21E-406F362029F9}"/>
              </a:ext>
            </a:extLst>
          </p:cNvPr>
          <p:cNvPicPr>
            <a:picLocks noChangeAspect="1"/>
          </p:cNvPicPr>
          <p:nvPr/>
        </p:nvPicPr>
        <p:blipFill>
          <a:blip r:embed="rId2"/>
          <a:stretch>
            <a:fillRect/>
          </a:stretch>
        </p:blipFill>
        <p:spPr>
          <a:xfrm>
            <a:off x="2228002" y="2430306"/>
            <a:ext cx="2900127" cy="2900127"/>
          </a:xfrm>
          <a:prstGeom prst="rect">
            <a:avLst/>
          </a:prstGeom>
        </p:spPr>
      </p:pic>
      <p:sp>
        <p:nvSpPr>
          <p:cNvPr id="15" name="Rectangle 14">
            <a:extLst>
              <a:ext uri="{FF2B5EF4-FFF2-40B4-BE49-F238E27FC236}">
                <a16:creationId xmlns:a16="http://schemas.microsoft.com/office/drawing/2014/main" id="{AF382F0A-C6C8-296F-C58B-226F535F4C84}"/>
              </a:ext>
            </a:extLst>
          </p:cNvPr>
          <p:cNvSpPr/>
          <p:nvPr/>
        </p:nvSpPr>
        <p:spPr>
          <a:xfrm>
            <a:off x="6287844" y="400186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Sensibilisation basique à la sécurité du numérique à la prise de poste des salariés</a:t>
            </a:r>
          </a:p>
        </p:txBody>
      </p:sp>
      <p:sp>
        <p:nvSpPr>
          <p:cNvPr id="16" name="Rectangle 15">
            <a:extLst>
              <a:ext uri="{FF2B5EF4-FFF2-40B4-BE49-F238E27FC236}">
                <a16:creationId xmlns:a16="http://schemas.microsoft.com/office/drawing/2014/main" id="{00A33013-1D76-884C-0B5F-D31A2243F1D2}"/>
              </a:ext>
            </a:extLst>
          </p:cNvPr>
          <p:cNvSpPr/>
          <p:nvPr/>
        </p:nvSpPr>
        <p:spPr>
          <a:xfrm>
            <a:off x="6287844" y="4916953"/>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Existence d’une charte informatique</a:t>
            </a:r>
          </a:p>
        </p:txBody>
      </p:sp>
      <p:sp>
        <p:nvSpPr>
          <p:cNvPr id="10" name="ZoneTexte 9">
            <a:extLst>
              <a:ext uri="{FF2B5EF4-FFF2-40B4-BE49-F238E27FC236}">
                <a16:creationId xmlns:a16="http://schemas.microsoft.com/office/drawing/2014/main" id="{DE57A622-3512-01A5-DDAE-8F2861706EA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29161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Exercice en groupes</a:t>
            </a:r>
            <a:endParaRPr lang="fr-FR" sz="2800" dirty="0"/>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42</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01/07/2025</a:t>
            </a:r>
          </a:p>
        </p:txBody>
      </p:sp>
      <p:sp>
        <p:nvSpPr>
          <p:cNvPr id="7" name="Espace réservé du texte 6">
            <a:extLst>
              <a:ext uri="{FF2B5EF4-FFF2-40B4-BE49-F238E27FC236}">
                <a16:creationId xmlns:a16="http://schemas.microsoft.com/office/drawing/2014/main" id="{83DE09F3-DF3C-CFC0-2B27-6351EABE835B}"/>
              </a:ext>
            </a:extLst>
          </p:cNvPr>
          <p:cNvSpPr>
            <a:spLocks noGrp="1"/>
          </p:cNvSpPr>
          <p:nvPr>
            <p:ph type="body" sz="quarter" idx="13"/>
          </p:nvPr>
        </p:nvSpPr>
        <p:spPr/>
        <p:txBody>
          <a:bodyPr/>
          <a:lstStyle/>
          <a:p>
            <a:r>
              <a:rPr lang="fr-FR" dirty="0"/>
              <a:t>Décrivez l’objet de l’étude : valeurs métier et biens supports</a:t>
            </a:r>
          </a:p>
        </p:txBody>
      </p:sp>
      <p:pic>
        <p:nvPicPr>
          <p:cNvPr id="11" name="Image 10">
            <a:extLst>
              <a:ext uri="{FF2B5EF4-FFF2-40B4-BE49-F238E27FC236}">
                <a16:creationId xmlns:a16="http://schemas.microsoft.com/office/drawing/2014/main" id="{810701FF-7139-EC95-66A3-244E87C91FDB}"/>
              </a:ext>
            </a:extLst>
          </p:cNvPr>
          <p:cNvPicPr>
            <a:picLocks noChangeAspect="1"/>
          </p:cNvPicPr>
          <p:nvPr/>
        </p:nvPicPr>
        <p:blipFill>
          <a:blip r:embed="rId3"/>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F6A7E4C6-4309-4A13-5AFB-D50445DAF4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7942176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78163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Correction</a:t>
            </a:r>
            <a:endParaRPr lang="fr-FR" sz="2800" dirty="0"/>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43</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01/07/2025</a:t>
            </a:r>
          </a:p>
        </p:txBody>
      </p:sp>
      <p:sp>
        <p:nvSpPr>
          <p:cNvPr id="12" name="Espace réservé du texte 11">
            <a:extLst>
              <a:ext uri="{FF2B5EF4-FFF2-40B4-BE49-F238E27FC236}">
                <a16:creationId xmlns:a16="http://schemas.microsoft.com/office/drawing/2014/main" id="{71717E39-4160-C08E-E78F-C4C0C3898422}"/>
              </a:ext>
            </a:extLst>
          </p:cNvPr>
          <p:cNvSpPr>
            <a:spLocks noGrp="1"/>
          </p:cNvSpPr>
          <p:nvPr>
            <p:ph type="body" sz="quarter" idx="13"/>
          </p:nvPr>
        </p:nvSpPr>
        <p:spPr/>
        <p:txBody>
          <a:bodyPr/>
          <a:lstStyle/>
          <a:p>
            <a:r>
              <a:rPr lang="fr-FR" dirty="0"/>
              <a:t>Décrivez l’objet de l’étude : valeurs métier et biens supports</a:t>
            </a:r>
          </a:p>
        </p:txBody>
      </p:sp>
      <p:pic>
        <p:nvPicPr>
          <p:cNvPr id="3" name="Image 2">
            <a:extLst>
              <a:ext uri="{FF2B5EF4-FFF2-40B4-BE49-F238E27FC236}">
                <a16:creationId xmlns:a16="http://schemas.microsoft.com/office/drawing/2014/main" id="{F3E09F5D-418E-FE20-6038-F4F155286576}"/>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13"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800391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a:extLst>
              <a:ext uri="{FF2B5EF4-FFF2-40B4-BE49-F238E27FC236}">
                <a16:creationId xmlns:a16="http://schemas.microsoft.com/office/drawing/2014/main" id="{0BD06A49-14B1-6064-9E04-4CC880E01E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348902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Exercice en groupes</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44</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B103351C-CD8E-2382-8843-4053D1380500}"/>
              </a:ext>
            </a:extLst>
          </p:cNvPr>
          <p:cNvSpPr>
            <a:spLocks noGrp="1"/>
          </p:cNvSpPr>
          <p:nvPr>
            <p:ph type="body" sz="quarter" idx="13"/>
          </p:nvPr>
        </p:nvSpPr>
        <p:spPr/>
        <p:txBody>
          <a:bodyPr/>
          <a:lstStyle/>
          <a:p>
            <a:r>
              <a:rPr lang="fr-FR" dirty="0"/>
              <a:t>Décrivez l’écosystème de l’objet de l’étude : parties prenantes</a:t>
            </a:r>
          </a:p>
        </p:txBody>
      </p:sp>
      <p:pic>
        <p:nvPicPr>
          <p:cNvPr id="7" name="Image 6">
            <a:extLst>
              <a:ext uri="{FF2B5EF4-FFF2-40B4-BE49-F238E27FC236}">
                <a16:creationId xmlns:a16="http://schemas.microsoft.com/office/drawing/2014/main" id="{BB8BDB6A-B104-F6C0-ABAD-A9B96898A66B}"/>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ZoneTexte 8">
            <a:extLst>
              <a:ext uri="{FF2B5EF4-FFF2-40B4-BE49-F238E27FC236}">
                <a16:creationId xmlns:a16="http://schemas.microsoft.com/office/drawing/2014/main" id="{55DD2AAF-B8B0-3E4B-41B9-79074E8430A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0A710D29-A50E-3207-5831-22E3B365CF9A}"/>
              </a:ext>
            </a:extLst>
          </p:cNvPr>
          <p:cNvGraphicFramePr>
            <a:graphicFrameLocks noGrp="1"/>
          </p:cNvGraphicFramePr>
          <p:nvPr>
            <p:ph idx="1"/>
            <p:extLst>
              <p:ext uri="{D42A27DB-BD31-4B8C-83A1-F6EECF244321}">
                <p14:modId xmlns:p14="http://schemas.microsoft.com/office/powerpoint/2010/main" val="2738118700"/>
              </p:ext>
            </p:extLst>
          </p:nvPr>
        </p:nvGraphicFramePr>
        <p:xfrm>
          <a:off x="838200" y="1825625"/>
          <a:ext cx="534314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8146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Correction</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45</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0BD64A1C-6B5A-5ED2-381A-AEBE6A87E339}"/>
              </a:ext>
            </a:extLst>
          </p:cNvPr>
          <p:cNvSpPr>
            <a:spLocks noGrp="1"/>
          </p:cNvSpPr>
          <p:nvPr>
            <p:ph type="body" sz="quarter" idx="13"/>
          </p:nvPr>
        </p:nvSpPr>
        <p:spPr/>
        <p:txBody>
          <a:bodyPr/>
          <a:lstStyle/>
          <a:p>
            <a:r>
              <a:rPr lang="fr-FR" dirty="0"/>
              <a:t>Décrivez l’écosystème de l’objet de l’étude : parties prenantes</a:t>
            </a:r>
          </a:p>
        </p:txBody>
      </p:sp>
      <p:pic>
        <p:nvPicPr>
          <p:cNvPr id="3" name="Image 2">
            <a:extLst>
              <a:ext uri="{FF2B5EF4-FFF2-40B4-BE49-F238E27FC236}">
                <a16:creationId xmlns:a16="http://schemas.microsoft.com/office/drawing/2014/main" id="{FAAA94EE-B5EF-949A-1CE2-22DE36B83511}"/>
              </a:ext>
            </a:extLst>
          </p:cNvPr>
          <p:cNvPicPr>
            <a:picLocks noChangeAspect="1"/>
          </p:cNvPicPr>
          <p:nvPr/>
        </p:nvPicPr>
        <p:blipFill>
          <a:blip r:embed="rId2"/>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7CE2A14B-01BA-74A6-0E7C-9632A88C1B4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6398054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0890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94EF9-46C4-FA59-64CE-3A9055EDDF23}"/>
              </a:ext>
            </a:extLst>
          </p:cNvPr>
          <p:cNvSpPr>
            <a:spLocks noGrp="1"/>
          </p:cNvSpPr>
          <p:nvPr>
            <p:ph type="title"/>
          </p:nvPr>
        </p:nvSpPr>
        <p:spPr/>
        <p:txBody>
          <a:bodyPr>
            <a:normAutofit fontScale="90000"/>
          </a:bodyPr>
          <a:lstStyle/>
          <a:p>
            <a:r>
              <a:rPr lang="fr-FR" sz="4900" dirty="0"/>
              <a:t>Conseil pour ne pas se noyer</a:t>
            </a:r>
            <a:endParaRPr lang="fr-FR" dirty="0"/>
          </a:p>
        </p:txBody>
      </p:sp>
      <p:sp>
        <p:nvSpPr>
          <p:cNvPr id="4" name="Espace réservé de la date 3">
            <a:extLst>
              <a:ext uri="{FF2B5EF4-FFF2-40B4-BE49-F238E27FC236}">
                <a16:creationId xmlns:a16="http://schemas.microsoft.com/office/drawing/2014/main" id="{CE423F53-DE01-9F89-A078-819629866A58}"/>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34DE7882-B7D8-D888-ED68-2D9775370305}"/>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EB05E48-06DD-4498-F07B-E902C54BB437}"/>
              </a:ext>
            </a:extLst>
          </p:cNvPr>
          <p:cNvSpPr>
            <a:spLocks noGrp="1"/>
          </p:cNvSpPr>
          <p:nvPr>
            <p:ph type="sldNum" sz="quarter" idx="12"/>
          </p:nvPr>
        </p:nvSpPr>
        <p:spPr/>
        <p:txBody>
          <a:bodyPr/>
          <a:lstStyle/>
          <a:p>
            <a:pPr rtl="0"/>
            <a:fld id="{294A09A9-5501-47C1-A89A-A340965A2BE2}" type="slidenum">
              <a:rPr lang="fr-FR" noProof="0" smtClean="0"/>
              <a:t>46</a:t>
            </a:fld>
            <a:endParaRPr lang="fr-FR" noProof="0"/>
          </a:p>
        </p:txBody>
      </p:sp>
      <p:sp>
        <p:nvSpPr>
          <p:cNvPr id="9" name="Espace réservé du texte 8">
            <a:extLst>
              <a:ext uri="{FF2B5EF4-FFF2-40B4-BE49-F238E27FC236}">
                <a16:creationId xmlns:a16="http://schemas.microsoft.com/office/drawing/2014/main" id="{ED35ECB4-C897-5CDB-7DFC-E8780A311615}"/>
              </a:ext>
            </a:extLst>
          </p:cNvPr>
          <p:cNvSpPr>
            <a:spLocks noGrp="1"/>
          </p:cNvSpPr>
          <p:nvPr>
            <p:ph type="body" sz="quarter" idx="13"/>
          </p:nvPr>
        </p:nvSpPr>
        <p:spPr/>
        <p:txBody>
          <a:bodyPr/>
          <a:lstStyle/>
          <a:p>
            <a:r>
              <a:rPr lang="fr-FR" dirty="0"/>
              <a:t>Limiter le nombre de valeurs métier et de biens supports</a:t>
            </a:r>
          </a:p>
        </p:txBody>
      </p:sp>
      <p:pic>
        <p:nvPicPr>
          <p:cNvPr id="7" name="Image 6">
            <a:extLst>
              <a:ext uri="{FF2B5EF4-FFF2-40B4-BE49-F238E27FC236}">
                <a16:creationId xmlns:a16="http://schemas.microsoft.com/office/drawing/2014/main" id="{65E50826-CF7F-E627-6A9D-B9F12D0ADEA1}"/>
              </a:ext>
            </a:extLst>
          </p:cNvPr>
          <p:cNvPicPr>
            <a:picLocks noChangeAspect="1"/>
          </p:cNvPicPr>
          <p:nvPr/>
        </p:nvPicPr>
        <p:blipFill>
          <a:blip r:embed="rId2"/>
          <a:stretch>
            <a:fillRect/>
          </a:stretch>
        </p:blipFill>
        <p:spPr>
          <a:xfrm>
            <a:off x="6157843" y="1902648"/>
            <a:ext cx="4814957" cy="4357944"/>
          </a:xfrm>
          <a:prstGeom prst="rect">
            <a:avLst/>
          </a:prstGeom>
        </p:spPr>
      </p:pic>
      <p:sp>
        <p:nvSpPr>
          <p:cNvPr id="8" name="Espace réservé du contenu 2">
            <a:extLst>
              <a:ext uri="{FF2B5EF4-FFF2-40B4-BE49-F238E27FC236}">
                <a16:creationId xmlns:a16="http://schemas.microsoft.com/office/drawing/2014/main" id="{B843AFE8-4E18-15A0-83AA-393F5146DA7E}"/>
              </a:ext>
            </a:extLst>
          </p:cNvPr>
          <p:cNvSpPr txBox="1">
            <a:spLocks/>
          </p:cNvSpPr>
          <p:nvPr/>
        </p:nvSpPr>
        <p:spPr>
          <a:xfrm>
            <a:off x="1678519" y="1867543"/>
            <a:ext cx="3841749" cy="22953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defPPr>
              <a:defRPr lang="fr-FR"/>
            </a:defPPr>
            <a:lvl1pPr>
              <a:spcAft>
                <a:spcPts val="300"/>
              </a:spcAft>
              <a:defRPr sz="1200" b="1">
                <a:solidFill>
                  <a:schemeClr val="bg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Il ne s’agit PAS de lister l’intégralité des valeurs métier et biens supports de l’organisme.</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Nous ne sommes pas dans une démarche de cartographie du système d’information.</a:t>
            </a:r>
            <a:endPar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11" name="Rectangle 10">
            <a:extLst>
              <a:ext uri="{FF2B5EF4-FFF2-40B4-BE49-F238E27FC236}">
                <a16:creationId xmlns:a16="http://schemas.microsoft.com/office/drawing/2014/main" id="{FA09CB18-62CE-D2C6-6FFC-0534A1504131}"/>
              </a:ext>
            </a:extLst>
          </p:cNvPr>
          <p:cNvSpPr/>
          <p:nvPr/>
        </p:nvSpPr>
        <p:spPr>
          <a:xfrm>
            <a:off x="8053609" y="2221179"/>
            <a:ext cx="2724023" cy="28063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Considérer des ensembles d’informations plutôt que des informations isolées</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5 à 10 valeurs métiers constituent généralement une base suffisante</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Ne conserver que les valeurs métiers identifiées comme les plus pertinentes ou sensibles</a:t>
            </a:r>
          </a:p>
        </p:txBody>
      </p:sp>
      <p:sp>
        <p:nvSpPr>
          <p:cNvPr id="12" name="Organigramme : Alternative 11">
            <a:extLst>
              <a:ext uri="{FF2B5EF4-FFF2-40B4-BE49-F238E27FC236}">
                <a16:creationId xmlns:a16="http://schemas.microsoft.com/office/drawing/2014/main" id="{045923CA-2C2A-EA32-3A15-6DDC93DDF2B8}"/>
              </a:ext>
            </a:extLst>
          </p:cNvPr>
          <p:cNvSpPr/>
          <p:nvPr/>
        </p:nvSpPr>
        <p:spPr>
          <a:xfrm>
            <a:off x="1678519" y="4408710"/>
            <a:ext cx="3841749" cy="942688"/>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indent="0" algn="ctr">
              <a:buNone/>
            </a:pP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valeurs métier qui ne sont pas retenues hériteront des mesures prises pour protéger les autres.</a:t>
            </a:r>
          </a:p>
        </p:txBody>
      </p:sp>
      <p:sp>
        <p:nvSpPr>
          <p:cNvPr id="10" name="ZoneTexte 9">
            <a:extLst>
              <a:ext uri="{FF2B5EF4-FFF2-40B4-BE49-F238E27FC236}">
                <a16:creationId xmlns:a16="http://schemas.microsoft.com/office/drawing/2014/main" id="{DC6C8C46-9361-9307-4254-79031B65875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404042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684A7-1FB1-D998-45A5-F7871C4704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4A3C20-18F3-508E-585F-0369030EF7E3}"/>
              </a:ext>
            </a:extLst>
          </p:cNvPr>
          <p:cNvSpPr>
            <a:spLocks noGrp="1"/>
          </p:cNvSpPr>
          <p:nvPr>
            <p:ph type="title"/>
          </p:nvPr>
        </p:nvSpPr>
        <p:spPr/>
        <p:txBody>
          <a:bodyPr>
            <a:normAutofit fontScale="90000"/>
          </a:bodyPr>
          <a:lstStyle/>
          <a:p>
            <a:r>
              <a:rPr lang="fr-FR" dirty="0"/>
              <a:t>Et chez vous alors ? Exercice personnel</a:t>
            </a:r>
          </a:p>
        </p:txBody>
      </p:sp>
      <p:sp>
        <p:nvSpPr>
          <p:cNvPr id="5" name="Espace réservé du pied de page 4">
            <a:extLst>
              <a:ext uri="{FF2B5EF4-FFF2-40B4-BE49-F238E27FC236}">
                <a16:creationId xmlns:a16="http://schemas.microsoft.com/office/drawing/2014/main" id="{3F40B66A-226C-D948-D74D-769C83E5DEE8}"/>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831EB15-AEE3-BEB3-E03B-3CB897A7ED9F}"/>
              </a:ext>
            </a:extLst>
          </p:cNvPr>
          <p:cNvSpPr>
            <a:spLocks noGrp="1"/>
          </p:cNvSpPr>
          <p:nvPr>
            <p:ph type="sldNum" sz="quarter" idx="12"/>
          </p:nvPr>
        </p:nvSpPr>
        <p:spPr/>
        <p:txBody>
          <a:bodyPr/>
          <a:lstStyle/>
          <a:p>
            <a:pPr rtl="0"/>
            <a:fld id="{294A09A9-5501-47C1-A89A-A340965A2BE2}" type="slidenum">
              <a:rPr lang="fr-FR" noProof="0" smtClean="0"/>
              <a:t>47</a:t>
            </a:fld>
            <a:endParaRPr lang="fr-FR" noProof="0"/>
          </a:p>
        </p:txBody>
      </p:sp>
      <p:sp>
        <p:nvSpPr>
          <p:cNvPr id="4" name="Espace réservé de la date 3">
            <a:extLst>
              <a:ext uri="{FF2B5EF4-FFF2-40B4-BE49-F238E27FC236}">
                <a16:creationId xmlns:a16="http://schemas.microsoft.com/office/drawing/2014/main" id="{BED174B6-E860-4883-AE9D-B8E8D7B73710}"/>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0524A9A1-63C8-7C91-C433-564A6DF5DD28}"/>
              </a:ext>
            </a:extLst>
          </p:cNvPr>
          <p:cNvSpPr>
            <a:spLocks noGrp="1"/>
          </p:cNvSpPr>
          <p:nvPr>
            <p:ph type="body" sz="quarter" idx="13"/>
          </p:nvPr>
        </p:nvSpPr>
        <p:spPr/>
        <p:txBody>
          <a:bodyPr/>
          <a:lstStyle/>
          <a:p>
            <a:r>
              <a:rPr lang="fr-FR" dirty="0"/>
              <a:t>Choisissez et illustrez un objet d’étude</a:t>
            </a:r>
          </a:p>
        </p:txBody>
      </p:sp>
      <p:sp>
        <p:nvSpPr>
          <p:cNvPr id="9" name="ZoneTexte 8">
            <a:extLst>
              <a:ext uri="{FF2B5EF4-FFF2-40B4-BE49-F238E27FC236}">
                <a16:creationId xmlns:a16="http://schemas.microsoft.com/office/drawing/2014/main" id="{EB9BF0FE-DD52-3D17-ED2F-8EAE9DC4BE1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1" name="Espace réservé du contenu 10">
            <a:extLst>
              <a:ext uri="{FF2B5EF4-FFF2-40B4-BE49-F238E27FC236}">
                <a16:creationId xmlns:a16="http://schemas.microsoft.com/office/drawing/2014/main" id="{048A7F0A-49F8-78C0-4F23-3580AF4D5E03}"/>
              </a:ext>
            </a:extLst>
          </p:cNvPr>
          <p:cNvGraphicFramePr>
            <a:graphicFrameLocks noGrp="1"/>
          </p:cNvGraphicFramePr>
          <p:nvPr>
            <p:ph idx="1"/>
            <p:extLst>
              <p:ext uri="{D42A27DB-BD31-4B8C-83A1-F6EECF244321}">
                <p14:modId xmlns:p14="http://schemas.microsoft.com/office/powerpoint/2010/main" val="1853444694"/>
              </p:ext>
            </p:extLst>
          </p:nvPr>
        </p:nvGraphicFramePr>
        <p:xfrm>
          <a:off x="838200" y="2227070"/>
          <a:ext cx="10515600" cy="3136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6019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53FAF7-9281-E7FE-DF19-2DEA7B06614A}"/>
              </a:ext>
            </a:extLst>
          </p:cNvPr>
          <p:cNvSpPr/>
          <p:nvPr/>
        </p:nvSpPr>
        <p:spPr>
          <a:xfrm>
            <a:off x="8086374" y="1493114"/>
            <a:ext cx="2238524" cy="3492000"/>
          </a:xfrm>
          <a:prstGeom prst="rect">
            <a:avLst/>
          </a:prstGeom>
          <a:solidFill>
            <a:srgbClr val="E9E9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Date Placeholder 3">
            <a:extLst>
              <a:ext uri="{FF2B5EF4-FFF2-40B4-BE49-F238E27FC236}">
                <a16:creationId xmlns:a16="http://schemas.microsoft.com/office/drawing/2014/main" id="{5414E733-7D8C-9DFE-ED64-5793C447EE21}"/>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rgbClr val="7A7A7A"/>
                </a:solidFill>
              </a:rPr>
              <a:t>01/07/2025</a:t>
            </a:r>
            <a:endParaRPr lang="fr-FR" dirty="0">
              <a:solidFill>
                <a:srgbClr val="7A7A7A"/>
              </a:solidFill>
            </a:endParaRPr>
          </a:p>
        </p:txBody>
      </p:sp>
      <p:sp>
        <p:nvSpPr>
          <p:cNvPr id="11" name="Footer Placeholder 4">
            <a:extLst>
              <a:ext uri="{FF2B5EF4-FFF2-40B4-BE49-F238E27FC236}">
                <a16:creationId xmlns:a16="http://schemas.microsoft.com/office/drawing/2014/main" id="{D5B06987-771C-1D3C-F0EB-9704AED19854}"/>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09F283AB-83EF-375A-7D75-9CE253563506}"/>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48</a:t>
            </a:fld>
            <a:endParaRPr lang="fr-FR"/>
          </a:p>
        </p:txBody>
      </p:sp>
      <p:sp>
        <p:nvSpPr>
          <p:cNvPr id="2" name="ZoneTexte 1">
            <a:extLst>
              <a:ext uri="{FF2B5EF4-FFF2-40B4-BE49-F238E27FC236}">
                <a16:creationId xmlns:a16="http://schemas.microsoft.com/office/drawing/2014/main" id="{6A50AE41-BD3F-1FE5-4904-0F1AAA8D7E7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
        <p:nvSpPr>
          <p:cNvPr id="4" name="Espace réservé du contenu 3">
            <a:extLst>
              <a:ext uri="{FF2B5EF4-FFF2-40B4-BE49-F238E27FC236}">
                <a16:creationId xmlns:a16="http://schemas.microsoft.com/office/drawing/2014/main" id="{7722AADF-BF8A-0CEB-E19F-CEB46B78D1F8}"/>
              </a:ext>
            </a:extLst>
          </p:cNvPr>
          <p:cNvSpPr>
            <a:spLocks noGrp="1"/>
          </p:cNvSpPr>
          <p:nvPr>
            <p:ph idx="1"/>
          </p:nvPr>
        </p:nvSpPr>
        <p:spPr>
          <a:xfrm>
            <a:off x="5313680" y="1493114"/>
            <a:ext cx="4951984" cy="3517798"/>
          </a:xfrm>
        </p:spPr>
        <p:txBody>
          <a:bodyPr>
            <a:normAutofit fontScale="92500" lnSpcReduction="10000"/>
          </a:bodyPr>
          <a:lstStyle/>
          <a:p>
            <a:pPr>
              <a:buFont typeface="+mj-lt"/>
              <a:buAutoNum type="arabicPeriod"/>
            </a:pPr>
            <a:r>
              <a:rPr lang="fr-FR" sz="2000" dirty="0"/>
              <a:t>Savoir </a:t>
            </a:r>
            <a:r>
              <a:rPr lang="fr-FR" sz="2000" b="1" dirty="0"/>
              <a:t>cadrer une étude</a:t>
            </a:r>
            <a:r>
              <a:rPr lang="fr-FR" sz="2000" dirty="0"/>
              <a:t> selon son objectif, son sujet, ses destinataires et le temps</a:t>
            </a:r>
            <a:endParaRPr lang="fr-FR" sz="2000" noProof="0" dirty="0"/>
          </a:p>
          <a:p>
            <a:pPr>
              <a:buFont typeface="+mj-lt"/>
              <a:buAutoNum type="arabicPeriod"/>
            </a:pPr>
            <a:r>
              <a:rPr lang="fr-FR" sz="2000" noProof="0" dirty="0"/>
              <a:t>Comprendre qu’il est nécessaire d’impliquer des </a:t>
            </a:r>
            <a:r>
              <a:rPr lang="fr-FR" sz="2000" b="1" noProof="0" dirty="0"/>
              <a:t>profils appropriés</a:t>
            </a:r>
            <a:r>
              <a:rPr lang="fr-FR" sz="2000" noProof="0" dirty="0"/>
              <a:t> pour mettre en œuvre chaque </a:t>
            </a:r>
            <a:r>
              <a:rPr lang="fr-FR" sz="2000" b="1" noProof="0" dirty="0"/>
              <a:t>outil</a:t>
            </a:r>
            <a:r>
              <a:rPr lang="fr-FR" sz="2000" noProof="0" dirty="0"/>
              <a:t> d’EBIOS </a:t>
            </a:r>
            <a:r>
              <a:rPr lang="fr-FR" sz="2000" i="1" noProof="0" dirty="0"/>
              <a:t>Risk Manager</a:t>
            </a:r>
          </a:p>
          <a:p>
            <a:pPr>
              <a:buFont typeface="+mj-lt"/>
              <a:buAutoNum type="arabicPeriod"/>
            </a:pPr>
            <a:r>
              <a:rPr lang="fr-FR" sz="2000" noProof="0" dirty="0"/>
              <a:t>Savoir délimiter et décrire l’objet de l’étude (</a:t>
            </a:r>
            <a:r>
              <a:rPr lang="fr-FR" sz="2000" b="1" noProof="0" dirty="0"/>
              <a:t>missions</a:t>
            </a:r>
            <a:r>
              <a:rPr lang="fr-FR" sz="2000" noProof="0" dirty="0"/>
              <a:t>, </a:t>
            </a:r>
            <a:r>
              <a:rPr lang="fr-FR" sz="2000" b="1" noProof="0" dirty="0"/>
              <a:t>valeurs métier</a:t>
            </a:r>
            <a:r>
              <a:rPr lang="fr-FR" sz="2000" noProof="0" dirty="0"/>
              <a:t> et </a:t>
            </a:r>
            <a:r>
              <a:rPr lang="fr-FR" sz="2000" b="1" noProof="0" dirty="0"/>
              <a:t>biens supports</a:t>
            </a:r>
            <a:r>
              <a:rPr lang="fr-FR" sz="2000" noProof="0" dirty="0"/>
              <a:t>)</a:t>
            </a:r>
          </a:p>
          <a:p>
            <a:pPr>
              <a:buFont typeface="+mj-lt"/>
              <a:buAutoNum type="arabicPeriod"/>
            </a:pPr>
            <a:r>
              <a:rPr lang="fr-FR" sz="2000" noProof="0" dirty="0"/>
              <a:t>Savoir décrire l’écosystème (</a:t>
            </a:r>
            <a:r>
              <a:rPr lang="fr-FR" sz="2000" b="1" noProof="0" dirty="0"/>
              <a:t>parties prenantes</a:t>
            </a:r>
            <a:r>
              <a:rPr lang="fr-FR" sz="2000" noProof="0" dirty="0"/>
              <a:t>)</a:t>
            </a:r>
          </a:p>
          <a:p>
            <a:pPr marL="0" indent="0" algn="ctr">
              <a:buNone/>
            </a:pPr>
            <a:r>
              <a:rPr lang="fr-FR" sz="2000" noProof="0" dirty="0">
                <a:sym typeface="Wingdings" panose="05000000000000000000" pitchFamily="2" charset="2"/>
              </a:rPr>
              <a:t> Maintenant </a:t>
            </a:r>
            <a:r>
              <a:rPr lang="fr-FR" sz="2000" dirty="0">
                <a:sym typeface="Wingdings" panose="05000000000000000000" pitchFamily="2" charset="2"/>
              </a:rPr>
              <a:t>que nous savons de quoi on parle, p</a:t>
            </a:r>
            <a:r>
              <a:rPr lang="fr-FR" sz="2000" noProof="0" dirty="0" err="1">
                <a:sym typeface="Wingdings" panose="05000000000000000000" pitchFamily="2" charset="2"/>
              </a:rPr>
              <a:t>assons</a:t>
            </a:r>
            <a:r>
              <a:rPr lang="fr-FR" sz="2000" noProof="0" dirty="0">
                <a:sym typeface="Wingdings" panose="05000000000000000000" pitchFamily="2" charset="2"/>
              </a:rPr>
              <a:t> à l’appréciation des risques !</a:t>
            </a:r>
            <a:endParaRPr lang="fr-FR" sz="2000" noProof="0" dirty="0"/>
          </a:p>
        </p:txBody>
      </p:sp>
    </p:spTree>
    <p:extLst>
      <p:ext uri="{BB962C8B-B14F-4D97-AF65-F5344CB8AC3E}">
        <p14:creationId xmlns:p14="http://schemas.microsoft.com/office/powerpoint/2010/main" val="6217585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03B18-3202-A6CA-AFB5-EBA8402B75AE}"/>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5499825-D258-785C-F681-C5848840118F}"/>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5D398C57-19E2-4D56-F434-B4FF6F2D13DC}"/>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11329C4F-94B7-620D-9AFB-A0322FD7CFAD}"/>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1234D08D-F929-5B63-C631-88C7F87CC35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23080D5-B379-BA70-CDC2-502F4E2CED71}"/>
              </a:ext>
            </a:extLst>
          </p:cNvPr>
          <p:cNvSpPr>
            <a:spLocks noGrp="1"/>
          </p:cNvSpPr>
          <p:nvPr>
            <p:ph type="sldNum" sz="quarter" idx="12"/>
          </p:nvPr>
        </p:nvSpPr>
        <p:spPr/>
        <p:txBody>
          <a:bodyPr/>
          <a:lstStyle/>
          <a:p>
            <a:fld id="{294A09A9-5501-47C1-A89A-A340965A2BE2}" type="slidenum">
              <a:rPr lang="fr-FR" smtClean="0"/>
              <a:pPr/>
              <a:t>49</a:t>
            </a:fld>
            <a:endParaRPr lang="fr-FR"/>
          </a:p>
        </p:txBody>
      </p:sp>
      <p:pic>
        <p:nvPicPr>
          <p:cNvPr id="13" name="Picture 2" descr="Logo - EBIOS Risk Manager">
            <a:extLst>
              <a:ext uri="{FF2B5EF4-FFF2-40B4-BE49-F238E27FC236}">
                <a16:creationId xmlns:a16="http://schemas.microsoft.com/office/drawing/2014/main" id="{D4E1861C-6B20-56C0-E64B-7E62869BD7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341420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EA8E330A-E0B6-8594-E342-D383D3F88760}"/>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Qui suis-je ? Pourquoi suis-je là ?</a:t>
            </a:r>
          </a:p>
        </p:txBody>
      </p:sp>
      <p:sp>
        <p:nvSpPr>
          <p:cNvPr id="8" name="Espace réservé du texte 7">
            <a:extLst>
              <a:ext uri="{FF2B5EF4-FFF2-40B4-BE49-F238E27FC236}">
                <a16:creationId xmlns:a16="http://schemas.microsoft.com/office/drawing/2014/main" id="{3508B21D-A6D4-9E1A-728C-1E0E0FCC30A9}"/>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 vais-je apprendre ?</a:t>
            </a:r>
          </a:p>
        </p:txBody>
      </p:sp>
      <p:sp>
        <p:nvSpPr>
          <p:cNvPr id="6" name="Espace réservé du texte 5">
            <a:extLst>
              <a:ext uri="{FF2B5EF4-FFF2-40B4-BE49-F238E27FC236}">
                <a16:creationId xmlns:a16="http://schemas.microsoft.com/office/drawing/2014/main" id="{02DBA896-F7AF-0286-117C-3E0EA6994828}"/>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la formation va-t-elle se dérouler ?</a:t>
            </a:r>
          </a:p>
        </p:txBody>
      </p:sp>
      <p:sp>
        <p:nvSpPr>
          <p:cNvPr id="24" name="Espace réservé de la date 3">
            <a:extLst>
              <a:ext uri="{FF2B5EF4-FFF2-40B4-BE49-F238E27FC236}">
                <a16:creationId xmlns:a16="http://schemas.microsoft.com/office/drawing/2014/main" id="{AC89FA4C-9373-F730-1F54-C503FCFBEFD5}"/>
              </a:ext>
            </a:extLst>
          </p:cNvPr>
          <p:cNvSpPr>
            <a:spLocks noGrp="1"/>
          </p:cNvSpPr>
          <p:nvPr>
            <p:ph type="dt" sz="half" idx="10"/>
          </p:nvPr>
        </p:nvSpPr>
        <p:spPr>
          <a:xfrm>
            <a:off x="838200" y="6356350"/>
            <a:ext cx="936000" cy="365125"/>
          </a:xfrm>
        </p:spPr>
        <p:txBody>
          <a:bodyPr/>
          <a:lstStyle/>
          <a:p>
            <a:r>
              <a:rPr lang="fr-FR"/>
              <a:t>01/07/2025</a:t>
            </a:r>
            <a:endParaRPr lang="fr-FR" dirty="0"/>
          </a:p>
        </p:txBody>
      </p:sp>
      <p:sp>
        <p:nvSpPr>
          <p:cNvPr id="25" name="Espace réservé du pied de page 4">
            <a:extLst>
              <a:ext uri="{FF2B5EF4-FFF2-40B4-BE49-F238E27FC236}">
                <a16:creationId xmlns:a16="http://schemas.microsoft.com/office/drawing/2014/main" id="{89355EDD-41A7-857F-F216-97F463B09216}"/>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4D33AFC7-07D8-8A3F-B10E-AAB8256FAB5F}"/>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5</a:t>
            </a:fld>
            <a:endParaRPr lang="fr-FR"/>
          </a:p>
        </p:txBody>
      </p:sp>
    </p:spTree>
    <p:extLst>
      <p:ext uri="{BB962C8B-B14F-4D97-AF65-F5344CB8AC3E}">
        <p14:creationId xmlns:p14="http://schemas.microsoft.com/office/powerpoint/2010/main" val="1318449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DBE27-46D5-38C5-ED2B-4047B3D42ED8}"/>
              </a:ext>
            </a:extLst>
          </p:cNvPr>
          <p:cNvSpPr>
            <a:spLocks noGrp="1"/>
          </p:cNvSpPr>
          <p:nvPr>
            <p:ph type="title"/>
          </p:nvPr>
        </p:nvSpPr>
        <p:spPr/>
        <p:txBody>
          <a:bodyPr>
            <a:normAutofit fontScale="90000"/>
          </a:bodyPr>
          <a:lstStyle/>
          <a:p>
            <a:r>
              <a:rPr lang="fr-FR" dirty="0"/>
              <a:t>L’efficacité d’EBIOS </a:t>
            </a:r>
            <a:r>
              <a:rPr lang="fr-FR" i="1" dirty="0"/>
              <a:t>Risk Manager</a:t>
            </a:r>
            <a:endParaRPr lang="fr-FR" dirty="0"/>
          </a:p>
        </p:txBody>
      </p:sp>
      <p:sp>
        <p:nvSpPr>
          <p:cNvPr id="3" name="Espace réservé de la date 2">
            <a:extLst>
              <a:ext uri="{FF2B5EF4-FFF2-40B4-BE49-F238E27FC236}">
                <a16:creationId xmlns:a16="http://schemas.microsoft.com/office/drawing/2014/main" id="{2689B3F6-8626-5235-5AB3-BE9C08976A40}"/>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C410E1A6-036C-6605-DED8-5E2092F3AF4E}"/>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225D972E-DC64-C3CA-A0BA-D955A60F6371}"/>
              </a:ext>
            </a:extLst>
          </p:cNvPr>
          <p:cNvSpPr>
            <a:spLocks noGrp="1"/>
          </p:cNvSpPr>
          <p:nvPr>
            <p:ph type="sldNum" sz="quarter" idx="12"/>
          </p:nvPr>
        </p:nvSpPr>
        <p:spPr/>
        <p:txBody>
          <a:bodyPr/>
          <a:lstStyle/>
          <a:p>
            <a:pPr rtl="0"/>
            <a:fld id="{294A09A9-5501-47C1-A89A-A340965A2BE2}" type="slidenum">
              <a:rPr lang="fr-FR" noProof="0" smtClean="0"/>
              <a:t>50</a:t>
            </a:fld>
            <a:endParaRPr lang="fr-FR" noProof="0"/>
          </a:p>
        </p:txBody>
      </p:sp>
      <p:sp>
        <p:nvSpPr>
          <p:cNvPr id="29" name="Espace réservé du texte 28">
            <a:extLst>
              <a:ext uri="{FF2B5EF4-FFF2-40B4-BE49-F238E27FC236}">
                <a16:creationId xmlns:a16="http://schemas.microsoft.com/office/drawing/2014/main" id="{FA62E343-819D-57B7-8B92-1A107969FE39}"/>
              </a:ext>
            </a:extLst>
          </p:cNvPr>
          <p:cNvSpPr>
            <a:spLocks noGrp="1"/>
          </p:cNvSpPr>
          <p:nvPr>
            <p:ph type="body" sz="quarter" idx="13"/>
          </p:nvPr>
        </p:nvSpPr>
        <p:spPr/>
        <p:txBody>
          <a:bodyPr/>
          <a:lstStyle/>
          <a:p>
            <a:r>
              <a:rPr lang="fr-FR" dirty="0"/>
              <a:t>Deux approches cumulatives pour gérer les risques</a:t>
            </a:r>
          </a:p>
        </p:txBody>
      </p:sp>
      <p:cxnSp>
        <p:nvCxnSpPr>
          <p:cNvPr id="10" name="Connecteur droit 9">
            <a:extLst>
              <a:ext uri="{FF2B5EF4-FFF2-40B4-BE49-F238E27FC236}">
                <a16:creationId xmlns:a16="http://schemas.microsoft.com/office/drawing/2014/main" id="{1E4C8F60-9B2B-4909-5218-B0E029FFBC6E}"/>
              </a:ext>
            </a:extLst>
          </p:cNvPr>
          <p:cNvCxnSpPr>
            <a:cxnSpLocks/>
          </p:cNvCxnSpPr>
          <p:nvPr/>
        </p:nvCxnSpPr>
        <p:spPr>
          <a:xfrm>
            <a:off x="2212736" y="3502638"/>
            <a:ext cx="41991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6CA4251C-32EA-E79A-12CC-174F1B29D330}"/>
              </a:ext>
            </a:extLst>
          </p:cNvPr>
          <p:cNvGrpSpPr/>
          <p:nvPr/>
        </p:nvGrpSpPr>
        <p:grpSpPr>
          <a:xfrm>
            <a:off x="1931644" y="3541255"/>
            <a:ext cx="4480254" cy="2597888"/>
            <a:chOff x="1371600" y="3650983"/>
            <a:chExt cx="4480254" cy="2597888"/>
          </a:xfrm>
        </p:grpSpPr>
        <p:sp>
          <p:nvSpPr>
            <p:cNvPr id="8" name="Trapèze 7">
              <a:extLst>
                <a:ext uri="{FF2B5EF4-FFF2-40B4-BE49-F238E27FC236}">
                  <a16:creationId xmlns:a16="http://schemas.microsoft.com/office/drawing/2014/main" id="{A9FC549E-4539-988F-DC82-E453D6586157}"/>
                </a:ext>
              </a:extLst>
            </p:cNvPr>
            <p:cNvSpPr/>
            <p:nvPr/>
          </p:nvSpPr>
          <p:spPr>
            <a:xfrm>
              <a:off x="2046219" y="3679488"/>
              <a:ext cx="2810917" cy="1225714"/>
            </a:xfrm>
            <a:prstGeom prst="trapezoid">
              <a:avLst>
                <a:gd name="adj" fmla="val 5211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du Cadre règlementaire </a:t>
              </a:r>
            </a:p>
            <a:p>
              <a:pPr algn="ctr"/>
              <a:r>
                <a:rPr lang="fr-FR" sz="1050" b="1" cap="all" dirty="0">
                  <a:solidFill>
                    <a:schemeClr val="bg1"/>
                  </a:solidFill>
                  <a:latin typeface="Calibri Light" panose="020F0302020204030204" pitchFamily="34" charset="0"/>
                  <a:cs typeface="Calibri Light" panose="020F0302020204030204" pitchFamily="34" charset="0"/>
                </a:rPr>
                <a:t>et normatif</a:t>
              </a:r>
            </a:p>
          </p:txBody>
        </p:sp>
        <p:sp>
          <p:nvSpPr>
            <p:cNvPr id="9" name="Trapèze 8">
              <a:extLst>
                <a:ext uri="{FF2B5EF4-FFF2-40B4-BE49-F238E27FC236}">
                  <a16:creationId xmlns:a16="http://schemas.microsoft.com/office/drawing/2014/main" id="{5291EF3B-981F-7E8C-3D8B-A7897CD26474}"/>
                </a:ext>
              </a:extLst>
            </p:cNvPr>
            <p:cNvSpPr/>
            <p:nvPr/>
          </p:nvSpPr>
          <p:spPr>
            <a:xfrm>
              <a:off x="1371600" y="5023157"/>
              <a:ext cx="4160157" cy="1225714"/>
            </a:xfrm>
            <a:prstGeom prst="trapezoid">
              <a:avLst>
                <a:gd name="adj" fmla="val 5211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des Principes de base et hygiène</a:t>
              </a:r>
            </a:p>
          </p:txBody>
        </p:sp>
        <p:sp>
          <p:nvSpPr>
            <p:cNvPr id="12" name="Rectangle 11">
              <a:extLst>
                <a:ext uri="{FF2B5EF4-FFF2-40B4-BE49-F238E27FC236}">
                  <a16:creationId xmlns:a16="http://schemas.microsoft.com/office/drawing/2014/main" id="{88301E37-C7BE-D8AE-B148-F353C9962336}"/>
                </a:ext>
              </a:extLst>
            </p:cNvPr>
            <p:cNvSpPr/>
            <p:nvPr/>
          </p:nvSpPr>
          <p:spPr>
            <a:xfrm>
              <a:off x="4782084" y="4711659"/>
              <a:ext cx="102611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conformité »</a:t>
              </a:r>
            </a:p>
          </p:txBody>
        </p:sp>
        <p:cxnSp>
          <p:nvCxnSpPr>
            <p:cNvPr id="14" name="Connecteur droit 13">
              <a:extLst>
                <a:ext uri="{FF2B5EF4-FFF2-40B4-BE49-F238E27FC236}">
                  <a16:creationId xmlns:a16="http://schemas.microsoft.com/office/drawing/2014/main" id="{76DADC56-B446-D84E-A69F-1F50D59550C4}"/>
                </a:ext>
              </a:extLst>
            </p:cNvPr>
            <p:cNvCxnSpPr/>
            <p:nvPr/>
          </p:nvCxnSpPr>
          <p:spPr>
            <a:xfrm flipV="1">
              <a:off x="5851854" y="3650983"/>
              <a:ext cx="0" cy="2597888"/>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grpSp>
      <p:grpSp>
        <p:nvGrpSpPr>
          <p:cNvPr id="21" name="Groupe 20">
            <a:extLst>
              <a:ext uri="{FF2B5EF4-FFF2-40B4-BE49-F238E27FC236}">
                <a16:creationId xmlns:a16="http://schemas.microsoft.com/office/drawing/2014/main" id="{6543715C-48B7-1C5B-BEF2-B66A9E48183A}"/>
              </a:ext>
            </a:extLst>
          </p:cNvPr>
          <p:cNvGrpSpPr/>
          <p:nvPr/>
        </p:nvGrpSpPr>
        <p:grpSpPr>
          <a:xfrm>
            <a:off x="3308993" y="2134688"/>
            <a:ext cx="3103227" cy="1317119"/>
            <a:chOff x="2748949" y="2244416"/>
            <a:chExt cx="3103227" cy="1317119"/>
          </a:xfrm>
        </p:grpSpPr>
        <p:sp>
          <p:nvSpPr>
            <p:cNvPr id="7" name="Organigramme : Extraire 6">
              <a:extLst>
                <a:ext uri="{FF2B5EF4-FFF2-40B4-BE49-F238E27FC236}">
                  <a16:creationId xmlns:a16="http://schemas.microsoft.com/office/drawing/2014/main" id="{6FE59F7C-D922-2690-E880-FEBC0F383B7B}"/>
                </a:ext>
              </a:extLst>
            </p:cNvPr>
            <p:cNvSpPr/>
            <p:nvPr/>
          </p:nvSpPr>
          <p:spPr>
            <a:xfrm>
              <a:off x="2748949" y="2244416"/>
              <a:ext cx="1405459" cy="1317119"/>
            </a:xfrm>
            <a:prstGeom prst="flowChartExtra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endParaRPr lang="fr-FR" sz="900" b="1" cap="all" dirty="0">
                <a:solidFill>
                  <a:schemeClr val="tx2"/>
                </a:solidFill>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8A9922CE-29A5-D67E-E506-52AA3AE09772}"/>
                </a:ext>
              </a:extLst>
            </p:cNvPr>
            <p:cNvSpPr/>
            <p:nvPr/>
          </p:nvSpPr>
          <p:spPr>
            <a:xfrm>
              <a:off x="4934676" y="2811249"/>
              <a:ext cx="87384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scénarios »</a:t>
              </a:r>
            </a:p>
          </p:txBody>
        </p:sp>
        <p:cxnSp>
          <p:nvCxnSpPr>
            <p:cNvPr id="13" name="Connecteur droit 12">
              <a:extLst>
                <a:ext uri="{FF2B5EF4-FFF2-40B4-BE49-F238E27FC236}">
                  <a16:creationId xmlns:a16="http://schemas.microsoft.com/office/drawing/2014/main" id="{36AB4BAA-5564-1563-14B7-600B4B488483}"/>
                </a:ext>
              </a:extLst>
            </p:cNvPr>
            <p:cNvCxnSpPr/>
            <p:nvPr/>
          </p:nvCxnSpPr>
          <p:spPr>
            <a:xfrm flipV="1">
              <a:off x="5852176" y="2272626"/>
              <a:ext cx="0" cy="1254219"/>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E8E7A95-B9F8-9CBC-F2EA-F5C62ED11875}"/>
                </a:ext>
              </a:extLst>
            </p:cNvPr>
            <p:cNvSpPr/>
            <p:nvPr/>
          </p:nvSpPr>
          <p:spPr>
            <a:xfrm>
              <a:off x="2915611" y="3060156"/>
              <a:ext cx="1072132" cy="447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b="1" cap="all" dirty="0">
                  <a:solidFill>
                    <a:schemeClr val="tx2"/>
                  </a:solidFill>
                  <a:latin typeface="Calibri Light" panose="020F0302020204030204" pitchFamily="34" charset="0"/>
                  <a:cs typeface="Calibri Light" panose="020F0302020204030204" pitchFamily="34" charset="0"/>
                </a:rPr>
                <a:t>Gestion des Attaques</a:t>
              </a:r>
            </a:p>
            <a:p>
              <a:pPr algn="ctr"/>
              <a:r>
                <a:rPr lang="fr-FR" sz="1050" b="1" cap="all" dirty="0">
                  <a:solidFill>
                    <a:schemeClr val="tx2"/>
                  </a:solidFill>
                  <a:latin typeface="Calibri Light" panose="020F0302020204030204" pitchFamily="34" charset="0"/>
                  <a:cs typeface="Calibri Light" panose="020F0302020204030204" pitchFamily="34" charset="0"/>
                </a:rPr>
                <a:t>ciblées</a:t>
              </a:r>
            </a:p>
          </p:txBody>
        </p:sp>
      </p:grpSp>
      <p:sp>
        <p:nvSpPr>
          <p:cNvPr id="18" name="Organigramme : Alternative 17">
            <a:extLst>
              <a:ext uri="{FF2B5EF4-FFF2-40B4-BE49-F238E27FC236}">
                <a16:creationId xmlns:a16="http://schemas.microsoft.com/office/drawing/2014/main" id="{9CDE3700-71F3-0532-8F91-5093625CCF72}"/>
              </a:ext>
            </a:extLst>
          </p:cNvPr>
          <p:cNvSpPr/>
          <p:nvPr/>
        </p:nvSpPr>
        <p:spPr>
          <a:xfrm>
            <a:off x="6678358" y="4988513"/>
            <a:ext cx="4860000" cy="1153151"/>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C’est le cumul de ces deux approches qui fait l’efficacité d’EBIOS </a:t>
            </a:r>
            <a:r>
              <a:rPr lang="fr-FR" sz="1600" b="1" i="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Risk Manager</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on n’étudie plus les scénarios évidents qui sont déjà traités par les règles qu’on s’est engagé à respecter !</a:t>
            </a:r>
          </a:p>
        </p:txBody>
      </p:sp>
      <p:sp>
        <p:nvSpPr>
          <p:cNvPr id="19" name="Rectangle 18">
            <a:extLst>
              <a:ext uri="{FF2B5EF4-FFF2-40B4-BE49-F238E27FC236}">
                <a16:creationId xmlns:a16="http://schemas.microsoft.com/office/drawing/2014/main" id="{1DA1DFEC-300B-3553-D91A-AB14890084ED}"/>
              </a:ext>
            </a:extLst>
          </p:cNvPr>
          <p:cNvSpPr/>
          <p:nvPr/>
        </p:nvSpPr>
        <p:spPr>
          <a:xfrm>
            <a:off x="6678358" y="3486807"/>
            <a:ext cx="4860000" cy="124969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1. Une approche par conformité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traite les risques « standards » (sinistres accidentels, attaques non ciblées, etc.) en vérifiant que les règles qu’on s’est engagé à respecter sont appliquées.</a:t>
            </a:r>
          </a:p>
        </p:txBody>
      </p:sp>
      <p:sp>
        <p:nvSpPr>
          <p:cNvPr id="20" name="Rectangle 19">
            <a:extLst>
              <a:ext uri="{FF2B5EF4-FFF2-40B4-BE49-F238E27FC236}">
                <a16:creationId xmlns:a16="http://schemas.microsoft.com/office/drawing/2014/main" id="{718BBF13-3E03-149C-9D0D-1AD6D948EEEA}"/>
              </a:ext>
            </a:extLst>
          </p:cNvPr>
          <p:cNvSpPr/>
          <p:nvPr/>
        </p:nvSpPr>
        <p:spPr>
          <a:xfrm>
            <a:off x="6678358" y="2253676"/>
            <a:ext cx="4860000" cy="98111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2. Une approche par scénarios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gère les risques d’attaques sophistiquées et ciblées en appréciant et traitant des scénarios précis.</a:t>
            </a:r>
          </a:p>
        </p:txBody>
      </p:sp>
      <p:grpSp>
        <p:nvGrpSpPr>
          <p:cNvPr id="6" name="Groupe 5">
            <a:extLst>
              <a:ext uri="{FF2B5EF4-FFF2-40B4-BE49-F238E27FC236}">
                <a16:creationId xmlns:a16="http://schemas.microsoft.com/office/drawing/2014/main" id="{454B0478-1551-5568-9CDD-C66A393DED9E}"/>
              </a:ext>
            </a:extLst>
          </p:cNvPr>
          <p:cNvGrpSpPr/>
          <p:nvPr/>
        </p:nvGrpSpPr>
        <p:grpSpPr>
          <a:xfrm>
            <a:off x="761598" y="1663149"/>
            <a:ext cx="2026327" cy="4509600"/>
            <a:chOff x="201554" y="1772877"/>
            <a:chExt cx="2026327" cy="4509600"/>
          </a:xfrm>
        </p:grpSpPr>
        <p:sp>
          <p:nvSpPr>
            <p:cNvPr id="22" name="TextBox 9">
              <a:extLst>
                <a:ext uri="{FF2B5EF4-FFF2-40B4-BE49-F238E27FC236}">
                  <a16:creationId xmlns:a16="http://schemas.microsoft.com/office/drawing/2014/main" id="{0DA18CA3-3D5C-D54F-DE32-FF7EB7EBA4DE}"/>
                </a:ext>
              </a:extLst>
            </p:cNvPr>
            <p:cNvSpPr txBox="1"/>
            <p:nvPr/>
          </p:nvSpPr>
          <p:spPr>
            <a:xfrm>
              <a:off x="847049" y="1876212"/>
              <a:ext cx="1380832" cy="369332"/>
            </a:xfrm>
            <a:prstGeom prst="rect">
              <a:avLst/>
            </a:prstGeom>
            <a:noFill/>
          </p:spPr>
          <p:txBody>
            <a:bodyPr wrap="square" lIns="0" tIns="0" rIns="0" bIns="0" rtlCol="0">
              <a:spAutoFit/>
            </a:bodyPr>
            <a:lstStyle/>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NIVEAU DES</a:t>
              </a:r>
            </a:p>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CYBER ATTAQUES</a:t>
              </a:r>
            </a:p>
          </p:txBody>
        </p:sp>
        <p:grpSp>
          <p:nvGrpSpPr>
            <p:cNvPr id="24" name="Groupe 23">
              <a:extLst>
                <a:ext uri="{FF2B5EF4-FFF2-40B4-BE49-F238E27FC236}">
                  <a16:creationId xmlns:a16="http://schemas.microsoft.com/office/drawing/2014/main" id="{4524D10A-9008-2B49-6403-C6C3508AF9D7}"/>
                </a:ext>
              </a:extLst>
            </p:cNvPr>
            <p:cNvGrpSpPr/>
            <p:nvPr/>
          </p:nvGrpSpPr>
          <p:grpSpPr>
            <a:xfrm rot="16200000">
              <a:off x="-1282181" y="3840789"/>
              <a:ext cx="4009852" cy="873523"/>
              <a:chOff x="2642831" y="4308225"/>
              <a:chExt cx="5851467" cy="1080001"/>
            </a:xfrm>
          </p:grpSpPr>
          <p:sp>
            <p:nvSpPr>
              <p:cNvPr id="25" name="Forme libre 8">
                <a:extLst>
                  <a:ext uri="{FF2B5EF4-FFF2-40B4-BE49-F238E27FC236}">
                    <a16:creationId xmlns:a16="http://schemas.microsoft.com/office/drawing/2014/main" id="{C4BEC3E7-2625-75E4-C1AE-17DDD4571830}"/>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Avancé</a:t>
                </a:r>
              </a:p>
            </p:txBody>
          </p:sp>
          <p:sp>
            <p:nvSpPr>
              <p:cNvPr id="26" name="Forme libre 9">
                <a:extLst>
                  <a:ext uri="{FF2B5EF4-FFF2-40B4-BE49-F238E27FC236}">
                    <a16:creationId xmlns:a16="http://schemas.microsoft.com/office/drawing/2014/main" id="{5F19B2DE-C8CA-B08D-04A0-765FA47EA00F}"/>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Elaboré</a:t>
                </a:r>
              </a:p>
            </p:txBody>
          </p:sp>
          <p:sp>
            <p:nvSpPr>
              <p:cNvPr id="27" name="Forme libre 10">
                <a:extLst>
                  <a:ext uri="{FF2B5EF4-FFF2-40B4-BE49-F238E27FC236}">
                    <a16:creationId xmlns:a16="http://schemas.microsoft.com/office/drawing/2014/main" id="{D9ECB00B-6CFB-F509-696B-77E471F19A00}"/>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Simple</a:t>
                </a:r>
              </a:p>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Large spectre</a:t>
                </a:r>
              </a:p>
            </p:txBody>
          </p:sp>
        </p:grpSp>
        <p:pic>
          <p:nvPicPr>
            <p:cNvPr id="28" name="Image 27">
              <a:extLst>
                <a:ext uri="{FF2B5EF4-FFF2-40B4-BE49-F238E27FC236}">
                  <a16:creationId xmlns:a16="http://schemas.microsoft.com/office/drawing/2014/main" id="{A0CCB8DF-1D5C-EE63-0EA7-D8D5AA81ADD5}"/>
                </a:ext>
              </a:extLst>
            </p:cNvPr>
            <p:cNvPicPr>
              <a:picLocks noChangeAspect="1"/>
            </p:cNvPicPr>
            <p:nvPr/>
          </p:nvPicPr>
          <p:blipFill>
            <a:blip r:embed="rId2"/>
            <a:stretch>
              <a:fillRect/>
            </a:stretch>
          </p:blipFill>
          <p:spPr>
            <a:xfrm>
              <a:off x="201554" y="1772877"/>
              <a:ext cx="576000" cy="576000"/>
            </a:xfrm>
            <a:prstGeom prst="rect">
              <a:avLst/>
            </a:prstGeom>
          </p:spPr>
        </p:pic>
      </p:grpSp>
      <p:sp>
        <p:nvSpPr>
          <p:cNvPr id="23" name="ZoneTexte 22">
            <a:extLst>
              <a:ext uri="{FF2B5EF4-FFF2-40B4-BE49-F238E27FC236}">
                <a16:creationId xmlns:a16="http://schemas.microsoft.com/office/drawing/2014/main" id="{829A97A8-B21E-84BD-ADB4-F99D0BD3122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a:t>
            </a:r>
          </a:p>
        </p:txBody>
      </p:sp>
    </p:spTree>
    <p:extLst>
      <p:ext uri="{BB962C8B-B14F-4D97-AF65-F5344CB8AC3E}">
        <p14:creationId xmlns:p14="http://schemas.microsoft.com/office/powerpoint/2010/main" val="14719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3640E-E4BC-E9B7-D2E1-A6FFD4BDD616}"/>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EFC5203-5713-A017-871E-F9C3799B3671}"/>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14BE211A-353C-2763-6FD1-6D91BD64407A}"/>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D1282E"/>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DC40FE1A-6D61-7F07-7FC4-3041AF129B51}"/>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5C01D20F-CEFE-FE1D-E78A-774F4FCF6BCA}"/>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7C9E347F-9111-9631-6FA5-234C70BAAF6E}"/>
              </a:ext>
            </a:extLst>
          </p:cNvPr>
          <p:cNvSpPr>
            <a:spLocks noGrp="1"/>
          </p:cNvSpPr>
          <p:nvPr>
            <p:ph type="sldNum" sz="quarter" idx="12"/>
          </p:nvPr>
        </p:nvSpPr>
        <p:spPr/>
        <p:txBody>
          <a:bodyPr/>
          <a:lstStyle/>
          <a:p>
            <a:fld id="{294A09A9-5501-47C1-A89A-A340965A2BE2}" type="slidenum">
              <a:rPr lang="fr-FR" smtClean="0"/>
              <a:pPr/>
              <a:t>51</a:t>
            </a:fld>
            <a:endParaRPr lang="fr-FR"/>
          </a:p>
        </p:txBody>
      </p:sp>
      <p:pic>
        <p:nvPicPr>
          <p:cNvPr id="13" name="Picture 2" descr="Logo - EBIOS Risk Manager">
            <a:extLst>
              <a:ext uri="{FF2B5EF4-FFF2-40B4-BE49-F238E27FC236}">
                <a16:creationId xmlns:a16="http://schemas.microsoft.com/office/drawing/2014/main" id="{6D3E03C1-E4E1-F0B5-C0A8-69CEC847EC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16348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99D247CB-5AD3-1D9D-59D1-C451890BE71A}"/>
              </a:ext>
            </a:extLst>
          </p:cNvPr>
          <p:cNvSpPr>
            <a:spLocks noGrp="1"/>
          </p:cNvSpPr>
          <p:nvPr>
            <p:ph type="dt" sz="half" idx="10"/>
          </p:nvPr>
        </p:nvSpPr>
        <p:spPr/>
        <p:txBody>
          <a:bodyPr/>
          <a:lstStyle/>
          <a:p>
            <a:pPr rtl="0"/>
            <a:r>
              <a:rPr lang="fr-FR" noProof="0"/>
              <a:t>01/07/2025</a:t>
            </a:r>
            <a:endParaRPr lang="fr-FR" noProof="0" dirty="0"/>
          </a:p>
        </p:txBody>
      </p:sp>
      <p:sp>
        <p:nvSpPr>
          <p:cNvPr id="19" name="Espace réservé du pied de page 15">
            <a:extLst>
              <a:ext uri="{FF2B5EF4-FFF2-40B4-BE49-F238E27FC236}">
                <a16:creationId xmlns:a16="http://schemas.microsoft.com/office/drawing/2014/main" id="{DC5F6539-6942-F486-6CE4-B73538F8A63A}"/>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B8AB58E8-2BC4-165A-051F-70C97D0F6AB2}"/>
              </a:ext>
            </a:extLst>
          </p:cNvPr>
          <p:cNvSpPr>
            <a:spLocks noGrp="1"/>
          </p:cNvSpPr>
          <p:nvPr>
            <p:ph type="sldNum" sz="quarter" idx="12"/>
          </p:nvPr>
        </p:nvSpPr>
        <p:spPr/>
        <p:txBody>
          <a:bodyPr/>
          <a:lstStyle/>
          <a:p>
            <a:pPr rtl="0"/>
            <a:fld id="{294A09A9-5501-47C1-A89A-A340965A2BE2}" type="slidenum">
              <a:rPr lang="fr-FR" noProof="0" smtClean="0"/>
              <a:t>52</a:t>
            </a:fld>
            <a:endParaRPr lang="fr-FR" noProof="0"/>
          </a:p>
        </p:txBody>
      </p:sp>
      <p:sp>
        <p:nvSpPr>
          <p:cNvPr id="16" name="Espace réservé du texte 15">
            <a:extLst>
              <a:ext uri="{FF2B5EF4-FFF2-40B4-BE49-F238E27FC236}">
                <a16:creationId xmlns:a16="http://schemas.microsoft.com/office/drawing/2014/main" id="{3DFBF9A1-D4AB-9371-B067-C82CFA84F75F}"/>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que le socle de règles ?</a:t>
            </a:r>
            <a:endParaRPr lang="fr-FR" dirty="0"/>
          </a:p>
        </p:txBody>
      </p:sp>
      <p:sp>
        <p:nvSpPr>
          <p:cNvPr id="17" name="Espace réservé du texte 16">
            <a:extLst>
              <a:ext uri="{FF2B5EF4-FFF2-40B4-BE49-F238E27FC236}">
                <a16:creationId xmlns:a16="http://schemas.microsoft.com/office/drawing/2014/main" id="{9A0497DA-5FF5-7BE4-ED81-E29A9DA65AEB}"/>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évaluer la conformité au socle ?</a:t>
            </a:r>
          </a:p>
        </p:txBody>
      </p:sp>
      <p:sp>
        <p:nvSpPr>
          <p:cNvPr id="21" name="Espace réservé du texte 20">
            <a:extLst>
              <a:ext uri="{FF2B5EF4-FFF2-40B4-BE49-F238E27FC236}">
                <a16:creationId xmlns:a16="http://schemas.microsoft.com/office/drawing/2014/main" id="{0E54AF88-B363-D767-02DC-4498FC39107F}"/>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Doit-on aller plus loin si le socle n’est pas respecté ?</a:t>
            </a:r>
          </a:p>
        </p:txBody>
      </p:sp>
      <p:sp>
        <p:nvSpPr>
          <p:cNvPr id="3" name="ZoneTexte 2">
            <a:extLst>
              <a:ext uri="{FF2B5EF4-FFF2-40B4-BE49-F238E27FC236}">
                <a16:creationId xmlns:a16="http://schemas.microsoft.com/office/drawing/2014/main" id="{4CC5AEEF-4034-7A9B-A990-98A6BC154C4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2488212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37942A-7BA2-DBFA-E711-E01F1CD58227}"/>
              </a:ext>
            </a:extLst>
          </p:cNvPr>
          <p:cNvSpPr>
            <a:spLocks noGrp="1"/>
          </p:cNvSpPr>
          <p:nvPr>
            <p:ph type="title"/>
          </p:nvPr>
        </p:nvSpPr>
        <p:spPr/>
        <p:txBody>
          <a:bodyPr>
            <a:normAutofit fontScale="90000"/>
          </a:bodyPr>
          <a:lstStyle/>
          <a:p>
            <a:r>
              <a:rPr lang="fr-FR" dirty="0"/>
              <a:t>Outil 05 – Identifier et évaluer le socle de règles</a:t>
            </a:r>
          </a:p>
        </p:txBody>
      </p:sp>
      <p:sp>
        <p:nvSpPr>
          <p:cNvPr id="3" name="Espace réservé de la date 2">
            <a:extLst>
              <a:ext uri="{FF2B5EF4-FFF2-40B4-BE49-F238E27FC236}">
                <a16:creationId xmlns:a16="http://schemas.microsoft.com/office/drawing/2014/main" id="{05B68A17-D797-7181-C150-C3FC036E005C}"/>
              </a:ext>
            </a:extLst>
          </p:cNvPr>
          <p:cNvSpPr>
            <a:spLocks noGrp="1"/>
          </p:cNvSpPr>
          <p:nvPr>
            <p:ph type="dt" sz="half" idx="10"/>
          </p:nvPr>
        </p:nvSpPr>
        <p:spPr/>
        <p:txBody>
          <a:bodyPr/>
          <a:lstStyle/>
          <a:p>
            <a:pPr rtl="0"/>
            <a:r>
              <a:rPr lang="fr-FR" noProof="0"/>
              <a:t>01/07/2025</a:t>
            </a:r>
          </a:p>
        </p:txBody>
      </p:sp>
      <p:sp>
        <p:nvSpPr>
          <p:cNvPr id="4" name="Espace réservé du pied de page 3">
            <a:extLst>
              <a:ext uri="{FF2B5EF4-FFF2-40B4-BE49-F238E27FC236}">
                <a16:creationId xmlns:a16="http://schemas.microsoft.com/office/drawing/2014/main" id="{584B4916-A593-E60C-9BAF-7122B19C2D45}"/>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EE1B534B-5851-2D6E-1F79-F455DD16FC5B}"/>
              </a:ext>
            </a:extLst>
          </p:cNvPr>
          <p:cNvSpPr>
            <a:spLocks noGrp="1"/>
          </p:cNvSpPr>
          <p:nvPr>
            <p:ph type="sldNum" sz="quarter" idx="12"/>
          </p:nvPr>
        </p:nvSpPr>
        <p:spPr/>
        <p:txBody>
          <a:bodyPr/>
          <a:lstStyle/>
          <a:p>
            <a:pPr rtl="0"/>
            <a:fld id="{294A09A9-5501-47C1-A89A-A340965A2BE2}" type="slidenum">
              <a:rPr lang="fr-FR" noProof="0" smtClean="0"/>
              <a:t>53</a:t>
            </a:fld>
            <a:endParaRPr lang="fr-FR" noProof="0"/>
          </a:p>
        </p:txBody>
      </p:sp>
      <p:sp>
        <p:nvSpPr>
          <p:cNvPr id="2" name="Espace réservé du texte 1">
            <a:extLst>
              <a:ext uri="{FF2B5EF4-FFF2-40B4-BE49-F238E27FC236}">
                <a16:creationId xmlns:a16="http://schemas.microsoft.com/office/drawing/2014/main" id="{829B9E21-FA9F-DC2A-C5BB-06F5642D980B}"/>
              </a:ext>
            </a:extLst>
          </p:cNvPr>
          <p:cNvSpPr>
            <a:spLocks noGrp="1"/>
          </p:cNvSpPr>
          <p:nvPr>
            <p:ph type="body" sz="quarter" idx="13"/>
          </p:nvPr>
        </p:nvSpPr>
        <p:spPr/>
        <p:txBody>
          <a:bodyPr/>
          <a:lstStyle/>
          <a:p>
            <a:r>
              <a:rPr lang="fr-FR" dirty="0"/>
              <a:t>La mécanique générale</a:t>
            </a:r>
          </a:p>
        </p:txBody>
      </p:sp>
      <p:sp>
        <p:nvSpPr>
          <p:cNvPr id="8" name="Rectangle 7">
            <a:extLst>
              <a:ext uri="{FF2B5EF4-FFF2-40B4-BE49-F238E27FC236}">
                <a16:creationId xmlns:a16="http://schemas.microsoft.com/office/drawing/2014/main" id="{FB819733-1309-95A8-503E-E004BCBB2739}"/>
              </a:ext>
            </a:extLst>
          </p:cNvPr>
          <p:cNvSpPr/>
          <p:nvPr/>
        </p:nvSpPr>
        <p:spPr>
          <a:xfrm>
            <a:off x="1112987" y="2013163"/>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Dispose-t-on de règles applicables à l’objet de l’étude ?</a:t>
            </a:r>
          </a:p>
        </p:txBody>
      </p:sp>
      <p:grpSp>
        <p:nvGrpSpPr>
          <p:cNvPr id="9" name="Groupe 8">
            <a:extLst>
              <a:ext uri="{FF2B5EF4-FFF2-40B4-BE49-F238E27FC236}">
                <a16:creationId xmlns:a16="http://schemas.microsoft.com/office/drawing/2014/main" id="{DF8F20FA-164E-DCCD-8F70-AE9226325E41}"/>
              </a:ext>
            </a:extLst>
          </p:cNvPr>
          <p:cNvGrpSpPr/>
          <p:nvPr/>
        </p:nvGrpSpPr>
        <p:grpSpPr>
          <a:xfrm>
            <a:off x="2012499" y="2802063"/>
            <a:ext cx="3280413" cy="881304"/>
            <a:chOff x="2104859" y="2802063"/>
            <a:chExt cx="3280413" cy="881304"/>
          </a:xfrm>
        </p:grpSpPr>
        <p:sp>
          <p:nvSpPr>
            <p:cNvPr id="11" name="Losange 10">
              <a:extLst>
                <a:ext uri="{FF2B5EF4-FFF2-40B4-BE49-F238E27FC236}">
                  <a16:creationId xmlns:a16="http://schemas.microsoft.com/office/drawing/2014/main" id="{1CFDC11F-D5C8-C3BC-723A-6B6398808C3F}"/>
                </a:ext>
              </a:extLst>
            </p:cNvPr>
            <p:cNvSpPr/>
            <p:nvPr/>
          </p:nvSpPr>
          <p:spPr>
            <a:xfrm>
              <a:off x="2104859" y="3108917"/>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76D770C-FB64-806E-6233-4D07AE124725}"/>
                </a:ext>
              </a:extLst>
            </p:cNvPr>
            <p:cNvSpPr/>
            <p:nvPr/>
          </p:nvSpPr>
          <p:spPr>
            <a:xfrm>
              <a:off x="3226249" y="2894467"/>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vérifiable ?</a:t>
              </a:r>
            </a:p>
          </p:txBody>
        </p:sp>
        <p:cxnSp>
          <p:nvCxnSpPr>
            <p:cNvPr id="22" name="Connecteur droit avec flèche 21">
              <a:extLst>
                <a:ext uri="{FF2B5EF4-FFF2-40B4-BE49-F238E27FC236}">
                  <a16:creationId xmlns:a16="http://schemas.microsoft.com/office/drawing/2014/main" id="{1A405290-BC95-065B-0688-F1CB8610A455}"/>
                </a:ext>
              </a:extLst>
            </p:cNvPr>
            <p:cNvCxnSpPr>
              <a:cxnSpLocks/>
              <a:stCxn id="8" idx="2"/>
              <a:endCxn id="11" idx="0"/>
            </p:cNvCxnSpPr>
            <p:nvPr/>
          </p:nvCxnSpPr>
          <p:spPr>
            <a:xfrm>
              <a:off x="2284859" y="2802063"/>
              <a:ext cx="0" cy="30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32CDA4E-F399-F72A-5510-A00A3391AC08}"/>
                </a:ext>
              </a:extLst>
            </p:cNvPr>
            <p:cNvCxnSpPr>
              <a:cxnSpLocks/>
              <a:stCxn id="11" idx="3"/>
            </p:cNvCxnSpPr>
            <p:nvPr/>
          </p:nvCxnSpPr>
          <p:spPr>
            <a:xfrm>
              <a:off x="2464859" y="3288917"/>
              <a:ext cx="76139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8" name="ZoneTexte 147">
              <a:extLst>
                <a:ext uri="{FF2B5EF4-FFF2-40B4-BE49-F238E27FC236}">
                  <a16:creationId xmlns:a16="http://schemas.microsoft.com/office/drawing/2014/main" id="{A9D8BEBA-7B7C-A4DE-2ED3-7806AAFD670A}"/>
                </a:ext>
              </a:extLst>
            </p:cNvPr>
            <p:cNvSpPr txBox="1"/>
            <p:nvPr/>
          </p:nvSpPr>
          <p:spPr>
            <a:xfrm>
              <a:off x="2414169" y="3039093"/>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2" name="Groupe 11">
            <a:extLst>
              <a:ext uri="{FF2B5EF4-FFF2-40B4-BE49-F238E27FC236}">
                <a16:creationId xmlns:a16="http://schemas.microsoft.com/office/drawing/2014/main" id="{63A71691-0F54-9A0E-5E1D-4F58C893B931}"/>
              </a:ext>
            </a:extLst>
          </p:cNvPr>
          <p:cNvGrpSpPr/>
          <p:nvPr/>
        </p:nvGrpSpPr>
        <p:grpSpPr>
          <a:xfrm>
            <a:off x="4033400" y="3683367"/>
            <a:ext cx="3336779" cy="874496"/>
            <a:chOff x="4125760" y="3963783"/>
            <a:chExt cx="3336779" cy="874496"/>
          </a:xfrm>
        </p:grpSpPr>
        <p:sp>
          <p:nvSpPr>
            <p:cNvPr id="10" name="Losange 9">
              <a:extLst>
                <a:ext uri="{FF2B5EF4-FFF2-40B4-BE49-F238E27FC236}">
                  <a16:creationId xmlns:a16="http://schemas.microsoft.com/office/drawing/2014/main" id="{0090F7C3-F479-CADA-261F-70649DF94CB0}"/>
                </a:ext>
              </a:extLst>
            </p:cNvPr>
            <p:cNvSpPr/>
            <p:nvPr/>
          </p:nvSpPr>
          <p:spPr>
            <a:xfrm>
              <a:off x="4125760" y="4268063"/>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C672265-DD20-AC2D-1FA9-95D5710A7412}"/>
                </a:ext>
              </a:extLst>
            </p:cNvPr>
            <p:cNvSpPr/>
            <p:nvPr/>
          </p:nvSpPr>
          <p:spPr>
            <a:xfrm>
              <a:off x="5303516" y="4049379"/>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vérifiée ?</a:t>
              </a:r>
            </a:p>
          </p:txBody>
        </p:sp>
        <p:cxnSp>
          <p:nvCxnSpPr>
            <p:cNvPr id="32" name="Connecteur droit avec flèche 31">
              <a:extLst>
                <a:ext uri="{FF2B5EF4-FFF2-40B4-BE49-F238E27FC236}">
                  <a16:creationId xmlns:a16="http://schemas.microsoft.com/office/drawing/2014/main" id="{717436E0-2614-779C-77D4-C060F4FBD861}"/>
                </a:ext>
              </a:extLst>
            </p:cNvPr>
            <p:cNvCxnSpPr>
              <a:cxnSpLocks/>
              <a:stCxn id="13" idx="2"/>
              <a:endCxn id="10" idx="0"/>
            </p:cNvCxnSpPr>
            <p:nvPr/>
          </p:nvCxnSpPr>
          <p:spPr>
            <a:xfrm flipH="1">
              <a:off x="4305760" y="3963783"/>
              <a:ext cx="1" cy="304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899ED24C-F86F-6A68-54A0-5044EDB030FA}"/>
                </a:ext>
              </a:extLst>
            </p:cNvPr>
            <p:cNvCxnSpPr>
              <a:cxnSpLocks/>
              <a:stCxn id="10" idx="3"/>
            </p:cNvCxnSpPr>
            <p:nvPr/>
          </p:nvCxnSpPr>
          <p:spPr>
            <a:xfrm flipV="1">
              <a:off x="4485760" y="4443829"/>
              <a:ext cx="817756" cy="42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0" name="ZoneTexte 149">
              <a:extLst>
                <a:ext uri="{FF2B5EF4-FFF2-40B4-BE49-F238E27FC236}">
                  <a16:creationId xmlns:a16="http://schemas.microsoft.com/office/drawing/2014/main" id="{ECA7A4B2-6051-BC1F-91CC-27FCBC493DD7}"/>
                </a:ext>
              </a:extLst>
            </p:cNvPr>
            <p:cNvSpPr txBox="1"/>
            <p:nvPr/>
          </p:nvSpPr>
          <p:spPr>
            <a:xfrm>
              <a:off x="4437440" y="4199961"/>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9" name="Groupe 18">
            <a:extLst>
              <a:ext uri="{FF2B5EF4-FFF2-40B4-BE49-F238E27FC236}">
                <a16:creationId xmlns:a16="http://schemas.microsoft.com/office/drawing/2014/main" id="{CA264F5A-2497-DB5B-F064-A36305E17F98}"/>
              </a:ext>
            </a:extLst>
          </p:cNvPr>
          <p:cNvGrpSpPr/>
          <p:nvPr/>
        </p:nvGrpSpPr>
        <p:grpSpPr>
          <a:xfrm>
            <a:off x="1112987" y="3421726"/>
            <a:ext cx="2998635" cy="2674212"/>
            <a:chOff x="1205347" y="3702142"/>
            <a:chExt cx="2998635" cy="2674212"/>
          </a:xfrm>
        </p:grpSpPr>
        <p:sp>
          <p:nvSpPr>
            <p:cNvPr id="15" name="Rectangle 14">
              <a:extLst>
                <a:ext uri="{FF2B5EF4-FFF2-40B4-BE49-F238E27FC236}">
                  <a16:creationId xmlns:a16="http://schemas.microsoft.com/office/drawing/2014/main" id="{1FC4546F-78C0-830F-8F8B-6D08EB5D3462}"/>
                </a:ext>
              </a:extLst>
            </p:cNvPr>
            <p:cNvSpPr/>
            <p:nvPr/>
          </p:nvSpPr>
          <p:spPr>
            <a:xfrm>
              <a:off x="1205347"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Choisir un référentiel adapté au niveau de maturité de l’organisme</a:t>
              </a:r>
            </a:p>
          </p:txBody>
        </p:sp>
        <p:cxnSp>
          <p:nvCxnSpPr>
            <p:cNvPr id="26" name="Connecteur droit avec flèche 25">
              <a:extLst>
                <a:ext uri="{FF2B5EF4-FFF2-40B4-BE49-F238E27FC236}">
                  <a16:creationId xmlns:a16="http://schemas.microsoft.com/office/drawing/2014/main" id="{384B40E5-207C-957C-D00C-C53220D7B672}"/>
                </a:ext>
              </a:extLst>
            </p:cNvPr>
            <p:cNvCxnSpPr>
              <a:cxnSpLocks/>
              <a:stCxn id="11" idx="2"/>
              <a:endCxn id="15" idx="0"/>
            </p:cNvCxnSpPr>
            <p:nvPr/>
          </p:nvCxnSpPr>
          <p:spPr>
            <a:xfrm>
              <a:off x="2284859" y="3749333"/>
              <a:ext cx="0" cy="183812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8" name="Connecteur droit avec flèche 37">
              <a:extLst>
                <a:ext uri="{FF2B5EF4-FFF2-40B4-BE49-F238E27FC236}">
                  <a16:creationId xmlns:a16="http://schemas.microsoft.com/office/drawing/2014/main" id="{7F355350-C44A-221A-4A61-901FC2925FAD}"/>
                </a:ext>
              </a:extLst>
            </p:cNvPr>
            <p:cNvCxnSpPr>
              <a:cxnSpLocks/>
              <a:stCxn id="15" idx="3"/>
              <a:endCxn id="20" idx="1"/>
            </p:cNvCxnSpPr>
            <p:nvPr/>
          </p:nvCxnSpPr>
          <p:spPr>
            <a:xfrm>
              <a:off x="3364370" y="5981904"/>
              <a:ext cx="5740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934C18F-B332-F8F5-C497-F59010B0680D}"/>
                </a:ext>
              </a:extLst>
            </p:cNvPr>
            <p:cNvCxnSpPr>
              <a:cxnSpLocks/>
              <a:stCxn id="10" idx="1"/>
              <a:endCxn id="15" idx="0"/>
            </p:cNvCxnSpPr>
            <p:nvPr/>
          </p:nvCxnSpPr>
          <p:spPr>
            <a:xfrm rot="10800000" flipV="1">
              <a:off x="2284860" y="4435870"/>
              <a:ext cx="1840901" cy="1151583"/>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49" name="ZoneTexte 148">
              <a:extLst>
                <a:ext uri="{FF2B5EF4-FFF2-40B4-BE49-F238E27FC236}">
                  <a16:creationId xmlns:a16="http://schemas.microsoft.com/office/drawing/2014/main" id="{5037FFA0-FF88-D8D4-E778-2E3B713335C5}"/>
                </a:ext>
              </a:extLst>
            </p:cNvPr>
            <p:cNvSpPr txBox="1"/>
            <p:nvPr/>
          </p:nvSpPr>
          <p:spPr>
            <a:xfrm>
              <a:off x="1873065" y="370214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sp>
          <p:nvSpPr>
            <p:cNvPr id="151" name="ZoneTexte 150">
              <a:extLst>
                <a:ext uri="{FF2B5EF4-FFF2-40B4-BE49-F238E27FC236}">
                  <a16:creationId xmlns:a16="http://schemas.microsoft.com/office/drawing/2014/main" id="{948DFCFF-0CA6-50D2-68EB-6BD060F202CC}"/>
                </a:ext>
              </a:extLst>
            </p:cNvPr>
            <p:cNvSpPr txBox="1"/>
            <p:nvPr/>
          </p:nvSpPr>
          <p:spPr>
            <a:xfrm>
              <a:off x="3740394" y="419996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grpSp>
        <p:nvGrpSpPr>
          <p:cNvPr id="17" name="Groupe 16">
            <a:extLst>
              <a:ext uri="{FF2B5EF4-FFF2-40B4-BE49-F238E27FC236}">
                <a16:creationId xmlns:a16="http://schemas.microsoft.com/office/drawing/2014/main" id="{2826E985-D612-3AC2-6EB8-BCA48037B239}"/>
              </a:ext>
            </a:extLst>
          </p:cNvPr>
          <p:cNvGrpSpPr/>
          <p:nvPr/>
        </p:nvGrpSpPr>
        <p:grpSpPr>
          <a:xfrm>
            <a:off x="6109187" y="4557863"/>
            <a:ext cx="2628895" cy="1538075"/>
            <a:chOff x="6201547" y="4557863"/>
            <a:chExt cx="2628895" cy="1538075"/>
          </a:xfrm>
        </p:grpSpPr>
        <p:sp>
          <p:nvSpPr>
            <p:cNvPr id="16" name="Rectangle 15">
              <a:extLst>
                <a:ext uri="{FF2B5EF4-FFF2-40B4-BE49-F238E27FC236}">
                  <a16:creationId xmlns:a16="http://schemas.microsoft.com/office/drawing/2014/main" id="{B9894C4A-C351-04C3-DF1F-486DB6DAF198}"/>
                </a:ext>
              </a:extLst>
            </p:cNvPr>
            <p:cNvSpPr/>
            <p:nvPr/>
          </p:nvSpPr>
          <p:spPr>
            <a:xfrm>
              <a:off x="6671419" y="5307038"/>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Ajouter tous les points d’amélioration au plan de traitement des risques</a:t>
              </a:r>
            </a:p>
          </p:txBody>
        </p:sp>
        <p:sp>
          <p:nvSpPr>
            <p:cNvPr id="51" name="Losange 50">
              <a:extLst>
                <a:ext uri="{FF2B5EF4-FFF2-40B4-BE49-F238E27FC236}">
                  <a16:creationId xmlns:a16="http://schemas.microsoft.com/office/drawing/2014/main" id="{C514AD78-8DC6-1D9E-2AA0-4BC159FF9262}"/>
                </a:ext>
              </a:extLst>
            </p:cNvPr>
            <p:cNvSpPr/>
            <p:nvPr/>
          </p:nvSpPr>
          <p:spPr>
            <a:xfrm>
              <a:off x="6201547" y="4892193"/>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E7B6EBFC-FCFA-F359-B0DD-66C7EC2D3803}"/>
                </a:ext>
              </a:extLst>
            </p:cNvPr>
            <p:cNvCxnSpPr>
              <a:cxnSpLocks/>
              <a:stCxn id="14" idx="2"/>
              <a:endCxn id="51" idx="0"/>
            </p:cNvCxnSpPr>
            <p:nvPr/>
          </p:nvCxnSpPr>
          <p:spPr>
            <a:xfrm flipH="1">
              <a:off x="6381547" y="4557863"/>
              <a:ext cx="1481" cy="3343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B72E78C9-6FB5-AA7F-A126-0E83314623B0}"/>
                </a:ext>
              </a:extLst>
            </p:cNvPr>
            <p:cNvCxnSpPr>
              <a:cxnSpLocks/>
              <a:stCxn id="51" idx="3"/>
              <a:endCxn id="16" idx="0"/>
            </p:cNvCxnSpPr>
            <p:nvPr/>
          </p:nvCxnSpPr>
          <p:spPr>
            <a:xfrm>
              <a:off x="6561547" y="5072193"/>
              <a:ext cx="1189384" cy="234845"/>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2" name="ZoneTexte 151">
              <a:extLst>
                <a:ext uri="{FF2B5EF4-FFF2-40B4-BE49-F238E27FC236}">
                  <a16:creationId xmlns:a16="http://schemas.microsoft.com/office/drawing/2014/main" id="{5E8F1C81-14AA-218A-6166-A8F4196FDE6C}"/>
                </a:ext>
              </a:extLst>
            </p:cNvPr>
            <p:cNvSpPr txBox="1"/>
            <p:nvPr/>
          </p:nvSpPr>
          <p:spPr>
            <a:xfrm>
              <a:off x="6486825" y="4819261"/>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8" name="Groupe 17">
            <a:extLst>
              <a:ext uri="{FF2B5EF4-FFF2-40B4-BE49-F238E27FC236}">
                <a16:creationId xmlns:a16="http://schemas.microsoft.com/office/drawing/2014/main" id="{DB19514E-7BB1-AA15-41A8-2646CC55AD71}"/>
              </a:ext>
            </a:extLst>
          </p:cNvPr>
          <p:cNvGrpSpPr/>
          <p:nvPr/>
        </p:nvGrpSpPr>
        <p:grpSpPr>
          <a:xfrm>
            <a:off x="3846023" y="4819262"/>
            <a:ext cx="2733036" cy="1276676"/>
            <a:chOff x="3938383" y="5099678"/>
            <a:chExt cx="2733036" cy="1276676"/>
          </a:xfrm>
        </p:grpSpPr>
        <p:sp>
          <p:nvSpPr>
            <p:cNvPr id="20" name="Rectangle 19">
              <a:extLst>
                <a:ext uri="{FF2B5EF4-FFF2-40B4-BE49-F238E27FC236}">
                  <a16:creationId xmlns:a16="http://schemas.microsoft.com/office/drawing/2014/main" id="{46B352A9-B202-EFD3-3F24-1AEF90A50546}"/>
                </a:ext>
              </a:extLst>
            </p:cNvPr>
            <p:cNvSpPr/>
            <p:nvPr/>
          </p:nvSpPr>
          <p:spPr>
            <a:xfrm>
              <a:off x="3938383"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Vérifier l’application des règles</a:t>
              </a:r>
            </a:p>
          </p:txBody>
        </p:sp>
        <p:cxnSp>
          <p:nvCxnSpPr>
            <p:cNvPr id="41" name="Connecteur droit avec flèche 40">
              <a:extLst>
                <a:ext uri="{FF2B5EF4-FFF2-40B4-BE49-F238E27FC236}">
                  <a16:creationId xmlns:a16="http://schemas.microsoft.com/office/drawing/2014/main" id="{E103491D-4B96-9AEA-F787-7F873B9F40C2}"/>
                </a:ext>
              </a:extLst>
            </p:cNvPr>
            <p:cNvCxnSpPr>
              <a:cxnSpLocks/>
              <a:stCxn id="20" idx="3"/>
              <a:endCxn id="16" idx="1"/>
            </p:cNvCxnSpPr>
            <p:nvPr/>
          </p:nvCxnSpPr>
          <p:spPr>
            <a:xfrm>
              <a:off x="6097406" y="5981904"/>
              <a:ext cx="5740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46">
              <a:extLst>
                <a:ext uri="{FF2B5EF4-FFF2-40B4-BE49-F238E27FC236}">
                  <a16:creationId xmlns:a16="http://schemas.microsoft.com/office/drawing/2014/main" id="{15A69D0D-B718-10F9-6D6F-311E57156EE5}"/>
                </a:ext>
              </a:extLst>
            </p:cNvPr>
            <p:cNvCxnSpPr>
              <a:cxnSpLocks/>
              <a:stCxn id="51" idx="1"/>
              <a:endCxn id="20" idx="0"/>
            </p:cNvCxnSpPr>
            <p:nvPr/>
          </p:nvCxnSpPr>
          <p:spPr>
            <a:xfrm rot="10800000" flipV="1">
              <a:off x="5017895" y="5352608"/>
              <a:ext cx="1183652" cy="234845"/>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53" name="ZoneTexte 152">
              <a:extLst>
                <a:ext uri="{FF2B5EF4-FFF2-40B4-BE49-F238E27FC236}">
                  <a16:creationId xmlns:a16="http://schemas.microsoft.com/office/drawing/2014/main" id="{045AA3A2-597C-B55E-E3BE-FA31CF8AD3D3}"/>
                </a:ext>
              </a:extLst>
            </p:cNvPr>
            <p:cNvSpPr txBox="1"/>
            <p:nvPr/>
          </p:nvSpPr>
          <p:spPr>
            <a:xfrm>
              <a:off x="5789779" y="5099678"/>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sp>
        <p:nvSpPr>
          <p:cNvPr id="155" name="Organigramme : Alternative 154">
            <a:extLst>
              <a:ext uri="{FF2B5EF4-FFF2-40B4-BE49-F238E27FC236}">
                <a16:creationId xmlns:a16="http://schemas.microsoft.com/office/drawing/2014/main" id="{E029C523-EA05-421D-1865-086A03202CFA}"/>
              </a:ext>
            </a:extLst>
          </p:cNvPr>
          <p:cNvSpPr/>
          <p:nvPr/>
        </p:nvSpPr>
        <p:spPr>
          <a:xfrm>
            <a:off x="7603638" y="1254910"/>
            <a:ext cx="4282846" cy="3751163"/>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 règles reconnues comme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applicables</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ET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qu’on sait évaluer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(ex : politique SSI).</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 l’absence de socle, choisir un «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simple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 (ex : Guide sécurité de la CNIL) ou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générique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(ex : ISO/IEC 27002).</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D’abord expliquer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comment chaque règle est appliquée, ou pourquoi elle ne l’est pas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(cf. déclaration d’applicabilité de l’ISO/IEC 27001).</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Ensuite,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vérifier l’application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des règles : déclaratif, contrôle interne, audit, etc.</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Enfin,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déterminer les actions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rectifier.</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la suite de l’étude, considérer que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est appliqué</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t>
            </a:r>
          </a:p>
        </p:txBody>
      </p:sp>
      <p:sp>
        <p:nvSpPr>
          <p:cNvPr id="21" name="ZoneTexte 20">
            <a:extLst>
              <a:ext uri="{FF2B5EF4-FFF2-40B4-BE49-F238E27FC236}">
                <a16:creationId xmlns:a16="http://schemas.microsoft.com/office/drawing/2014/main" id="{009F349A-D5A0-E11D-19FB-549A2922855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3920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5">
                                            <p:bg/>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5" grpId="0" build="p" bldLvl="2"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Exercice collégial</a:t>
            </a:r>
            <a:endParaRPr lang="fr-FR" sz="3100" dirty="0"/>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54</a:t>
            </a:fld>
            <a:endParaRPr lang="fr-FR" noProof="0"/>
          </a:p>
        </p:txBody>
      </p:sp>
      <p:sp>
        <p:nvSpPr>
          <p:cNvPr id="3" name="Espace réservé du texte 2">
            <a:extLst>
              <a:ext uri="{FF2B5EF4-FFF2-40B4-BE49-F238E27FC236}">
                <a16:creationId xmlns:a16="http://schemas.microsoft.com/office/drawing/2014/main" id="{6C4DAFB0-8486-BAB2-6809-1F6394D5CDDC}"/>
              </a:ext>
            </a:extLst>
          </p:cNvPr>
          <p:cNvSpPr>
            <a:spLocks noGrp="1"/>
          </p:cNvSpPr>
          <p:nvPr>
            <p:ph type="body" sz="quarter" idx="13"/>
          </p:nvPr>
        </p:nvSpPr>
        <p:spPr/>
        <p:txBody>
          <a:bodyPr/>
          <a:lstStyle/>
          <a:p>
            <a:r>
              <a:rPr lang="fr-FR" dirty="0"/>
              <a:t>Au vu du cas étudié, quels seraient les référentiels à considérer ?</a:t>
            </a:r>
          </a:p>
        </p:txBody>
      </p:sp>
      <p:graphicFrame>
        <p:nvGraphicFramePr>
          <p:cNvPr id="29" name="Group 83">
            <a:extLst>
              <a:ext uri="{FF2B5EF4-FFF2-40B4-BE49-F238E27FC236}">
                <a16:creationId xmlns:a16="http://schemas.microsoft.com/office/drawing/2014/main" id="{45AB1589-3110-7DD1-458A-F5E05BFC4C71}"/>
              </a:ext>
            </a:extLst>
          </p:cNvPr>
          <p:cNvGraphicFramePr>
            <a:graphicFrameLocks noGrp="1"/>
          </p:cNvGraphicFramePr>
          <p:nvPr>
            <p:extLst>
              <p:ext uri="{D42A27DB-BD31-4B8C-83A1-F6EECF244321}">
                <p14:modId xmlns:p14="http://schemas.microsoft.com/office/powerpoint/2010/main" val="1520142583"/>
              </p:ext>
            </p:extLst>
          </p:nvPr>
        </p:nvGraphicFramePr>
        <p:xfrm>
          <a:off x="508000" y="186267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 name="Image 29">
            <a:extLst>
              <a:ext uri="{FF2B5EF4-FFF2-40B4-BE49-F238E27FC236}">
                <a16:creationId xmlns:a16="http://schemas.microsoft.com/office/drawing/2014/main" id="{EA91FFAA-EF36-C4D7-0EE9-7A0A2444CFF1}"/>
              </a:ext>
            </a:extLst>
          </p:cNvPr>
          <p:cNvPicPr>
            <a:picLocks noChangeAspect="1"/>
          </p:cNvPicPr>
          <p:nvPr/>
        </p:nvPicPr>
        <p:blipFill>
          <a:blip r:embed="rId8"/>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52136272-37E5-AD91-EB44-D12880912C5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2050929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Correction</a:t>
            </a:r>
            <a:endParaRPr lang="fr-FR" sz="3100" dirty="0"/>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55</a:t>
            </a:fld>
            <a:endParaRPr lang="fr-FR" noProof="0"/>
          </a:p>
        </p:txBody>
      </p:sp>
      <p:sp>
        <p:nvSpPr>
          <p:cNvPr id="29" name="Espace réservé du texte 28">
            <a:extLst>
              <a:ext uri="{FF2B5EF4-FFF2-40B4-BE49-F238E27FC236}">
                <a16:creationId xmlns:a16="http://schemas.microsoft.com/office/drawing/2014/main" id="{E84FACD5-1FF2-9DD3-E604-A5E74D2B27F9}"/>
              </a:ext>
            </a:extLst>
          </p:cNvPr>
          <p:cNvSpPr>
            <a:spLocks noGrp="1"/>
          </p:cNvSpPr>
          <p:nvPr>
            <p:ph type="body" sz="quarter" idx="13"/>
          </p:nvPr>
        </p:nvSpPr>
        <p:spPr/>
        <p:txBody>
          <a:bodyPr/>
          <a:lstStyle/>
          <a:p>
            <a:r>
              <a:rPr lang="fr-FR" dirty="0"/>
              <a:t>Au vu du cas étudié, quels seraient les référentiels à considérer ?</a:t>
            </a:r>
          </a:p>
        </p:txBody>
      </p:sp>
      <p:graphicFrame>
        <p:nvGraphicFramePr>
          <p:cNvPr id="7" name="Group 83">
            <a:extLst>
              <a:ext uri="{FF2B5EF4-FFF2-40B4-BE49-F238E27FC236}">
                <a16:creationId xmlns:a16="http://schemas.microsoft.com/office/drawing/2014/main" id="{FAFFBB0E-3CAD-281C-9B43-6C4D9A429776}"/>
              </a:ext>
            </a:extLst>
          </p:cNvPr>
          <p:cNvGraphicFramePr>
            <a:graphicFrameLocks noGrp="1"/>
          </p:cNvGraphicFramePr>
          <p:nvPr>
            <p:extLst>
              <p:ext uri="{D42A27DB-BD31-4B8C-83A1-F6EECF244321}">
                <p14:modId xmlns:p14="http://schemas.microsoft.com/office/powerpoint/2010/main" val="1523769397"/>
              </p:ext>
            </p:extLst>
          </p:nvPr>
        </p:nvGraphicFramePr>
        <p:xfrm>
          <a:off x="508000" y="186267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3" name="Groupe 22">
            <a:extLst>
              <a:ext uri="{FF2B5EF4-FFF2-40B4-BE49-F238E27FC236}">
                <a16:creationId xmlns:a16="http://schemas.microsoft.com/office/drawing/2014/main" id="{499A5FFD-AB48-FEBA-A554-AE8868DB2559}"/>
              </a:ext>
            </a:extLst>
          </p:cNvPr>
          <p:cNvGrpSpPr/>
          <p:nvPr/>
        </p:nvGrpSpPr>
        <p:grpSpPr>
          <a:xfrm>
            <a:off x="6262904" y="2520037"/>
            <a:ext cx="5687199" cy="371786"/>
            <a:chOff x="6354344" y="2997557"/>
            <a:chExt cx="5687199" cy="371786"/>
          </a:xfrm>
        </p:grpSpPr>
        <p:pic>
          <p:nvPicPr>
            <p:cNvPr id="9" name="Picture 2" descr="\\intranet.fr\sgdsn\utilisateurs\mesdocuments\duclos-j\My Pictures\icons\error.png">
              <a:extLst>
                <a:ext uri="{FF2B5EF4-FFF2-40B4-BE49-F238E27FC236}">
                  <a16:creationId xmlns:a16="http://schemas.microsoft.com/office/drawing/2014/main" id="{4BF8BE48-22DC-D991-E116-5100AF6759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5A719DE-9AF0-9A20-C73D-45B99B846874}"/>
                </a:ext>
              </a:extLst>
            </p:cNvPr>
            <p:cNvSpPr txBox="1"/>
            <p:nvPr/>
          </p:nvSpPr>
          <p:spPr>
            <a:xfrm>
              <a:off x="7142125" y="2997557"/>
              <a:ext cx="4899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Ben non ! Trop large ou applicable à UN traitement</a:t>
              </a:r>
            </a:p>
          </p:txBody>
        </p:sp>
      </p:grpSp>
      <p:grpSp>
        <p:nvGrpSpPr>
          <p:cNvPr id="24" name="Groupe 23">
            <a:extLst>
              <a:ext uri="{FF2B5EF4-FFF2-40B4-BE49-F238E27FC236}">
                <a16:creationId xmlns:a16="http://schemas.microsoft.com/office/drawing/2014/main" id="{66BC6225-C0BA-031F-F7AF-E78C78BD8A5C}"/>
              </a:ext>
            </a:extLst>
          </p:cNvPr>
          <p:cNvGrpSpPr/>
          <p:nvPr/>
        </p:nvGrpSpPr>
        <p:grpSpPr>
          <a:xfrm>
            <a:off x="6262886" y="3095468"/>
            <a:ext cx="5004787" cy="370650"/>
            <a:chOff x="6354326" y="3572988"/>
            <a:chExt cx="5004787" cy="370650"/>
          </a:xfrm>
        </p:grpSpPr>
        <p:pic>
          <p:nvPicPr>
            <p:cNvPr id="10" name="Picture 3" descr="\\intranet.fr\sgdsn\utilisateurs\mesdocuments\duclos-j\My Pictures\icons\checked.png">
              <a:extLst>
                <a:ext uri="{FF2B5EF4-FFF2-40B4-BE49-F238E27FC236}">
                  <a16:creationId xmlns:a16="http://schemas.microsoft.com/office/drawing/2014/main" id="{80FB8F34-A447-4055-8AF5-85160AE35C8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3583599"/>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321AB17C-3213-597C-DCC7-9C6A932D01F6}"/>
                </a:ext>
              </a:extLst>
            </p:cNvPr>
            <p:cNvSpPr txBox="1"/>
            <p:nvPr/>
          </p:nvSpPr>
          <p:spPr>
            <a:xfrm>
              <a:off x="7142125" y="3572988"/>
              <a:ext cx="421698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si l’organisme sait comment l’appliquer</a:t>
              </a:r>
            </a:p>
          </p:txBody>
        </p:sp>
      </p:grpSp>
      <p:grpSp>
        <p:nvGrpSpPr>
          <p:cNvPr id="25" name="Groupe 24">
            <a:extLst>
              <a:ext uri="{FF2B5EF4-FFF2-40B4-BE49-F238E27FC236}">
                <a16:creationId xmlns:a16="http://schemas.microsoft.com/office/drawing/2014/main" id="{5F48D297-C1C6-C3A5-7078-CEB143A64369}"/>
              </a:ext>
            </a:extLst>
          </p:cNvPr>
          <p:cNvGrpSpPr/>
          <p:nvPr/>
        </p:nvGrpSpPr>
        <p:grpSpPr>
          <a:xfrm>
            <a:off x="6262886" y="3670899"/>
            <a:ext cx="3693916" cy="369514"/>
            <a:chOff x="6354326" y="4148419"/>
            <a:chExt cx="3693916" cy="369514"/>
          </a:xfrm>
        </p:grpSpPr>
        <p:pic>
          <p:nvPicPr>
            <p:cNvPr id="11" name="Picture 3" descr="\\intranet.fr\sgdsn\utilisateurs\mesdocuments\duclos-j\My Pictures\icons\checked.png">
              <a:extLst>
                <a:ext uri="{FF2B5EF4-FFF2-40B4-BE49-F238E27FC236}">
                  <a16:creationId xmlns:a16="http://schemas.microsoft.com/office/drawing/2014/main" id="{58A36669-6CCB-41D8-27FF-74A055ECD8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4157894"/>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867227C5-ADE3-779C-82DE-9B809136D173}"/>
                </a:ext>
              </a:extLst>
            </p:cNvPr>
            <p:cNvSpPr txBox="1"/>
            <p:nvPr/>
          </p:nvSpPr>
          <p:spPr>
            <a:xfrm>
              <a:off x="7142125" y="4148419"/>
              <a:ext cx="2906117"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sauf s’il y a une politique</a:t>
              </a:r>
            </a:p>
          </p:txBody>
        </p:sp>
      </p:grpSp>
      <p:grpSp>
        <p:nvGrpSpPr>
          <p:cNvPr id="26" name="Groupe 25">
            <a:extLst>
              <a:ext uri="{FF2B5EF4-FFF2-40B4-BE49-F238E27FC236}">
                <a16:creationId xmlns:a16="http://schemas.microsoft.com/office/drawing/2014/main" id="{098B4E33-2391-DB73-99D8-18298DF22A35}"/>
              </a:ext>
            </a:extLst>
          </p:cNvPr>
          <p:cNvGrpSpPr/>
          <p:nvPr/>
        </p:nvGrpSpPr>
        <p:grpSpPr>
          <a:xfrm>
            <a:off x="6262904" y="4246330"/>
            <a:ext cx="5963109" cy="369332"/>
            <a:chOff x="6354344" y="4723850"/>
            <a:chExt cx="5963109" cy="369332"/>
          </a:xfrm>
        </p:grpSpPr>
        <p:pic>
          <p:nvPicPr>
            <p:cNvPr id="13" name="Picture 2" descr="\\intranet.fr\sgdsn\utilisateurs\mesdocuments\duclos-j\My Pictures\icons\error.png">
              <a:extLst>
                <a:ext uri="{FF2B5EF4-FFF2-40B4-BE49-F238E27FC236}">
                  <a16:creationId xmlns:a16="http://schemas.microsoft.com/office/drawing/2014/main" id="{85146A74-B17C-F25E-8FFB-7448CC468B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473218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B56CFE07-1525-5046-7324-2E62FF8B20AD}"/>
                </a:ext>
              </a:extLst>
            </p:cNvPr>
            <p:cNvSpPr txBox="1"/>
            <p:nvPr/>
          </p:nvSpPr>
          <p:spPr>
            <a:xfrm>
              <a:off x="7142125" y="4723850"/>
              <a:ext cx="517532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plus, trop large, pas assez directement applicable</a:t>
              </a:r>
            </a:p>
          </p:txBody>
        </p:sp>
      </p:grpSp>
      <p:grpSp>
        <p:nvGrpSpPr>
          <p:cNvPr id="27" name="Groupe 26">
            <a:extLst>
              <a:ext uri="{FF2B5EF4-FFF2-40B4-BE49-F238E27FC236}">
                <a16:creationId xmlns:a16="http://schemas.microsoft.com/office/drawing/2014/main" id="{AEC3205C-2125-0F5D-E301-B42A2319BF91}"/>
              </a:ext>
            </a:extLst>
          </p:cNvPr>
          <p:cNvGrpSpPr/>
          <p:nvPr/>
        </p:nvGrpSpPr>
        <p:grpSpPr>
          <a:xfrm>
            <a:off x="6262886" y="4821761"/>
            <a:ext cx="4587237" cy="369332"/>
            <a:chOff x="6354326" y="5299281"/>
            <a:chExt cx="4587237" cy="369332"/>
          </a:xfrm>
        </p:grpSpPr>
        <p:pic>
          <p:nvPicPr>
            <p:cNvPr id="12" name="Picture 3" descr="\\intranet.fr\sgdsn\utilisateurs\mesdocuments\duclos-j\My Pictures\icons\checked.png">
              <a:extLst>
                <a:ext uri="{FF2B5EF4-FFF2-40B4-BE49-F238E27FC236}">
                  <a16:creationId xmlns:a16="http://schemas.microsoft.com/office/drawing/2014/main" id="{A136E11A-B127-2FF6-7460-B14C2395CC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5306445"/>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175EBE5-E3FD-D64A-36A1-5017E9A74D99}"/>
                </a:ext>
              </a:extLst>
            </p:cNvPr>
            <p:cNvSpPr txBox="1"/>
            <p:nvPr/>
          </p:nvSpPr>
          <p:spPr>
            <a:xfrm>
              <a:off x="7142125" y="5299281"/>
              <a:ext cx="379943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une bonne idée si pas de politique</a:t>
              </a:r>
            </a:p>
          </p:txBody>
        </p:sp>
      </p:grpSp>
      <p:grpSp>
        <p:nvGrpSpPr>
          <p:cNvPr id="28" name="Groupe 27">
            <a:extLst>
              <a:ext uri="{FF2B5EF4-FFF2-40B4-BE49-F238E27FC236}">
                <a16:creationId xmlns:a16="http://schemas.microsoft.com/office/drawing/2014/main" id="{4686C5A7-DF0D-DBCF-303F-294373A92440}"/>
              </a:ext>
            </a:extLst>
          </p:cNvPr>
          <p:cNvGrpSpPr/>
          <p:nvPr/>
        </p:nvGrpSpPr>
        <p:grpSpPr>
          <a:xfrm>
            <a:off x="6262904" y="5397191"/>
            <a:ext cx="5405712" cy="369332"/>
            <a:chOff x="6354344" y="5874711"/>
            <a:chExt cx="5405712" cy="369332"/>
          </a:xfrm>
        </p:grpSpPr>
        <p:pic>
          <p:nvPicPr>
            <p:cNvPr id="14" name="Picture 2" descr="\\intranet.fr\sgdsn\utilisateurs\mesdocuments\duclos-j\My Pictures\icons\error.png">
              <a:extLst>
                <a:ext uri="{FF2B5EF4-FFF2-40B4-BE49-F238E27FC236}">
                  <a16:creationId xmlns:a16="http://schemas.microsoft.com/office/drawing/2014/main" id="{076DB26C-0E8A-1FEC-4AFC-12D7F492F6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588073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4B8A5F03-CBF8-B05E-D9C1-08FA5EFF6F49}"/>
                </a:ext>
              </a:extLst>
            </p:cNvPr>
            <p:cNvSpPr txBox="1"/>
            <p:nvPr/>
          </p:nvSpPr>
          <p:spPr>
            <a:xfrm>
              <a:off x="7142125" y="5874711"/>
              <a:ext cx="461793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pas applicable aux données non classifiées</a:t>
              </a:r>
            </a:p>
          </p:txBody>
        </p:sp>
      </p:grpSp>
      <p:pic>
        <p:nvPicPr>
          <p:cNvPr id="3" name="Image 2">
            <a:extLst>
              <a:ext uri="{FF2B5EF4-FFF2-40B4-BE49-F238E27FC236}">
                <a16:creationId xmlns:a16="http://schemas.microsoft.com/office/drawing/2014/main" id="{B040AEC4-5310-8CFA-F105-20F62016B677}"/>
              </a:ext>
            </a:extLst>
          </p:cNvPr>
          <p:cNvPicPr>
            <a:picLocks noChangeAspect="1"/>
          </p:cNvPicPr>
          <p:nvPr/>
        </p:nvPicPr>
        <p:blipFill>
          <a:blip r:embed="rId10"/>
          <a:stretch>
            <a:fillRect/>
          </a:stretch>
        </p:blipFill>
        <p:spPr>
          <a:xfrm>
            <a:off x="11112000" y="0"/>
            <a:ext cx="1080000" cy="1080000"/>
          </a:xfrm>
          <a:prstGeom prst="rect">
            <a:avLst/>
          </a:prstGeom>
        </p:spPr>
      </p:pic>
      <p:grpSp>
        <p:nvGrpSpPr>
          <p:cNvPr id="31" name="Groupe 30">
            <a:extLst>
              <a:ext uri="{FF2B5EF4-FFF2-40B4-BE49-F238E27FC236}">
                <a16:creationId xmlns:a16="http://schemas.microsoft.com/office/drawing/2014/main" id="{E1145236-CD6A-E50D-CE87-F8F0EF596ABF}"/>
              </a:ext>
            </a:extLst>
          </p:cNvPr>
          <p:cNvGrpSpPr/>
          <p:nvPr/>
        </p:nvGrpSpPr>
        <p:grpSpPr>
          <a:xfrm>
            <a:off x="6256280" y="1938788"/>
            <a:ext cx="2892223" cy="375150"/>
            <a:chOff x="6256280" y="2182628"/>
            <a:chExt cx="2892223" cy="375150"/>
          </a:xfrm>
        </p:grpSpPr>
        <p:sp>
          <p:nvSpPr>
            <p:cNvPr id="15" name="ZoneTexte 14">
              <a:extLst>
                <a:ext uri="{FF2B5EF4-FFF2-40B4-BE49-F238E27FC236}">
                  <a16:creationId xmlns:a16="http://schemas.microsoft.com/office/drawing/2014/main" id="{0B8B79AC-557E-8810-F027-2FBC3CA5FE76}"/>
                </a:ext>
              </a:extLst>
            </p:cNvPr>
            <p:cNvSpPr txBox="1"/>
            <p:nvPr/>
          </p:nvSpPr>
          <p:spPr>
            <a:xfrm>
              <a:off x="7050685" y="2188446"/>
              <a:ext cx="20978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il n’y en a pas…</a:t>
              </a:r>
            </a:p>
          </p:txBody>
        </p:sp>
        <p:pic>
          <p:nvPicPr>
            <p:cNvPr id="30" name="Picture 2" descr="\\intranet.fr\sgdsn\utilisateurs\mesdocuments\duclos-j\My Pictures\icons\error.png">
              <a:extLst>
                <a:ext uri="{FF2B5EF4-FFF2-40B4-BE49-F238E27FC236}">
                  <a16:creationId xmlns:a16="http://schemas.microsoft.com/office/drawing/2014/main" id="{7463F39A-6706-5A55-418A-FFAC2EADF9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6280" y="2182628"/>
              <a:ext cx="360000"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ZoneTexte 7">
            <a:extLst>
              <a:ext uri="{FF2B5EF4-FFF2-40B4-BE49-F238E27FC236}">
                <a16:creationId xmlns:a16="http://schemas.microsoft.com/office/drawing/2014/main" id="{9B78FD8A-5FFF-859F-160F-522F3C1E7D8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4937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A69A9-95FC-1F46-5194-CFA4F6E18817}"/>
              </a:ext>
            </a:extLst>
          </p:cNvPr>
          <p:cNvSpPr>
            <a:spLocks noGrp="1"/>
          </p:cNvSpPr>
          <p:nvPr>
            <p:ph type="title"/>
          </p:nvPr>
        </p:nvSpPr>
        <p:spPr/>
        <p:txBody>
          <a:bodyPr>
            <a:normAutofit fontScale="90000"/>
          </a:bodyPr>
          <a:lstStyle/>
          <a:p>
            <a:r>
              <a:rPr lang="fr-FR" dirty="0"/>
              <a:t>Comment évaluer la conformité au socle ?</a:t>
            </a:r>
          </a:p>
        </p:txBody>
      </p:sp>
      <p:graphicFrame>
        <p:nvGraphicFramePr>
          <p:cNvPr id="7" name="Espace réservé du contenu 6">
            <a:extLst>
              <a:ext uri="{FF2B5EF4-FFF2-40B4-BE49-F238E27FC236}">
                <a16:creationId xmlns:a16="http://schemas.microsoft.com/office/drawing/2014/main" id="{72BCD1BC-2F4F-3639-D514-73B44FBACC4F}"/>
              </a:ext>
            </a:extLst>
          </p:cNvPr>
          <p:cNvGraphicFramePr>
            <a:graphicFrameLocks noGrp="1"/>
          </p:cNvGraphicFramePr>
          <p:nvPr>
            <p:ph idx="1"/>
            <p:extLst>
              <p:ext uri="{D42A27DB-BD31-4B8C-83A1-F6EECF244321}">
                <p14:modId xmlns:p14="http://schemas.microsoft.com/office/powerpoint/2010/main" val="11300953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pied de page 4">
            <a:extLst>
              <a:ext uri="{FF2B5EF4-FFF2-40B4-BE49-F238E27FC236}">
                <a16:creationId xmlns:a16="http://schemas.microsoft.com/office/drawing/2014/main" id="{811F4039-5322-0CDF-968B-0D6529E155AE}"/>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216E9A7-58A4-F073-D56A-A3C2802D582F}"/>
              </a:ext>
            </a:extLst>
          </p:cNvPr>
          <p:cNvSpPr>
            <a:spLocks noGrp="1"/>
          </p:cNvSpPr>
          <p:nvPr>
            <p:ph type="sldNum" sz="quarter" idx="12"/>
          </p:nvPr>
        </p:nvSpPr>
        <p:spPr/>
        <p:txBody>
          <a:bodyPr/>
          <a:lstStyle/>
          <a:p>
            <a:pPr rtl="0"/>
            <a:fld id="{294A09A9-5501-47C1-A89A-A340965A2BE2}" type="slidenum">
              <a:rPr lang="fr-FR" noProof="0" smtClean="0"/>
              <a:t>56</a:t>
            </a:fld>
            <a:endParaRPr lang="fr-FR" noProof="0"/>
          </a:p>
        </p:txBody>
      </p:sp>
      <p:sp>
        <p:nvSpPr>
          <p:cNvPr id="4" name="Espace réservé de la date 3">
            <a:extLst>
              <a:ext uri="{FF2B5EF4-FFF2-40B4-BE49-F238E27FC236}">
                <a16:creationId xmlns:a16="http://schemas.microsoft.com/office/drawing/2014/main" id="{E4F9559F-E54F-87EA-94AC-0DC98D1DA57F}"/>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60EE5629-A2EC-2967-6F80-CFDBEA8AC2E9}"/>
              </a:ext>
            </a:extLst>
          </p:cNvPr>
          <p:cNvSpPr>
            <a:spLocks noGrp="1"/>
          </p:cNvSpPr>
          <p:nvPr>
            <p:ph type="body" sz="quarter" idx="13"/>
          </p:nvPr>
        </p:nvSpPr>
        <p:spPr/>
        <p:txBody>
          <a:bodyPr/>
          <a:lstStyle/>
          <a:p>
            <a:r>
              <a:rPr lang="fr-FR" dirty="0"/>
              <a:t>Plusieurs solutions cumulables</a:t>
            </a:r>
          </a:p>
        </p:txBody>
      </p:sp>
      <p:sp>
        <p:nvSpPr>
          <p:cNvPr id="3" name="ZoneTexte 2">
            <a:extLst>
              <a:ext uri="{FF2B5EF4-FFF2-40B4-BE49-F238E27FC236}">
                <a16:creationId xmlns:a16="http://schemas.microsoft.com/office/drawing/2014/main" id="{B5E59246-1005-535C-EB14-0C4B2320CD4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16603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E7A3D8D-FF03-4982-AD80-D5A59BAC7F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AD4991C8-6D39-423A-9EEB-F18FCD2FE17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30D2236A-8669-4B39-89AB-E148CD5D0CA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835D5477-A361-460A-BB65-B4369583035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46177F8-AFA6-4BBA-BB0F-2F051C53F81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F421F45B-BEB4-4B28-9A1A-D1EB45FBB03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BD1DE19C-3358-4A38-9D88-F9E4D68D5A5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9295B1B-DC77-4C83-8879-3ED51ABDAAC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2435BB65-D734-482B-951B-3AC4F4939810}"/>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98AF2808-BDCE-4AAC-9C5B-8465EB00C5C7}"/>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graphicEl>
                                              <a:dgm id="{9C4681C3-7CA3-48D5-90BA-7FAA854AC59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ED3827B0-7F1E-4319-BD34-787CEBA0A5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rev="1"/>
        </p:bldSub>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A47DC-C125-AB24-1005-986089DF869B}"/>
              </a:ext>
            </a:extLst>
          </p:cNvPr>
          <p:cNvSpPr>
            <a:spLocks noGrp="1"/>
          </p:cNvSpPr>
          <p:nvPr>
            <p:ph type="title"/>
          </p:nvPr>
        </p:nvSpPr>
        <p:spPr/>
        <p:txBody>
          <a:bodyPr>
            <a:normAutofit fontScale="90000"/>
          </a:bodyPr>
          <a:lstStyle/>
          <a:p>
            <a:r>
              <a:rPr lang="fr-FR" dirty="0">
                <a:solidFill>
                  <a:schemeClr val="tx1"/>
                </a:solidFill>
              </a:rPr>
              <a:t>Les bonnes pratiques traitent les risques standards et non ciblés</a:t>
            </a:r>
          </a:p>
        </p:txBody>
      </p:sp>
      <p:sp>
        <p:nvSpPr>
          <p:cNvPr id="7" name="Espace réservé du contenu 6">
            <a:extLst>
              <a:ext uri="{FF2B5EF4-FFF2-40B4-BE49-F238E27FC236}">
                <a16:creationId xmlns:a16="http://schemas.microsoft.com/office/drawing/2014/main" id="{BA002C44-9800-6766-F1EF-9ACCB3D8F556}"/>
              </a:ext>
            </a:extLst>
          </p:cNvPr>
          <p:cNvSpPr>
            <a:spLocks noGrp="1"/>
          </p:cNvSpPr>
          <p:nvPr>
            <p:ph sz="half" idx="2"/>
          </p:nvPr>
        </p:nvSpPr>
        <p:spPr/>
        <p:txBody>
          <a:bodyPr>
            <a:normAutofit fontScale="85000" lnSpcReduction="20000"/>
          </a:bodyPr>
          <a:lstStyle/>
          <a:p>
            <a:r>
              <a:rPr lang="fr-FR" b="1" dirty="0"/>
              <a:t>Les règles qu’on s’est engagé à respecter suffisent à traiter la plupart des risques</a:t>
            </a:r>
          </a:p>
          <a:p>
            <a:pPr lvl="1"/>
            <a:r>
              <a:rPr lang="fr-FR" dirty="0"/>
              <a:t>Les bonnes pratiques sont reconnues comme efficaces</a:t>
            </a:r>
          </a:p>
          <a:p>
            <a:pPr lvl="1"/>
            <a:r>
              <a:rPr lang="fr-FR" dirty="0"/>
              <a:t>Elles protègent disponibilité, intégrité et confidentialité des données</a:t>
            </a:r>
          </a:p>
          <a:p>
            <a:pPr lvl="1"/>
            <a:r>
              <a:rPr lang="fr-FR" dirty="0"/>
              <a:t>Les causes accidentelles</a:t>
            </a:r>
          </a:p>
          <a:p>
            <a:pPr lvl="1"/>
            <a:r>
              <a:rPr lang="fr-FR" dirty="0"/>
              <a:t>Les causes délibérées</a:t>
            </a:r>
          </a:p>
          <a:p>
            <a:endParaRPr lang="fr-FR" dirty="0"/>
          </a:p>
          <a:p>
            <a:r>
              <a:rPr lang="fr-FR" b="1" dirty="0"/>
              <a:t>Des vérifications doivent toutefois être faites</a:t>
            </a:r>
          </a:p>
          <a:p>
            <a:pPr lvl="1"/>
            <a:r>
              <a:rPr lang="fr-FR" dirty="0"/>
              <a:t>Sont-elles réellement appliquées ?</a:t>
            </a:r>
          </a:p>
          <a:p>
            <a:pPr lvl="1"/>
            <a:r>
              <a:rPr lang="fr-FR" dirty="0"/>
              <a:t>Ne peuvent-elles pas être améliorées ?</a:t>
            </a:r>
          </a:p>
          <a:p>
            <a:pPr lvl="1"/>
            <a:endParaRPr lang="fr-FR" dirty="0"/>
          </a:p>
        </p:txBody>
      </p:sp>
      <p:sp>
        <p:nvSpPr>
          <p:cNvPr id="4" name="Espace réservé de la date 3">
            <a:extLst>
              <a:ext uri="{FF2B5EF4-FFF2-40B4-BE49-F238E27FC236}">
                <a16:creationId xmlns:a16="http://schemas.microsoft.com/office/drawing/2014/main" id="{A3A3438E-C611-EE91-C8E8-71D0331EA63B}"/>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C863325E-3E53-D640-0935-4F0AB51A1D3F}"/>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CCC2550-784A-4F49-63D2-388C9912D166}"/>
              </a:ext>
            </a:extLst>
          </p:cNvPr>
          <p:cNvSpPr>
            <a:spLocks noGrp="1"/>
          </p:cNvSpPr>
          <p:nvPr>
            <p:ph type="sldNum" sz="quarter" idx="12"/>
          </p:nvPr>
        </p:nvSpPr>
        <p:spPr/>
        <p:txBody>
          <a:bodyPr/>
          <a:lstStyle/>
          <a:p>
            <a:pPr rtl="0"/>
            <a:fld id="{294A09A9-5501-47C1-A89A-A340965A2BE2}" type="slidenum">
              <a:rPr lang="fr-FR" noProof="0" smtClean="0"/>
              <a:t>57</a:t>
            </a:fld>
            <a:endParaRPr lang="fr-FR" noProof="0"/>
          </a:p>
        </p:txBody>
      </p:sp>
      <p:pic>
        <p:nvPicPr>
          <p:cNvPr id="8" name="Espace réservé du contenu 7" descr="Une image contenant texte, Police, logo, conception&#10;&#10;Description générée automatiquement">
            <a:extLst>
              <a:ext uri="{FF2B5EF4-FFF2-40B4-BE49-F238E27FC236}">
                <a16:creationId xmlns:a16="http://schemas.microsoft.com/office/drawing/2014/main" id="{ACF20237-C35C-9B8B-2BF1-8345F8FBF799}"/>
              </a:ext>
            </a:extLst>
          </p:cNvPr>
          <p:cNvPicPr>
            <a:picLocks noGrp="1" noChangeAspect="1"/>
          </p:cNvPicPr>
          <p:nvPr>
            <p:ph sz="half" idx="1"/>
          </p:nvPr>
        </p:nvPicPr>
        <p:blipFill>
          <a:blip r:embed="rId2"/>
          <a:stretch>
            <a:fillRect/>
          </a:stretch>
        </p:blipFill>
        <p:spPr>
          <a:xfrm>
            <a:off x="838200" y="1834198"/>
            <a:ext cx="5181600" cy="4334192"/>
          </a:xfrm>
          <a:prstGeom prst="rect">
            <a:avLst/>
          </a:prstGeom>
        </p:spPr>
      </p:pic>
      <p:sp>
        <p:nvSpPr>
          <p:cNvPr id="3" name="ZoneTexte 2">
            <a:extLst>
              <a:ext uri="{FF2B5EF4-FFF2-40B4-BE49-F238E27FC236}">
                <a16:creationId xmlns:a16="http://schemas.microsoft.com/office/drawing/2014/main" id="{04892078-65B0-9D82-0FE4-250114A29EE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3629706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14816-53FB-96DA-B1B9-22E11DCC4B0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194686-05D5-BDE3-D703-59767F261423}"/>
              </a:ext>
            </a:extLst>
          </p:cNvPr>
          <p:cNvSpPr>
            <a:spLocks noGrp="1"/>
          </p:cNvSpPr>
          <p:nvPr>
            <p:ph type="title"/>
          </p:nvPr>
        </p:nvSpPr>
        <p:spPr/>
        <p:txBody>
          <a:bodyPr>
            <a:normAutofit fontScale="90000"/>
          </a:bodyPr>
          <a:lstStyle/>
          <a:p>
            <a:r>
              <a:rPr lang="fr-FR" dirty="0"/>
              <a:t>Mesures</a:t>
            </a:r>
            <a:endParaRPr lang="fr-FR" sz="3100" dirty="0"/>
          </a:p>
        </p:txBody>
      </p:sp>
      <p:sp>
        <p:nvSpPr>
          <p:cNvPr id="3" name="Espace réservé du contenu 2">
            <a:extLst>
              <a:ext uri="{FF2B5EF4-FFF2-40B4-BE49-F238E27FC236}">
                <a16:creationId xmlns:a16="http://schemas.microsoft.com/office/drawing/2014/main" id="{21D4311F-57E4-689A-A862-432F591D091E}"/>
              </a:ext>
            </a:extLst>
          </p:cNvPr>
          <p:cNvSpPr>
            <a:spLocks noGrp="1"/>
          </p:cNvSpPr>
          <p:nvPr>
            <p:ph idx="1"/>
          </p:nvPr>
        </p:nvSpPr>
        <p:spPr>
          <a:xfrm>
            <a:off x="838200" y="1825625"/>
            <a:ext cx="10515600" cy="2925228"/>
          </a:xfrm>
        </p:spPr>
        <p:txBody>
          <a:bodyPr>
            <a:normAutofit lnSpcReduction="10000"/>
          </a:bodyPr>
          <a:lstStyle/>
          <a:p>
            <a:r>
              <a:rPr lang="fr-FR" dirty="0"/>
              <a:t>Oui ! On peut d’ores-et-déjà déterminer des mesures complémentaires au socle</a:t>
            </a:r>
          </a:p>
          <a:p>
            <a:pPr lvl="1"/>
            <a:r>
              <a:rPr lang="fr-FR" dirty="0"/>
              <a:t>Corriger les écarts</a:t>
            </a:r>
          </a:p>
          <a:p>
            <a:pPr lvl="1"/>
            <a:r>
              <a:rPr lang="fr-FR" dirty="0"/>
              <a:t>Améliorer les règles, notamment dans 3 cas</a:t>
            </a:r>
          </a:p>
          <a:p>
            <a:pPr lvl="2"/>
            <a:r>
              <a:rPr lang="fr-FR" dirty="0"/>
              <a:t>Si elles sont mal comprises</a:t>
            </a:r>
          </a:p>
          <a:p>
            <a:pPr lvl="2"/>
            <a:r>
              <a:rPr lang="fr-FR" dirty="0"/>
              <a:t>Si elles sont difficilement appliquées</a:t>
            </a:r>
          </a:p>
          <a:p>
            <a:pPr lvl="2"/>
            <a:r>
              <a:rPr lang="fr-FR" dirty="0"/>
              <a:t>Si elles divergent trop des bonnes pratiques (ISO/IEC 27002, recommandations de l’ANSSI, etc.)</a:t>
            </a:r>
          </a:p>
          <a:p>
            <a:pPr lvl="1"/>
            <a:endParaRPr lang="fr-FR" dirty="0"/>
          </a:p>
        </p:txBody>
      </p:sp>
      <p:sp>
        <p:nvSpPr>
          <p:cNvPr id="5" name="Espace réservé du pied de page 4">
            <a:extLst>
              <a:ext uri="{FF2B5EF4-FFF2-40B4-BE49-F238E27FC236}">
                <a16:creationId xmlns:a16="http://schemas.microsoft.com/office/drawing/2014/main" id="{FE7BAA0F-D51A-5FDF-863C-64B9D6584CE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D7F8E75-11BD-3CD8-E76D-FA8CEBBC67E1}"/>
              </a:ext>
            </a:extLst>
          </p:cNvPr>
          <p:cNvSpPr>
            <a:spLocks noGrp="1"/>
          </p:cNvSpPr>
          <p:nvPr>
            <p:ph type="sldNum" sz="quarter" idx="12"/>
          </p:nvPr>
        </p:nvSpPr>
        <p:spPr/>
        <p:txBody>
          <a:bodyPr/>
          <a:lstStyle/>
          <a:p>
            <a:pPr rtl="0"/>
            <a:fld id="{294A09A9-5501-47C1-A89A-A340965A2BE2}" type="slidenum">
              <a:rPr lang="fr-FR" noProof="0" smtClean="0"/>
              <a:t>58</a:t>
            </a:fld>
            <a:endParaRPr lang="fr-FR" noProof="0"/>
          </a:p>
        </p:txBody>
      </p:sp>
      <p:sp>
        <p:nvSpPr>
          <p:cNvPr id="4" name="Espace réservé de la date 3">
            <a:extLst>
              <a:ext uri="{FF2B5EF4-FFF2-40B4-BE49-F238E27FC236}">
                <a16:creationId xmlns:a16="http://schemas.microsoft.com/office/drawing/2014/main" id="{CE8919DB-0F23-0313-6630-E82DE0904906}"/>
              </a:ext>
            </a:extLst>
          </p:cNvPr>
          <p:cNvSpPr>
            <a:spLocks noGrp="1"/>
          </p:cNvSpPr>
          <p:nvPr>
            <p:ph type="dt" sz="half" idx="10"/>
          </p:nvPr>
        </p:nvSpPr>
        <p:spPr/>
        <p:txBody>
          <a:bodyPr/>
          <a:lstStyle/>
          <a:p>
            <a:pPr rtl="0"/>
            <a:r>
              <a:rPr lang="fr-FR" noProof="0"/>
              <a:t>01/07/2025</a:t>
            </a:r>
          </a:p>
        </p:txBody>
      </p:sp>
      <p:sp>
        <p:nvSpPr>
          <p:cNvPr id="10" name="Espace réservé du texte 9">
            <a:extLst>
              <a:ext uri="{FF2B5EF4-FFF2-40B4-BE49-F238E27FC236}">
                <a16:creationId xmlns:a16="http://schemas.microsoft.com/office/drawing/2014/main" id="{48B76EC1-2359-7377-DA45-D6FC7718833B}"/>
              </a:ext>
            </a:extLst>
          </p:cNvPr>
          <p:cNvSpPr>
            <a:spLocks noGrp="1"/>
          </p:cNvSpPr>
          <p:nvPr>
            <p:ph type="body" sz="quarter" idx="13"/>
          </p:nvPr>
        </p:nvSpPr>
        <p:spPr/>
        <p:txBody>
          <a:bodyPr/>
          <a:lstStyle/>
          <a:p>
            <a:r>
              <a:rPr lang="fr-FR" dirty="0"/>
              <a:t>Peut-on déterminer des mesures sur le socle de règles ?</a:t>
            </a:r>
          </a:p>
        </p:txBody>
      </p:sp>
      <p:pic>
        <p:nvPicPr>
          <p:cNvPr id="7" name="Image 6">
            <a:extLst>
              <a:ext uri="{FF2B5EF4-FFF2-40B4-BE49-F238E27FC236}">
                <a16:creationId xmlns:a16="http://schemas.microsoft.com/office/drawing/2014/main" id="{27C0D10E-F182-53DC-243C-4DFE1AA7B4B7}"/>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8" name="Organigramme : Alternative 7">
            <a:extLst>
              <a:ext uri="{FF2B5EF4-FFF2-40B4-BE49-F238E27FC236}">
                <a16:creationId xmlns:a16="http://schemas.microsoft.com/office/drawing/2014/main" id="{CB1CBB4A-70D7-6D3E-0812-333155E45474}"/>
              </a:ext>
            </a:extLst>
          </p:cNvPr>
          <p:cNvSpPr/>
          <p:nvPr/>
        </p:nvSpPr>
        <p:spPr>
          <a:xfrm>
            <a:off x="2174238" y="52702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045C87B2-CCDE-106F-9132-FBF9440FEEB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143989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0DA32-99AB-2459-A5B1-A4D030EFAC4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CE55CF3-ED13-5942-93D9-82DC57B04C95}"/>
              </a:ext>
            </a:extLst>
          </p:cNvPr>
          <p:cNvSpPr>
            <a:spLocks noGrp="1"/>
          </p:cNvSpPr>
          <p:nvPr>
            <p:ph type="title"/>
          </p:nvPr>
        </p:nvSpPr>
        <p:spPr/>
        <p:txBody>
          <a:bodyPr>
            <a:normAutofit fontScale="90000"/>
          </a:bodyPr>
          <a:lstStyle/>
          <a:p>
            <a:r>
              <a:rPr lang="fr-FR" dirty="0"/>
              <a:t>Et chez vous alors ? Exercice personnel</a:t>
            </a:r>
          </a:p>
        </p:txBody>
      </p:sp>
      <p:sp>
        <p:nvSpPr>
          <p:cNvPr id="5" name="Espace réservé du pied de page 4">
            <a:extLst>
              <a:ext uri="{FF2B5EF4-FFF2-40B4-BE49-F238E27FC236}">
                <a16:creationId xmlns:a16="http://schemas.microsoft.com/office/drawing/2014/main" id="{7CD282A6-06C2-B456-E37E-FA7AC9E6CCC2}"/>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03A12875-FC6B-9DF5-BC72-F02C66BE5A8F}"/>
              </a:ext>
            </a:extLst>
          </p:cNvPr>
          <p:cNvSpPr>
            <a:spLocks noGrp="1"/>
          </p:cNvSpPr>
          <p:nvPr>
            <p:ph type="sldNum" sz="quarter" idx="12"/>
          </p:nvPr>
        </p:nvSpPr>
        <p:spPr/>
        <p:txBody>
          <a:bodyPr/>
          <a:lstStyle/>
          <a:p>
            <a:pPr rtl="0"/>
            <a:fld id="{294A09A9-5501-47C1-A89A-A340965A2BE2}" type="slidenum">
              <a:rPr lang="fr-FR" noProof="0" smtClean="0"/>
              <a:t>59</a:t>
            </a:fld>
            <a:endParaRPr lang="fr-FR" noProof="0"/>
          </a:p>
        </p:txBody>
      </p:sp>
      <p:sp>
        <p:nvSpPr>
          <p:cNvPr id="4" name="Espace réservé de la date 3">
            <a:extLst>
              <a:ext uri="{FF2B5EF4-FFF2-40B4-BE49-F238E27FC236}">
                <a16:creationId xmlns:a16="http://schemas.microsoft.com/office/drawing/2014/main" id="{0F797961-D30A-3DFC-319E-BA42E71C70B3}"/>
              </a:ext>
            </a:extLst>
          </p:cNvPr>
          <p:cNvSpPr>
            <a:spLocks noGrp="1"/>
          </p:cNvSpPr>
          <p:nvPr>
            <p:ph type="dt" sz="half" idx="10"/>
          </p:nvPr>
        </p:nvSpPr>
        <p:spPr/>
        <p:txBody>
          <a:bodyPr/>
          <a:lstStyle/>
          <a:p>
            <a:pPr rtl="0"/>
            <a:r>
              <a:rPr lang="fr-FR" noProof="0"/>
              <a:t>01/07/2025</a:t>
            </a:r>
          </a:p>
        </p:txBody>
      </p:sp>
      <p:sp>
        <p:nvSpPr>
          <p:cNvPr id="8" name="Espace réservé du texte 7">
            <a:extLst>
              <a:ext uri="{FF2B5EF4-FFF2-40B4-BE49-F238E27FC236}">
                <a16:creationId xmlns:a16="http://schemas.microsoft.com/office/drawing/2014/main" id="{77EB6273-61FB-1726-D5DF-A8F23C1D3497}"/>
              </a:ext>
            </a:extLst>
          </p:cNvPr>
          <p:cNvSpPr>
            <a:spLocks noGrp="1"/>
          </p:cNvSpPr>
          <p:nvPr>
            <p:ph type="body" sz="quarter" idx="13"/>
          </p:nvPr>
        </p:nvSpPr>
        <p:spPr/>
        <p:txBody>
          <a:bodyPr/>
          <a:lstStyle/>
          <a:p>
            <a:r>
              <a:rPr lang="fr-FR" dirty="0"/>
              <a:t>Choisissez et évaluez un socle de règles</a:t>
            </a:r>
          </a:p>
        </p:txBody>
      </p:sp>
      <p:graphicFrame>
        <p:nvGraphicFramePr>
          <p:cNvPr id="11" name="Espace réservé du contenu 10">
            <a:extLst>
              <a:ext uri="{FF2B5EF4-FFF2-40B4-BE49-F238E27FC236}">
                <a16:creationId xmlns:a16="http://schemas.microsoft.com/office/drawing/2014/main" id="{B51D039D-40CC-D3E6-A7B3-D816CA444A55}"/>
              </a:ext>
            </a:extLst>
          </p:cNvPr>
          <p:cNvGraphicFramePr>
            <a:graphicFrameLocks noGrp="1"/>
          </p:cNvGraphicFramePr>
          <p:nvPr>
            <p:ph idx="1"/>
          </p:nvPr>
        </p:nvGraphicFramePr>
        <p:xfrm>
          <a:off x="838200" y="2227070"/>
          <a:ext cx="10515600" cy="3136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ZoneTexte 2">
            <a:extLst>
              <a:ext uri="{FF2B5EF4-FFF2-40B4-BE49-F238E27FC236}">
                <a16:creationId xmlns:a16="http://schemas.microsoft.com/office/drawing/2014/main" id="{623F278C-1C3D-F7F7-2C3F-3FFBE63D7A9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4261673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E928AF6-2098-4EC1-488E-28F81A66ED70}"/>
              </a:ext>
            </a:extLst>
          </p:cNvPr>
          <p:cNvSpPr>
            <a:spLocks noGrp="1"/>
          </p:cNvSpPr>
          <p:nvPr>
            <p:ph type="title"/>
          </p:nvPr>
        </p:nvSpPr>
        <p:spPr/>
        <p:txBody>
          <a:bodyPr vert="horz" lIns="91440" tIns="45720" rIns="91440" bIns="45720" rtlCol="0" anchor="b">
            <a:noAutofit/>
          </a:bodyPr>
          <a:lstStyle/>
          <a:p>
            <a:r>
              <a:rPr lang="fr-FR" sz="4000" noProof="0" dirty="0"/>
              <a:t>Présentations</a:t>
            </a:r>
          </a:p>
        </p:txBody>
      </p:sp>
      <p:sp>
        <p:nvSpPr>
          <p:cNvPr id="4" name="Espace réservé du contenu 3">
            <a:extLst>
              <a:ext uri="{FF2B5EF4-FFF2-40B4-BE49-F238E27FC236}">
                <a16:creationId xmlns:a16="http://schemas.microsoft.com/office/drawing/2014/main" id="{382040B2-97DC-D757-13B2-F5B7EDE43393}"/>
              </a:ext>
            </a:extLst>
          </p:cNvPr>
          <p:cNvSpPr>
            <a:spLocks noGrp="1"/>
          </p:cNvSpPr>
          <p:nvPr>
            <p:ph sz="half" idx="2"/>
          </p:nvPr>
        </p:nvSpPr>
        <p:spPr/>
        <p:txBody>
          <a:bodyPr/>
          <a:lstStyle/>
          <a:p>
            <a:endParaRPr lang="fr-FR" dirty="0"/>
          </a:p>
          <a:p>
            <a:r>
              <a:rPr lang="fr-FR" dirty="0"/>
              <a:t>Qui êtes-vous ?</a:t>
            </a:r>
          </a:p>
          <a:p>
            <a:endParaRPr lang="fr-FR" dirty="0"/>
          </a:p>
          <a:p>
            <a:r>
              <a:rPr lang="fr-FR" dirty="0"/>
              <a:t>Quels sont vos besoins ?</a:t>
            </a:r>
          </a:p>
          <a:p>
            <a:endParaRPr lang="fr-FR" dirty="0"/>
          </a:p>
          <a:p>
            <a:pPr marL="0" indent="0">
              <a:buNone/>
            </a:pPr>
            <a:r>
              <a:rPr lang="fr-FR" dirty="0"/>
              <a:t>Nous allons nous adapter dans la mesure du possible !</a:t>
            </a:r>
          </a:p>
        </p:txBody>
      </p:sp>
      <p:sp>
        <p:nvSpPr>
          <p:cNvPr id="10" name="Date Placeholder 3">
            <a:extLst>
              <a:ext uri="{FF2B5EF4-FFF2-40B4-BE49-F238E27FC236}">
                <a16:creationId xmlns:a16="http://schemas.microsoft.com/office/drawing/2014/main" id="{5DCEC822-0C0F-5C67-F63F-4753C5FCABB6}"/>
              </a:ext>
            </a:extLst>
          </p:cNvPr>
          <p:cNvSpPr>
            <a:spLocks noGrp="1"/>
          </p:cNvSpPr>
          <p:nvPr>
            <p:ph type="dt" sz="half" idx="10"/>
          </p:nvPr>
        </p:nvSpPr>
        <p:spPr/>
        <p:txBody>
          <a:bodyPr vert="horz" lIns="91440" tIns="45720" rIns="91440" bIns="45720" rtlCol="0" anchor="ctr">
            <a:normAutofit/>
          </a:bodyP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spcAft>
                <a:spcPts val="600"/>
              </a:spcAft>
            </a:pPr>
            <a:r>
              <a:rPr lang="fr-FR">
                <a:solidFill>
                  <a:srgbClr val="7A7A7A"/>
                </a:solidFill>
              </a:rPr>
              <a:t>01/07/2025</a:t>
            </a:r>
          </a:p>
        </p:txBody>
      </p:sp>
      <p:sp>
        <p:nvSpPr>
          <p:cNvPr id="11" name="Footer Placeholder 4">
            <a:extLst>
              <a:ext uri="{FF2B5EF4-FFF2-40B4-BE49-F238E27FC236}">
                <a16:creationId xmlns:a16="http://schemas.microsoft.com/office/drawing/2014/main" id="{C8AEBFD8-324E-55BF-951E-04FAD179DE6F}"/>
              </a:ext>
            </a:extLst>
          </p:cNvPr>
          <p:cNvSpPr>
            <a:spLocks noGrp="1"/>
          </p:cNvSpPr>
          <p:nvPr>
            <p:ph type="ftr" sz="quarter" idx="11"/>
          </p:nvPr>
        </p:nvSpPr>
        <p:spPr/>
        <p:txBody>
          <a:bodyPr vert="horz" lIns="91440" tIns="45720" rIns="91440" bIns="45720" rtlCol="0" anchor="ctr">
            <a:normAutofit/>
          </a:bodyP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spcAft>
                <a:spcPts val="600"/>
              </a:spcAft>
            </a:pPr>
            <a:r>
              <a:rPr lang="fr-FR">
                <a:solidFill>
                  <a:srgbClr val="7A7A7A"/>
                </a:solidFill>
              </a:rPr>
              <a:t>EBIOS Risk Manager - Formation</a:t>
            </a:r>
          </a:p>
        </p:txBody>
      </p:sp>
      <p:sp>
        <p:nvSpPr>
          <p:cNvPr id="12" name="Slide Number Placeholder 5">
            <a:extLst>
              <a:ext uri="{FF2B5EF4-FFF2-40B4-BE49-F238E27FC236}">
                <a16:creationId xmlns:a16="http://schemas.microsoft.com/office/drawing/2014/main" id="{7556B6CC-B54D-8DF6-3D91-DE03243A4667}"/>
              </a:ext>
            </a:extLst>
          </p:cNvPr>
          <p:cNvSpPr>
            <a:spLocks noGrp="1"/>
          </p:cNvSpPr>
          <p:nvPr>
            <p:ph type="sldNum" sz="quarter" idx="12"/>
          </p:nvPr>
        </p:nvSpPr>
        <p:spPr/>
        <p:txBody>
          <a:bodyPr vert="horz" lIns="91440" tIns="45720" rIns="91440" bIns="45720" rtlCol="0" anchor="ctr">
            <a:normAutofit/>
          </a:bodyPr>
          <a:lstStyle>
            <a:lvl1pPr algn="r">
              <a:defRPr sz="1200" baseline="0">
                <a:solidFill>
                  <a:schemeClr val="tx2"/>
                </a:solidFill>
                <a:latin typeface="Calibri Light" panose="020F0302020204030204" pitchFamily="34" charset="0"/>
                <a:cs typeface="Calibri Light" panose="020F0302020204030204" pitchFamily="34" charset="0"/>
              </a:defRPr>
            </a:lvl1pPr>
          </a:lstStyle>
          <a:p>
            <a:pPr>
              <a:spcAft>
                <a:spcPts val="600"/>
              </a:spcAft>
            </a:pPr>
            <a:fld id="{294A09A9-5501-47C1-A89A-A340965A2BE2}" type="slidenum">
              <a:rPr lang="fr-FR" smtClean="0">
                <a:solidFill>
                  <a:srgbClr val="7A7A7A"/>
                </a:solidFill>
              </a:rPr>
              <a:pPr>
                <a:spcAft>
                  <a:spcPts val="600"/>
                </a:spcAft>
              </a:pPr>
              <a:t>6</a:t>
            </a:fld>
            <a:endParaRPr lang="fr-FR">
              <a:solidFill>
                <a:srgbClr val="7A7A7A"/>
              </a:solidFill>
            </a:endParaRPr>
          </a:p>
        </p:txBody>
      </p:sp>
      <p:pic>
        <p:nvPicPr>
          <p:cNvPr id="7" name="Picture 8" descr="Mètre ruban sur une table">
            <a:extLst>
              <a:ext uri="{FF2B5EF4-FFF2-40B4-BE49-F238E27FC236}">
                <a16:creationId xmlns:a16="http://schemas.microsoft.com/office/drawing/2014/main" id="{ED6A236B-82F0-79EB-77C6-919CA8BF8CF5}"/>
              </a:ext>
            </a:extLst>
          </p:cNvPr>
          <p:cNvPicPr>
            <a:picLocks noGrp="1" noChangeAspect="1"/>
          </p:cNvPicPr>
          <p:nvPr>
            <p:ph sz="half" idx="1"/>
          </p:nvPr>
        </p:nvPicPr>
        <p:blipFill>
          <a:blip r:embed="rId2"/>
          <a:srcRect t="1426" b="14289"/>
          <a:stretch/>
        </p:blipFill>
        <p:spPr>
          <a:xfrm>
            <a:off x="838200" y="2545879"/>
            <a:ext cx="5181600" cy="2910830"/>
          </a:xfrm>
          <a:prstGeom prst="rect">
            <a:avLst/>
          </a:prstGeom>
          <a:noFill/>
        </p:spPr>
      </p:pic>
    </p:spTree>
    <p:extLst>
      <p:ext uri="{BB962C8B-B14F-4D97-AF65-F5344CB8AC3E}">
        <p14:creationId xmlns:p14="http://schemas.microsoft.com/office/powerpoint/2010/main" val="126919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33358CD-F754-2556-FBF1-10821F85E35B}"/>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rgbClr val="7A7A7A"/>
                </a:solidFill>
              </a:rPr>
              <a:t>01/07/2025</a:t>
            </a:r>
            <a:endParaRPr lang="fr-FR" dirty="0">
              <a:solidFill>
                <a:srgbClr val="7A7A7A"/>
              </a:solidFill>
            </a:endParaRPr>
          </a:p>
        </p:txBody>
      </p:sp>
      <p:sp>
        <p:nvSpPr>
          <p:cNvPr id="8" name="Footer Placeholder 4">
            <a:extLst>
              <a:ext uri="{FF2B5EF4-FFF2-40B4-BE49-F238E27FC236}">
                <a16:creationId xmlns:a16="http://schemas.microsoft.com/office/drawing/2014/main" id="{5432C358-FCD1-389B-836E-9DED920889F2}"/>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9" name="Slide Number Placeholder 5">
            <a:extLst>
              <a:ext uri="{FF2B5EF4-FFF2-40B4-BE49-F238E27FC236}">
                <a16:creationId xmlns:a16="http://schemas.microsoft.com/office/drawing/2014/main" id="{8AD44D58-3249-EB5A-F110-6064C8EE1272}"/>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60</a:t>
            </a:fld>
            <a:endParaRPr lang="fr-FR"/>
          </a:p>
        </p:txBody>
      </p:sp>
      <p:sp>
        <p:nvSpPr>
          <p:cNvPr id="3" name="Espace réservé du contenu 2">
            <a:extLst>
              <a:ext uri="{FF2B5EF4-FFF2-40B4-BE49-F238E27FC236}">
                <a16:creationId xmlns:a16="http://schemas.microsoft.com/office/drawing/2014/main" id="{42734B1D-0D9D-FC91-3644-B9412987DD01}"/>
              </a:ext>
            </a:extLst>
          </p:cNvPr>
          <p:cNvSpPr>
            <a:spLocks noGrp="1"/>
          </p:cNvSpPr>
          <p:nvPr>
            <p:ph idx="1"/>
          </p:nvPr>
        </p:nvSpPr>
        <p:spPr/>
        <p:txBody>
          <a:bodyPr>
            <a:normAutofit fontScale="92500" lnSpcReduction="20000"/>
          </a:bodyPr>
          <a:lstStyle/>
          <a:p>
            <a:r>
              <a:rPr lang="fr-FR" dirty="0"/>
              <a:t>Comprendre qu’</a:t>
            </a:r>
            <a:r>
              <a:rPr lang="fr-FR" b="1" dirty="0"/>
              <a:t>un socle inapplicable ou invérifiable n’est pas un socle</a:t>
            </a:r>
          </a:p>
          <a:p>
            <a:r>
              <a:rPr lang="fr-FR" dirty="0"/>
              <a:t>Savoir </a:t>
            </a:r>
            <a:r>
              <a:rPr lang="fr-FR" b="1" dirty="0"/>
              <a:t>choisir son socle</a:t>
            </a:r>
          </a:p>
          <a:p>
            <a:r>
              <a:rPr lang="fr-FR" dirty="0"/>
              <a:t>Bien comprendre qu’</a:t>
            </a:r>
            <a:r>
              <a:rPr lang="fr-FR" b="1" dirty="0"/>
              <a:t>on vient de traiter les risques standards</a:t>
            </a:r>
            <a:r>
              <a:rPr lang="fr-FR" dirty="0"/>
              <a:t>, et que maintenant, on ne va étudier sous forme de scénarios que les risques spécifiques et ciblés</a:t>
            </a:r>
          </a:p>
          <a:p>
            <a:pPr marL="0" indent="0" algn="ctr">
              <a:buNone/>
            </a:pPr>
            <a:r>
              <a:rPr lang="fr-FR" dirty="0">
                <a:sym typeface="Wingdings" panose="05000000000000000000" pitchFamily="2" charset="2"/>
              </a:rPr>
              <a:t> Maintenant, l’approche par scénarios !</a:t>
            </a:r>
            <a:endParaRPr lang="fr-FR" dirty="0"/>
          </a:p>
        </p:txBody>
      </p:sp>
      <p:sp>
        <p:nvSpPr>
          <p:cNvPr id="4" name="ZoneTexte 3">
            <a:extLst>
              <a:ext uri="{FF2B5EF4-FFF2-40B4-BE49-F238E27FC236}">
                <a16:creationId xmlns:a16="http://schemas.microsoft.com/office/drawing/2014/main" id="{1DC89595-4267-400E-B301-16EB4D7B2A9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4061032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672D-BE95-FA51-4BB2-1BDAA190F0B8}"/>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2051E81-3EF7-9CEE-3699-FB11C3FAF5F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D5ECFDC7-0180-A05F-F915-64A0F7A14955}"/>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D1282E"/>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93E720AD-8F77-CC53-A876-FCA7F26E3280}"/>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758EEDD2-ACCC-06BE-36FF-EFDD0999027D}"/>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F5F4BECB-CB85-B798-8F0C-23BB078714D6}"/>
              </a:ext>
            </a:extLst>
          </p:cNvPr>
          <p:cNvSpPr>
            <a:spLocks noGrp="1"/>
          </p:cNvSpPr>
          <p:nvPr>
            <p:ph type="sldNum" sz="quarter" idx="12"/>
          </p:nvPr>
        </p:nvSpPr>
        <p:spPr/>
        <p:txBody>
          <a:bodyPr/>
          <a:lstStyle/>
          <a:p>
            <a:fld id="{294A09A9-5501-47C1-A89A-A340965A2BE2}" type="slidenum">
              <a:rPr lang="fr-FR" smtClean="0"/>
              <a:pPr/>
              <a:t>61</a:t>
            </a:fld>
            <a:endParaRPr lang="fr-FR"/>
          </a:p>
        </p:txBody>
      </p:sp>
      <p:pic>
        <p:nvPicPr>
          <p:cNvPr id="13" name="Picture 2" descr="Logo - EBIOS Risk Manager">
            <a:extLst>
              <a:ext uri="{FF2B5EF4-FFF2-40B4-BE49-F238E27FC236}">
                <a16:creationId xmlns:a16="http://schemas.microsoft.com/office/drawing/2014/main" id="{F2CDF66D-DE27-BBAE-A34B-E13DDE57B6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7985400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FCE6-A290-01BE-6C39-922F94DC7EA0}"/>
            </a:ext>
          </a:extLst>
        </p:cNvPr>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630958F2-51DE-4250-0B4D-D64FBCD0B318}"/>
              </a:ext>
            </a:extLst>
          </p:cNvPr>
          <p:cNvSpPr>
            <a:spLocks noGrp="1"/>
          </p:cNvSpPr>
          <p:nvPr>
            <p:ph type="dt" sz="half" idx="10"/>
          </p:nvPr>
        </p:nvSpPr>
        <p:spPr/>
        <p:txBody>
          <a:bodyPr/>
          <a:lstStyle/>
          <a:p>
            <a:pPr rtl="0"/>
            <a:r>
              <a:rPr lang="fr-FR" noProof="0"/>
              <a:t>01/07/2025</a:t>
            </a:r>
            <a:endParaRPr lang="fr-FR" noProof="0" dirty="0"/>
          </a:p>
        </p:txBody>
      </p:sp>
      <p:sp>
        <p:nvSpPr>
          <p:cNvPr id="19" name="Espace réservé du pied de page 15">
            <a:extLst>
              <a:ext uri="{FF2B5EF4-FFF2-40B4-BE49-F238E27FC236}">
                <a16:creationId xmlns:a16="http://schemas.microsoft.com/office/drawing/2014/main" id="{10369535-5B1C-B58B-A2B6-805E17740F22}"/>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EFAC2631-A026-B34B-67DB-3491FF1E3DB2}"/>
              </a:ext>
            </a:extLst>
          </p:cNvPr>
          <p:cNvSpPr>
            <a:spLocks noGrp="1"/>
          </p:cNvSpPr>
          <p:nvPr>
            <p:ph type="sldNum" sz="quarter" idx="12"/>
          </p:nvPr>
        </p:nvSpPr>
        <p:spPr/>
        <p:txBody>
          <a:bodyPr/>
          <a:lstStyle/>
          <a:p>
            <a:pPr rtl="0"/>
            <a:fld id="{294A09A9-5501-47C1-A89A-A340965A2BE2}" type="slidenum">
              <a:rPr lang="fr-FR" noProof="0" smtClean="0"/>
              <a:t>62</a:t>
            </a:fld>
            <a:endParaRPr lang="fr-FR" noProof="0"/>
          </a:p>
        </p:txBody>
      </p:sp>
      <p:sp>
        <p:nvSpPr>
          <p:cNvPr id="16" name="Espace réservé du texte 15">
            <a:extLst>
              <a:ext uri="{FF2B5EF4-FFF2-40B4-BE49-F238E27FC236}">
                <a16:creationId xmlns:a16="http://schemas.microsoft.com/office/drawing/2014/main" id="{2F6E539C-90B0-5BC4-1F97-4C9EA46D2D3A}"/>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qu’on craint ?</a:t>
            </a:r>
            <a:endParaRPr lang="fr-FR" dirty="0"/>
          </a:p>
        </p:txBody>
      </p:sp>
      <p:sp>
        <p:nvSpPr>
          <p:cNvPr id="17" name="Espace réservé du texte 16">
            <a:extLst>
              <a:ext uri="{FF2B5EF4-FFF2-40B4-BE49-F238E27FC236}">
                <a16:creationId xmlns:a16="http://schemas.microsoft.com/office/drawing/2014/main" id="{6934B838-6D02-86C1-53A2-7E4B1A83AD4B}"/>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cela peut-il arriver ?</a:t>
            </a:r>
          </a:p>
        </p:txBody>
      </p:sp>
      <p:sp>
        <p:nvSpPr>
          <p:cNvPr id="21" name="Espace réservé du texte 20">
            <a:extLst>
              <a:ext uri="{FF2B5EF4-FFF2-40B4-BE49-F238E27FC236}">
                <a16:creationId xmlns:a16="http://schemas.microsoft.com/office/drawing/2014/main" id="{1EFE984A-6F32-852C-5CC1-01F01788B33A}"/>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 est le niveau des risques ?</a:t>
            </a:r>
          </a:p>
        </p:txBody>
      </p:sp>
      <p:sp>
        <p:nvSpPr>
          <p:cNvPr id="3" name="ZoneTexte 2">
            <a:extLst>
              <a:ext uri="{FF2B5EF4-FFF2-40B4-BE49-F238E27FC236}">
                <a16:creationId xmlns:a16="http://schemas.microsoft.com/office/drawing/2014/main" id="{75380826-6379-241C-93E8-65F7436498A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305127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AA0C9-D7DE-8F0A-B359-338AE37DA1C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D2D0D7-065D-2A43-7618-C7329EF3FE94}"/>
              </a:ext>
            </a:extLst>
          </p:cNvPr>
          <p:cNvSpPr>
            <a:spLocks noGrp="1"/>
          </p:cNvSpPr>
          <p:nvPr>
            <p:ph type="title"/>
          </p:nvPr>
        </p:nvSpPr>
        <p:spPr/>
        <p:txBody>
          <a:bodyPr>
            <a:normAutofit fontScale="90000"/>
          </a:bodyPr>
          <a:lstStyle/>
          <a:p>
            <a:r>
              <a:rPr lang="fr-FR" dirty="0"/>
              <a:t>Des scénarios par raffinements successifs</a:t>
            </a:r>
          </a:p>
        </p:txBody>
      </p:sp>
      <p:graphicFrame>
        <p:nvGraphicFramePr>
          <p:cNvPr id="7" name="Espace réservé du contenu 6">
            <a:extLst>
              <a:ext uri="{FF2B5EF4-FFF2-40B4-BE49-F238E27FC236}">
                <a16:creationId xmlns:a16="http://schemas.microsoft.com/office/drawing/2014/main" id="{C9467867-81B2-2F67-514D-0C7853F09722}"/>
              </a:ext>
            </a:extLst>
          </p:cNvPr>
          <p:cNvGraphicFramePr>
            <a:graphicFrameLocks noGrp="1"/>
          </p:cNvGraphicFramePr>
          <p:nvPr>
            <p:ph idx="1"/>
            <p:extLst>
              <p:ext uri="{D42A27DB-BD31-4B8C-83A1-F6EECF244321}">
                <p14:modId xmlns:p14="http://schemas.microsoft.com/office/powerpoint/2010/main" val="2419915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pied de page 4">
            <a:extLst>
              <a:ext uri="{FF2B5EF4-FFF2-40B4-BE49-F238E27FC236}">
                <a16:creationId xmlns:a16="http://schemas.microsoft.com/office/drawing/2014/main" id="{9DBDF4BF-A3DB-5610-DC27-EE4AF96A19A3}"/>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29E669A-9FEA-7F57-05E0-BDB243B0823B}"/>
              </a:ext>
            </a:extLst>
          </p:cNvPr>
          <p:cNvSpPr>
            <a:spLocks noGrp="1"/>
          </p:cNvSpPr>
          <p:nvPr>
            <p:ph type="sldNum" sz="quarter" idx="12"/>
          </p:nvPr>
        </p:nvSpPr>
        <p:spPr/>
        <p:txBody>
          <a:bodyPr/>
          <a:lstStyle/>
          <a:p>
            <a:pPr rtl="0"/>
            <a:fld id="{294A09A9-5501-47C1-A89A-A340965A2BE2}" type="slidenum">
              <a:rPr lang="fr-FR" noProof="0" smtClean="0"/>
              <a:t>63</a:t>
            </a:fld>
            <a:endParaRPr lang="fr-FR" noProof="0"/>
          </a:p>
        </p:txBody>
      </p:sp>
      <p:sp>
        <p:nvSpPr>
          <p:cNvPr id="4" name="Espace réservé de la date 3">
            <a:extLst>
              <a:ext uri="{FF2B5EF4-FFF2-40B4-BE49-F238E27FC236}">
                <a16:creationId xmlns:a16="http://schemas.microsoft.com/office/drawing/2014/main" id="{9CAC8D59-A9DD-4D9E-8B69-393479D38434}"/>
              </a:ext>
            </a:extLst>
          </p:cNvPr>
          <p:cNvSpPr>
            <a:spLocks noGrp="1"/>
          </p:cNvSpPr>
          <p:nvPr>
            <p:ph type="dt" sz="half" idx="10"/>
          </p:nvPr>
        </p:nvSpPr>
        <p:spPr/>
        <p:txBody>
          <a:bodyPr/>
          <a:lstStyle/>
          <a:p>
            <a:pPr rtl="0"/>
            <a:r>
              <a:rPr lang="fr-FR" noProof="0"/>
              <a:t>01/07/2025</a:t>
            </a:r>
          </a:p>
        </p:txBody>
      </p:sp>
      <p:sp>
        <p:nvSpPr>
          <p:cNvPr id="3" name="Espace réservé du texte 2">
            <a:extLst>
              <a:ext uri="{FF2B5EF4-FFF2-40B4-BE49-F238E27FC236}">
                <a16:creationId xmlns:a16="http://schemas.microsoft.com/office/drawing/2014/main" id="{5C990C89-F385-F6C8-80CB-B540CF7DAB95}"/>
              </a:ext>
            </a:extLst>
          </p:cNvPr>
          <p:cNvSpPr>
            <a:spLocks noGrp="1"/>
          </p:cNvSpPr>
          <p:nvPr>
            <p:ph type="body" sz="quarter" idx="13"/>
          </p:nvPr>
        </p:nvSpPr>
        <p:spPr/>
        <p:txBody>
          <a:bodyPr/>
          <a:lstStyle/>
          <a:p>
            <a:r>
              <a:rPr lang="fr-FR" dirty="0"/>
              <a:t>Une appréciation progressive des risques</a:t>
            </a:r>
          </a:p>
        </p:txBody>
      </p:sp>
      <p:sp>
        <p:nvSpPr>
          <p:cNvPr id="9" name="ZoneTexte 8">
            <a:extLst>
              <a:ext uri="{FF2B5EF4-FFF2-40B4-BE49-F238E27FC236}">
                <a16:creationId xmlns:a16="http://schemas.microsoft.com/office/drawing/2014/main" id="{2CB8C7BA-9521-E7BE-99E1-CEFD91DA330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585953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06929740-90E9-9872-FB53-9FD4C42B7172}"/>
              </a:ext>
            </a:extLst>
          </p:cNvPr>
          <p:cNvSpPr>
            <a:spLocks noGrp="1"/>
          </p:cNvSpPr>
          <p:nvPr>
            <p:ph type="title"/>
          </p:nvPr>
        </p:nvSpPr>
        <p:spPr>
          <a:xfrm>
            <a:off x="1237674" y="365126"/>
            <a:ext cx="10698294" cy="669348"/>
          </a:xfrm>
        </p:spPr>
        <p:txBody>
          <a:bodyPr>
            <a:normAutofit fontScale="90000"/>
          </a:bodyPr>
          <a:lstStyle/>
          <a:p>
            <a:r>
              <a:rPr lang="fr-FR" sz="4000" dirty="0"/>
              <a:t>Outil 06 – Identifier et analyser les événements redoutés</a:t>
            </a:r>
            <a:br>
              <a:rPr lang="fr-FR" sz="4000" dirty="0"/>
            </a:br>
            <a:r>
              <a:rPr lang="fr-FR" sz="3100" dirty="0"/>
              <a:t>Que doit-on craindre ?</a:t>
            </a:r>
          </a:p>
        </p:txBody>
      </p:sp>
      <p:sp>
        <p:nvSpPr>
          <p:cNvPr id="11" name="Espace réservé du contenu 10">
            <a:extLst>
              <a:ext uri="{FF2B5EF4-FFF2-40B4-BE49-F238E27FC236}">
                <a16:creationId xmlns:a16="http://schemas.microsoft.com/office/drawing/2014/main" id="{0FC8373B-AEAA-75B2-885B-C2ED9FCB75E4}"/>
              </a:ext>
            </a:extLst>
          </p:cNvPr>
          <p:cNvSpPr>
            <a:spLocks noGrp="1"/>
          </p:cNvSpPr>
          <p:nvPr>
            <p:ph sz="half" idx="1"/>
          </p:nvPr>
        </p:nvSpPr>
        <p:spPr>
          <a:xfrm>
            <a:off x="1371600" y="2331845"/>
            <a:ext cx="4447786" cy="3581401"/>
          </a:xfrm>
        </p:spPr>
        <p:txBody>
          <a:bodyPr>
            <a:normAutofit fontScale="62500" lnSpcReduction="20000"/>
          </a:bodyPr>
          <a:lstStyle/>
          <a:p>
            <a:pPr marL="0" indent="0" algn="ctr">
              <a:buNone/>
            </a:pPr>
            <a:r>
              <a:rPr lang="fr-FR" b="1" dirty="0"/>
              <a:t>Quels cas va-t-on étudier ?</a:t>
            </a:r>
          </a:p>
          <a:p>
            <a:endParaRPr lang="fr-FR" dirty="0"/>
          </a:p>
          <a:p>
            <a:r>
              <a:rPr lang="fr-FR" dirty="0"/>
              <a:t>La perte de </a:t>
            </a:r>
            <a:r>
              <a:rPr lang="fr-FR" b="1" dirty="0"/>
              <a:t>disponibilité</a:t>
            </a:r>
            <a:r>
              <a:rPr lang="fr-FR" dirty="0"/>
              <a:t> : quels seraient les conséquences si chaque valeur métier disparaissait ?</a:t>
            </a:r>
          </a:p>
          <a:p>
            <a:endParaRPr lang="fr-FR" dirty="0"/>
          </a:p>
          <a:p>
            <a:r>
              <a:rPr lang="fr-FR" dirty="0"/>
              <a:t>La perte d’</a:t>
            </a:r>
            <a:r>
              <a:rPr lang="fr-FR" b="1" dirty="0"/>
              <a:t>intégrité</a:t>
            </a:r>
            <a:r>
              <a:rPr lang="fr-FR" dirty="0"/>
              <a:t> : quels seraient les conséquences si chaque valeur métier était modifiée de manière non désirée ?</a:t>
            </a:r>
          </a:p>
          <a:p>
            <a:endParaRPr lang="fr-FR" dirty="0"/>
          </a:p>
          <a:p>
            <a:r>
              <a:rPr lang="fr-FR" dirty="0"/>
              <a:t>La perte de </a:t>
            </a:r>
            <a:r>
              <a:rPr lang="fr-FR" b="1" dirty="0"/>
              <a:t>confidentialité</a:t>
            </a:r>
            <a:r>
              <a:rPr lang="fr-FR" dirty="0"/>
              <a:t> : quels seraient les conséquences si chaque valeur métier était connue de personnes non autorisées ?</a:t>
            </a:r>
          </a:p>
        </p:txBody>
      </p:sp>
      <p:sp>
        <p:nvSpPr>
          <p:cNvPr id="12" name="Espace réservé du contenu 11">
            <a:extLst>
              <a:ext uri="{FF2B5EF4-FFF2-40B4-BE49-F238E27FC236}">
                <a16:creationId xmlns:a16="http://schemas.microsoft.com/office/drawing/2014/main" id="{ED04FD54-899E-AF30-D58E-ACB6ACAAD9EB}"/>
              </a:ext>
            </a:extLst>
          </p:cNvPr>
          <p:cNvSpPr>
            <a:spLocks noGrp="1"/>
          </p:cNvSpPr>
          <p:nvPr>
            <p:ph sz="half" idx="2"/>
          </p:nvPr>
        </p:nvSpPr>
        <p:spPr>
          <a:xfrm>
            <a:off x="6525403" y="2331845"/>
            <a:ext cx="4447786" cy="3581401"/>
          </a:xfrm>
        </p:spPr>
        <p:txBody>
          <a:bodyPr>
            <a:normAutofit fontScale="70000" lnSpcReduction="20000"/>
          </a:bodyPr>
          <a:lstStyle/>
          <a:p>
            <a:pPr marL="0" indent="0" algn="ctr">
              <a:buNone/>
            </a:pPr>
            <a:r>
              <a:rPr lang="fr-FR" b="1" dirty="0"/>
              <a:t>Quelles conséquences va-t-on analyser ?</a:t>
            </a:r>
          </a:p>
          <a:p>
            <a:r>
              <a:rPr lang="fr-FR" dirty="0"/>
              <a:t>Conséquences </a:t>
            </a:r>
            <a:r>
              <a:rPr lang="fr-FR" b="1" dirty="0"/>
              <a:t>sur l’organisation</a:t>
            </a:r>
          </a:p>
          <a:p>
            <a:pPr lvl="1"/>
            <a:r>
              <a:rPr lang="fr-FR" dirty="0"/>
              <a:t>Conséquence sur le fonctionnement</a:t>
            </a:r>
          </a:p>
          <a:p>
            <a:pPr lvl="1"/>
            <a:r>
              <a:rPr lang="fr-FR" dirty="0"/>
              <a:t>Conséquence financière</a:t>
            </a:r>
          </a:p>
          <a:p>
            <a:pPr lvl="1"/>
            <a:r>
              <a:rPr lang="fr-FR" dirty="0"/>
              <a:t>Conséquences sur l’image</a:t>
            </a:r>
          </a:p>
          <a:p>
            <a:pPr lvl="1"/>
            <a:r>
              <a:rPr lang="fr-FR" dirty="0"/>
              <a:t>Conséquence juridique</a:t>
            </a:r>
          </a:p>
          <a:p>
            <a:pPr lvl="1"/>
            <a:r>
              <a:rPr lang="fr-FR" dirty="0"/>
              <a:t>etc.</a:t>
            </a:r>
          </a:p>
          <a:p>
            <a:r>
              <a:rPr lang="fr-FR" dirty="0"/>
              <a:t>Conséquences </a:t>
            </a:r>
            <a:r>
              <a:rPr lang="fr-FR" b="1" dirty="0"/>
              <a:t>au-delà de l’organisation</a:t>
            </a:r>
          </a:p>
          <a:p>
            <a:pPr lvl="1"/>
            <a:r>
              <a:rPr lang="fr-FR" dirty="0"/>
              <a:t>Conséquence sur les droits et libertés des personnes</a:t>
            </a:r>
          </a:p>
          <a:p>
            <a:pPr lvl="1"/>
            <a:r>
              <a:rPr lang="fr-FR" dirty="0"/>
              <a:t>Conséquence sur l’environnement</a:t>
            </a:r>
          </a:p>
          <a:p>
            <a:pPr lvl="1"/>
            <a:r>
              <a:rPr lang="fr-FR" dirty="0"/>
              <a:t>Conséquence sur les parties prenantes</a:t>
            </a:r>
          </a:p>
          <a:p>
            <a:pPr lvl="1"/>
            <a:r>
              <a:rPr lang="fr-FR" dirty="0"/>
              <a:t>etc.</a:t>
            </a:r>
          </a:p>
        </p:txBody>
      </p:sp>
      <p:sp>
        <p:nvSpPr>
          <p:cNvPr id="7" name="Espace réservé de la date 6">
            <a:extLst>
              <a:ext uri="{FF2B5EF4-FFF2-40B4-BE49-F238E27FC236}">
                <a16:creationId xmlns:a16="http://schemas.microsoft.com/office/drawing/2014/main" id="{C4A5A9F1-7416-9394-99A5-9D30FCE35E9B}"/>
              </a:ext>
            </a:extLst>
          </p:cNvPr>
          <p:cNvSpPr>
            <a:spLocks noGrp="1"/>
          </p:cNvSpPr>
          <p:nvPr>
            <p:ph type="dt" sz="half" idx="10"/>
          </p:nvPr>
        </p:nvSpPr>
        <p:spPr/>
        <p:txBody>
          <a:bodyPr/>
          <a:lstStyle/>
          <a:p>
            <a:pPr rtl="0"/>
            <a:r>
              <a:rPr lang="fr-FR" noProof="0"/>
              <a:t>01/07/2025</a:t>
            </a:r>
          </a:p>
        </p:txBody>
      </p:sp>
      <p:sp>
        <p:nvSpPr>
          <p:cNvPr id="8" name="Espace réservé du pied de page 7">
            <a:extLst>
              <a:ext uri="{FF2B5EF4-FFF2-40B4-BE49-F238E27FC236}">
                <a16:creationId xmlns:a16="http://schemas.microsoft.com/office/drawing/2014/main" id="{AC0B8235-F2A9-C15C-F2E6-085DD706CB43}"/>
              </a:ext>
            </a:extLst>
          </p:cNvPr>
          <p:cNvSpPr>
            <a:spLocks noGrp="1"/>
          </p:cNvSpPr>
          <p:nvPr>
            <p:ph type="ftr" sz="quarter" idx="11"/>
          </p:nvPr>
        </p:nvSpPr>
        <p:spPr/>
        <p:txBody>
          <a:bodyPr/>
          <a:lstStyle/>
          <a:p>
            <a:pPr algn="ctr" rtl="0"/>
            <a:r>
              <a:rPr lang="fr-FR" noProof="0" dirty="0"/>
              <a:t>EBIOS Risk Manager - Formation</a:t>
            </a:r>
          </a:p>
        </p:txBody>
      </p:sp>
      <p:sp>
        <p:nvSpPr>
          <p:cNvPr id="9" name="Espace réservé du numéro de diapositive 8">
            <a:extLst>
              <a:ext uri="{FF2B5EF4-FFF2-40B4-BE49-F238E27FC236}">
                <a16:creationId xmlns:a16="http://schemas.microsoft.com/office/drawing/2014/main" id="{CF78267B-4485-64F3-F99C-AEF34A74ADBB}"/>
              </a:ext>
            </a:extLst>
          </p:cNvPr>
          <p:cNvSpPr>
            <a:spLocks noGrp="1"/>
          </p:cNvSpPr>
          <p:nvPr>
            <p:ph type="sldNum" sz="quarter" idx="12"/>
          </p:nvPr>
        </p:nvSpPr>
        <p:spPr/>
        <p:txBody>
          <a:bodyPr/>
          <a:lstStyle/>
          <a:p>
            <a:pPr rtl="0"/>
            <a:fld id="{294A09A9-5501-47C1-A89A-A340965A2BE2}" type="slidenum">
              <a:rPr lang="fr-FR" noProof="0" smtClean="0"/>
              <a:t>64</a:t>
            </a:fld>
            <a:endParaRPr lang="fr-FR" noProof="0"/>
          </a:p>
        </p:txBody>
      </p:sp>
      <p:pic>
        <p:nvPicPr>
          <p:cNvPr id="2" name="Image 1" descr="noun_Danger_228845.png">
            <a:extLst>
              <a:ext uri="{FF2B5EF4-FFF2-40B4-BE49-F238E27FC236}">
                <a16:creationId xmlns:a16="http://schemas.microsoft.com/office/drawing/2014/main" id="{CE7396C6-56E7-759A-D57E-4EE822AF3817}"/>
              </a:ext>
            </a:extLst>
          </p:cNvPr>
          <p:cNvPicPr>
            <a:picLocks noChangeAspect="1"/>
          </p:cNvPicPr>
          <p:nvPr/>
        </p:nvPicPr>
        <p:blipFill>
          <a:blip r:embed="rId2" cstate="print"/>
          <a:srcRect l="9184" t="5382" r="8981" b="19633"/>
          <a:stretch>
            <a:fillRect/>
          </a:stretch>
        </p:blipFill>
        <p:spPr>
          <a:xfrm>
            <a:off x="3125462" y="1474895"/>
            <a:ext cx="785771" cy="720000"/>
          </a:xfrm>
          <a:prstGeom prst="rect">
            <a:avLst/>
          </a:prstGeom>
        </p:spPr>
      </p:pic>
      <p:pic>
        <p:nvPicPr>
          <p:cNvPr id="3" name="Image 2" descr="ClubEBIOS-Icone-Impact-NounProject-OleksandrPanasovskyi.png">
            <a:extLst>
              <a:ext uri="{FF2B5EF4-FFF2-40B4-BE49-F238E27FC236}">
                <a16:creationId xmlns:a16="http://schemas.microsoft.com/office/drawing/2014/main" id="{2F1CD116-B726-81CF-A112-2D2E698F1043}"/>
              </a:ext>
            </a:extLst>
          </p:cNvPr>
          <p:cNvPicPr>
            <a:picLocks noChangeAspect="1"/>
          </p:cNvPicPr>
          <p:nvPr/>
        </p:nvPicPr>
        <p:blipFill>
          <a:blip r:embed="rId3" cstate="print">
            <a:clrChange>
              <a:clrFrom>
                <a:srgbClr val="000000">
                  <a:alpha val="0"/>
                </a:srgbClr>
              </a:clrFrom>
              <a:clrTo>
                <a:srgbClr val="000000">
                  <a:alpha val="0"/>
                </a:srgbClr>
              </a:clrTo>
            </a:clrChange>
          </a:blip>
          <a:srcRect l="9506" t="23951" r="11852" b="39506"/>
          <a:stretch>
            <a:fillRect/>
          </a:stretch>
        </p:blipFill>
        <p:spPr>
          <a:xfrm>
            <a:off x="7903085" y="1474895"/>
            <a:ext cx="1549457" cy="720000"/>
          </a:xfrm>
          <a:prstGeom prst="rect">
            <a:avLst/>
          </a:prstGeom>
        </p:spPr>
      </p:pic>
      <p:sp>
        <p:nvSpPr>
          <p:cNvPr id="14" name="ZoneTexte 13">
            <a:extLst>
              <a:ext uri="{FF2B5EF4-FFF2-40B4-BE49-F238E27FC236}">
                <a16:creationId xmlns:a16="http://schemas.microsoft.com/office/drawing/2014/main" id="{3FCEA4DD-5259-997A-E59C-2119B724BF7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8585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2514-18A2-0A3F-0B97-75B56CEC344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788A1C-B2BA-7BDB-AF57-0133057278B4}"/>
              </a:ext>
            </a:extLst>
          </p:cNvPr>
          <p:cNvSpPr>
            <a:spLocks noGrp="1"/>
          </p:cNvSpPr>
          <p:nvPr>
            <p:ph type="title"/>
          </p:nvPr>
        </p:nvSpPr>
        <p:spPr/>
        <p:txBody>
          <a:bodyPr>
            <a:normAutofit fontScale="90000"/>
          </a:bodyPr>
          <a:lstStyle/>
          <a:p>
            <a:r>
              <a:rPr lang="fr-FR" dirty="0"/>
              <a:t>Comment estimer la gravité ?</a:t>
            </a:r>
          </a:p>
        </p:txBody>
      </p:sp>
      <p:sp>
        <p:nvSpPr>
          <p:cNvPr id="5" name="Espace réservé de la date 4">
            <a:extLst>
              <a:ext uri="{FF2B5EF4-FFF2-40B4-BE49-F238E27FC236}">
                <a16:creationId xmlns:a16="http://schemas.microsoft.com/office/drawing/2014/main" id="{69A35DDE-BEE6-CD2C-FA7C-847A91F49603}"/>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7F267F83-8D4D-784C-DC72-7238A69D4A18}"/>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F0D633DF-3C21-94EB-E851-51021BB836FE}"/>
              </a:ext>
            </a:extLst>
          </p:cNvPr>
          <p:cNvSpPr>
            <a:spLocks noGrp="1"/>
          </p:cNvSpPr>
          <p:nvPr>
            <p:ph type="sldNum" sz="quarter" idx="12"/>
          </p:nvPr>
        </p:nvSpPr>
        <p:spPr/>
        <p:txBody>
          <a:bodyPr/>
          <a:lstStyle/>
          <a:p>
            <a:pPr rtl="0"/>
            <a:fld id="{294A09A9-5501-47C1-A89A-A340965A2BE2}" type="slidenum">
              <a:rPr lang="fr-FR" noProof="0" smtClean="0"/>
              <a:t>65</a:t>
            </a:fld>
            <a:endParaRPr lang="fr-FR" noProof="0"/>
          </a:p>
        </p:txBody>
      </p:sp>
      <p:sp>
        <p:nvSpPr>
          <p:cNvPr id="3" name="Espace réservé du texte 2">
            <a:extLst>
              <a:ext uri="{FF2B5EF4-FFF2-40B4-BE49-F238E27FC236}">
                <a16:creationId xmlns:a16="http://schemas.microsoft.com/office/drawing/2014/main" id="{F0FD0214-D530-390A-2C03-EADAFD9BE9E6}"/>
              </a:ext>
            </a:extLst>
          </p:cNvPr>
          <p:cNvSpPr>
            <a:spLocks noGrp="1"/>
          </p:cNvSpPr>
          <p:nvPr>
            <p:ph type="body" sz="quarter" idx="13"/>
          </p:nvPr>
        </p:nvSpPr>
        <p:spPr/>
        <p:txBody>
          <a:bodyPr/>
          <a:lstStyle/>
          <a:p>
            <a:r>
              <a:rPr lang="fr-FR" dirty="0"/>
              <a:t>Une échelle pour toutes les conséquences – Exemple issu des guides</a:t>
            </a:r>
          </a:p>
        </p:txBody>
      </p:sp>
      <p:graphicFrame>
        <p:nvGraphicFramePr>
          <p:cNvPr id="11" name="Tableau 10">
            <a:extLst>
              <a:ext uri="{FF2B5EF4-FFF2-40B4-BE49-F238E27FC236}">
                <a16:creationId xmlns:a16="http://schemas.microsoft.com/office/drawing/2014/main" id="{9AED1B64-650F-44EF-63C7-4416ADBE9085}"/>
              </a:ext>
            </a:extLst>
          </p:cNvPr>
          <p:cNvGraphicFramePr>
            <a:graphicFrameLocks noGrp="1"/>
          </p:cNvGraphicFramePr>
          <p:nvPr>
            <p:extLst>
              <p:ext uri="{D42A27DB-BD31-4B8C-83A1-F6EECF244321}">
                <p14:modId xmlns:p14="http://schemas.microsoft.com/office/powerpoint/2010/main" val="1348579095"/>
              </p:ext>
            </p:extLst>
          </p:nvPr>
        </p:nvGraphicFramePr>
        <p:xfrm>
          <a:off x="1169456" y="2049381"/>
          <a:ext cx="7403044" cy="3076452"/>
        </p:xfrm>
        <a:graphic>
          <a:graphicData uri="http://schemas.openxmlformats.org/drawingml/2006/table">
            <a:tbl>
              <a:tblPr/>
              <a:tblGrid>
                <a:gridCol w="1321613">
                  <a:extLst>
                    <a:ext uri="{9D8B030D-6E8A-4147-A177-3AD203B41FA5}">
                      <a16:colId xmlns:a16="http://schemas.microsoft.com/office/drawing/2014/main" val="20000"/>
                    </a:ext>
                  </a:extLst>
                </a:gridCol>
                <a:gridCol w="6081431">
                  <a:extLst>
                    <a:ext uri="{9D8B030D-6E8A-4147-A177-3AD203B41FA5}">
                      <a16:colId xmlns:a16="http://schemas.microsoft.com/office/drawing/2014/main" val="1334645635"/>
                    </a:ext>
                  </a:extLst>
                </a:gridCol>
              </a:tblGrid>
              <a:tr h="3027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400" b="0" i="0" kern="1200" dirty="0">
                          <a:solidFill>
                            <a:schemeClr val="bg1"/>
                          </a:solidFill>
                          <a:latin typeface="+mj-lt"/>
                          <a:ea typeface="Verdana" charset="0"/>
                          <a:cs typeface="Segoe UI"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Verdana" charset="0"/>
                          <a:cs typeface="Segoe UI" panose="020B0502040204020203" pitchFamily="34" charset="0"/>
                        </a:rPr>
                        <a:t>Description</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1805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rgbClr val="252525"/>
                          </a:solidFill>
                          <a:latin typeface="+mj-lt"/>
                          <a:ea typeface="+mn-ea"/>
                          <a:cs typeface="Segoe UI" panose="020B0502040204020203" pitchFamily="34" charset="0"/>
                        </a:rPr>
                        <a:t>1. Mineure</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Aucune conséquence opérationnelle ni</a:t>
                      </a:r>
                      <a:r>
                        <a:rPr lang="fr-FR" sz="1400" b="0" i="0" u="none" strike="noStrike" baseline="0" dirty="0">
                          <a:solidFill>
                            <a:srgbClr val="252525"/>
                          </a:solidFill>
                          <a:effectLst/>
                          <a:latin typeface="+mj-lt"/>
                          <a:cs typeface="Segoe UI" panose="020B0502040204020203" pitchFamily="34" charset="0"/>
                        </a:rPr>
                        <a:t> sur les performances de l’activité ni sur la sécurité des personnes et des biens. La société surmontera la situation sans trop de difficultés (consommation des marges)</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134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rgbClr val="252525"/>
                          </a:solidFill>
                          <a:latin typeface="+mj-lt"/>
                          <a:ea typeface="+mn-ea"/>
                          <a:cs typeface="Segoe UI" panose="020B0502040204020203" pitchFamily="34" charset="0"/>
                        </a:rPr>
                        <a:t>2. Significative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dirty="0">
                          <a:solidFill>
                            <a:srgbClr val="252525"/>
                          </a:solidFill>
                          <a:effectLst/>
                          <a:latin typeface="+mj-lt"/>
                          <a:cs typeface="Segoe UI" panose="020B0502040204020203" pitchFamily="34" charset="0"/>
                        </a:rPr>
                        <a:t>Dégradation des performances</a:t>
                      </a:r>
                      <a:r>
                        <a:rPr lang="fr-FR" sz="1400" b="0" i="0" u="none" strike="noStrike" baseline="0" dirty="0">
                          <a:solidFill>
                            <a:srgbClr val="252525"/>
                          </a:solidFill>
                          <a:effectLst/>
                          <a:latin typeface="+mj-lt"/>
                          <a:cs typeface="Segoe UI" panose="020B0502040204020203" pitchFamily="34" charset="0"/>
                        </a:rPr>
                        <a:t> de l’activité sans conséquence sur la sécurité des personnes et des biens. La société surmontera la situation malgré quelques difficultés (fonctionnement en mode dégradé)</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013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tx1"/>
                          </a:solidFill>
                          <a:latin typeface="+mj-lt"/>
                          <a:ea typeface="+mn-ea"/>
                          <a:cs typeface="Segoe UI" panose="020B0502040204020203" pitchFamily="34" charset="0"/>
                        </a:rPr>
                        <a:t>3. Importante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Forte dégradation des performance</a:t>
                      </a:r>
                      <a:r>
                        <a:rPr lang="fr-FR" sz="1400" b="0" i="0" u="none" strike="noStrike" baseline="0" dirty="0">
                          <a:solidFill>
                            <a:srgbClr val="252525"/>
                          </a:solidFill>
                          <a:effectLst/>
                          <a:latin typeface="+mj-lt"/>
                          <a:cs typeface="Segoe UI" panose="020B0502040204020203" pitchFamily="34" charset="0"/>
                        </a:rPr>
                        <a:t>s de l’activité, avec d’éventuelles conséquences significatives sur la sécurité des personnes et des biens. La société surmontera la situation avec de sérieuses difficultés (fonctionnement en mode très dégradé)</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012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mn-ea"/>
                          <a:cs typeface="Segoe UI" panose="020B0502040204020203" pitchFamily="34" charset="0"/>
                        </a:rPr>
                        <a:t>4. Critique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Incapacité pour</a:t>
                      </a:r>
                      <a:r>
                        <a:rPr lang="fr-FR" sz="1400" b="0" i="0" u="none" strike="noStrike" baseline="0" dirty="0">
                          <a:solidFill>
                            <a:srgbClr val="252525"/>
                          </a:solidFill>
                          <a:effectLst/>
                          <a:latin typeface="+mj-lt"/>
                          <a:cs typeface="Segoe UI" panose="020B0502040204020203" pitchFamily="34" charset="0"/>
                        </a:rPr>
                        <a:t> la société d’assurer tout ou partie de son activité, avec d’éventuelles conséquences graves sur la sécurité des personnes et des biens. La société ne surmontera vraisemblablement pas la situation (sa survie est menacée)</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4" name="Organigramme : Alternative 13">
            <a:extLst>
              <a:ext uri="{FF2B5EF4-FFF2-40B4-BE49-F238E27FC236}">
                <a16:creationId xmlns:a16="http://schemas.microsoft.com/office/drawing/2014/main" id="{7B6FBF52-7D9E-DB5B-0D5B-D1605C36B7A2}"/>
              </a:ext>
            </a:extLst>
          </p:cNvPr>
          <p:cNvSpPr/>
          <p:nvPr/>
        </p:nvSpPr>
        <p:spPr>
          <a:xfrm>
            <a:off x="1169456" y="5384491"/>
            <a:ext cx="7835396"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cas, il conviendra de décrire les conséquences potentielles des événements redoutés.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Il est recommandé de reprendre la même échelle de gravité définie dans la politique de l’organisme ou utilisée dans les autres études de risques.</a:t>
            </a:r>
          </a:p>
        </p:txBody>
      </p:sp>
      <p:pic>
        <p:nvPicPr>
          <p:cNvPr id="15" name="Image 14">
            <a:extLst>
              <a:ext uri="{FF2B5EF4-FFF2-40B4-BE49-F238E27FC236}">
                <a16:creationId xmlns:a16="http://schemas.microsoft.com/office/drawing/2014/main" id="{07A71611-118F-5232-D9A1-A4E85FD55369}"/>
              </a:ext>
            </a:extLst>
          </p:cNvPr>
          <p:cNvPicPr>
            <a:picLocks noChangeAspect="1"/>
          </p:cNvPicPr>
          <p:nvPr/>
        </p:nvPicPr>
        <p:blipFill>
          <a:blip r:embed="rId2"/>
          <a:stretch>
            <a:fillRect/>
          </a:stretch>
        </p:blipFill>
        <p:spPr>
          <a:xfrm>
            <a:off x="8818738" y="1902656"/>
            <a:ext cx="2688297" cy="3827901"/>
          </a:xfrm>
          <a:prstGeom prst="rect">
            <a:avLst/>
          </a:prstGeom>
        </p:spPr>
      </p:pic>
      <p:sp>
        <p:nvSpPr>
          <p:cNvPr id="16" name="Ellipse 15">
            <a:extLst>
              <a:ext uri="{FF2B5EF4-FFF2-40B4-BE49-F238E27FC236}">
                <a16:creationId xmlns:a16="http://schemas.microsoft.com/office/drawing/2014/main" id="{12D1ECEB-ED72-3913-C007-519BD632AFD5}"/>
              </a:ext>
            </a:extLst>
          </p:cNvPr>
          <p:cNvSpPr/>
          <p:nvPr/>
        </p:nvSpPr>
        <p:spPr>
          <a:xfrm>
            <a:off x="10030232" y="2445551"/>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llipse 16">
            <a:extLst>
              <a:ext uri="{FF2B5EF4-FFF2-40B4-BE49-F238E27FC236}">
                <a16:creationId xmlns:a16="http://schemas.microsoft.com/office/drawing/2014/main" id="{6D577BA6-921C-C8D2-E104-C96932B1BC48}"/>
              </a:ext>
            </a:extLst>
          </p:cNvPr>
          <p:cNvSpPr/>
          <p:nvPr/>
        </p:nvSpPr>
        <p:spPr>
          <a:xfrm>
            <a:off x="10269677" y="2445551"/>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Arc 17">
            <a:extLst>
              <a:ext uri="{FF2B5EF4-FFF2-40B4-BE49-F238E27FC236}">
                <a16:creationId xmlns:a16="http://schemas.microsoft.com/office/drawing/2014/main" id="{7F3A8BAC-1BBC-64AD-7604-F1D111E4E615}"/>
              </a:ext>
            </a:extLst>
          </p:cNvPr>
          <p:cNvSpPr/>
          <p:nvPr/>
        </p:nvSpPr>
        <p:spPr>
          <a:xfrm rot="19121045">
            <a:off x="10137558" y="2452573"/>
            <a:ext cx="181024" cy="179992"/>
          </a:xfrm>
          <a:prstGeom prst="arc">
            <a:avLst>
              <a:gd name="adj1" fmla="val 16200000"/>
              <a:gd name="adj2" fmla="val 21334920"/>
            </a:avLst>
          </a:prstGeom>
          <a:ln>
            <a:solidFill>
              <a:srgbClr val="E88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cxnSp>
        <p:nvCxnSpPr>
          <p:cNvPr id="19" name="Connecteur droit 18">
            <a:extLst>
              <a:ext uri="{FF2B5EF4-FFF2-40B4-BE49-F238E27FC236}">
                <a16:creationId xmlns:a16="http://schemas.microsoft.com/office/drawing/2014/main" id="{8591DAF6-38FC-FE4C-FC9E-0587FB9CFC1A}"/>
              </a:ext>
            </a:extLst>
          </p:cNvPr>
          <p:cNvCxnSpPr>
            <a:cxnSpLocks/>
            <a:stCxn id="17" idx="6"/>
          </p:cNvCxnSpPr>
          <p:nvPr/>
        </p:nvCxnSpPr>
        <p:spPr>
          <a:xfrm flipV="1">
            <a:off x="10419181" y="2479751"/>
            <a:ext cx="537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9221986-52F5-9BA5-EE7D-8C5D142D11C2}"/>
              </a:ext>
            </a:extLst>
          </p:cNvPr>
          <p:cNvCxnSpPr>
            <a:cxnSpLocks/>
            <a:stCxn id="16" idx="2"/>
          </p:cNvCxnSpPr>
          <p:nvPr/>
        </p:nvCxnSpPr>
        <p:spPr>
          <a:xfrm flipH="1" flipV="1">
            <a:off x="9987170" y="2479751"/>
            <a:ext cx="430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E2F8CEBE-FAF2-210D-55BB-72E7A6B6646E}"/>
              </a:ext>
            </a:extLst>
          </p:cNvPr>
          <p:cNvSpPr/>
          <p:nvPr/>
        </p:nvSpPr>
        <p:spPr>
          <a:xfrm flipH="1">
            <a:off x="10078411" y="2479752"/>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llipse 21">
            <a:extLst>
              <a:ext uri="{FF2B5EF4-FFF2-40B4-BE49-F238E27FC236}">
                <a16:creationId xmlns:a16="http://schemas.microsoft.com/office/drawing/2014/main" id="{C0124595-293E-2369-339A-72CFAE8924F6}"/>
              </a:ext>
            </a:extLst>
          </p:cNvPr>
          <p:cNvSpPr/>
          <p:nvPr/>
        </p:nvSpPr>
        <p:spPr>
          <a:xfrm flipH="1">
            <a:off x="10316532" y="2479754"/>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 name="ZoneTexte 3">
            <a:extLst>
              <a:ext uri="{FF2B5EF4-FFF2-40B4-BE49-F238E27FC236}">
                <a16:creationId xmlns:a16="http://schemas.microsoft.com/office/drawing/2014/main" id="{2F43A114-F3AD-A5EB-ED1C-4ED3B4560A4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7006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E244D-E0C1-61EC-640E-7F75F35CCFA2}"/>
              </a:ext>
            </a:extLst>
          </p:cNvPr>
          <p:cNvSpPr>
            <a:spLocks noGrp="1"/>
          </p:cNvSpPr>
          <p:nvPr>
            <p:ph type="title"/>
          </p:nvPr>
        </p:nvSpPr>
        <p:spPr/>
        <p:txBody>
          <a:bodyPr>
            <a:normAutofit fontScale="90000"/>
          </a:bodyPr>
          <a:lstStyle/>
          <a:p>
            <a:r>
              <a:rPr lang="fr-FR" dirty="0"/>
              <a:t>Comment estimer la gravité ?</a:t>
            </a:r>
          </a:p>
        </p:txBody>
      </p:sp>
      <p:sp>
        <p:nvSpPr>
          <p:cNvPr id="5" name="Espace réservé de la date 4">
            <a:extLst>
              <a:ext uri="{FF2B5EF4-FFF2-40B4-BE49-F238E27FC236}">
                <a16:creationId xmlns:a16="http://schemas.microsoft.com/office/drawing/2014/main" id="{EC5FC85A-418F-E1C7-7E03-E20629DEF4AF}"/>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C4A2DA90-E0D1-B446-D2D0-AC03C4BF4547}"/>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58E82CDD-6BE3-5811-8BF8-16D7739313D3}"/>
              </a:ext>
            </a:extLst>
          </p:cNvPr>
          <p:cNvSpPr>
            <a:spLocks noGrp="1"/>
          </p:cNvSpPr>
          <p:nvPr>
            <p:ph type="sldNum" sz="quarter" idx="12"/>
          </p:nvPr>
        </p:nvSpPr>
        <p:spPr/>
        <p:txBody>
          <a:bodyPr/>
          <a:lstStyle/>
          <a:p>
            <a:pPr rtl="0"/>
            <a:fld id="{294A09A9-5501-47C1-A89A-A340965A2BE2}" type="slidenum">
              <a:rPr lang="fr-FR" noProof="0" smtClean="0"/>
              <a:t>66</a:t>
            </a:fld>
            <a:endParaRPr lang="fr-FR" noProof="0"/>
          </a:p>
        </p:txBody>
      </p:sp>
      <p:sp>
        <p:nvSpPr>
          <p:cNvPr id="4" name="Espace réservé du texte 3">
            <a:extLst>
              <a:ext uri="{FF2B5EF4-FFF2-40B4-BE49-F238E27FC236}">
                <a16:creationId xmlns:a16="http://schemas.microsoft.com/office/drawing/2014/main" id="{E981C3E6-2902-5964-40F7-2B4A4EFBBC62}"/>
              </a:ext>
            </a:extLst>
          </p:cNvPr>
          <p:cNvSpPr>
            <a:spLocks noGrp="1"/>
          </p:cNvSpPr>
          <p:nvPr>
            <p:ph type="body" sz="quarter" idx="13"/>
          </p:nvPr>
        </p:nvSpPr>
        <p:spPr/>
        <p:txBody>
          <a:bodyPr>
            <a:normAutofit fontScale="92500"/>
          </a:bodyPr>
          <a:lstStyle/>
          <a:p>
            <a:r>
              <a:rPr lang="fr-FR" dirty="0"/>
              <a:t>Une échelle explicite par type de conséquences – Exemple d’une PME</a:t>
            </a:r>
          </a:p>
        </p:txBody>
      </p:sp>
      <p:graphicFrame>
        <p:nvGraphicFramePr>
          <p:cNvPr id="3" name="Espace réservé du contenu 2">
            <a:extLst>
              <a:ext uri="{FF2B5EF4-FFF2-40B4-BE49-F238E27FC236}">
                <a16:creationId xmlns:a16="http://schemas.microsoft.com/office/drawing/2014/main" id="{0C7432AB-C2A0-8DBF-AF40-CF155C02D03C}"/>
              </a:ext>
            </a:extLst>
          </p:cNvPr>
          <p:cNvGraphicFramePr>
            <a:graphicFrameLocks noGrp="1"/>
          </p:cNvGraphicFramePr>
          <p:nvPr>
            <p:ph idx="4294967295"/>
            <p:extLst>
              <p:ext uri="{D42A27DB-BD31-4B8C-83A1-F6EECF244321}">
                <p14:modId xmlns:p14="http://schemas.microsoft.com/office/powerpoint/2010/main" val="2181721812"/>
              </p:ext>
            </p:extLst>
          </p:nvPr>
        </p:nvGraphicFramePr>
        <p:xfrm>
          <a:off x="982091" y="1652207"/>
          <a:ext cx="10575234" cy="3810508"/>
        </p:xfrm>
        <a:graphic>
          <a:graphicData uri="http://schemas.openxmlformats.org/drawingml/2006/table">
            <a:tbl>
              <a:tblPr firstRow="1" firstCol="1" bandRow="1">
                <a:tableStyleId>{2D5ABB26-0587-4C30-8999-92F81FD0307C}</a:tableStyleId>
              </a:tblPr>
              <a:tblGrid>
                <a:gridCol w="857860">
                  <a:extLst>
                    <a:ext uri="{9D8B030D-6E8A-4147-A177-3AD203B41FA5}">
                      <a16:colId xmlns:a16="http://schemas.microsoft.com/office/drawing/2014/main" val="2012429208"/>
                    </a:ext>
                  </a:extLst>
                </a:gridCol>
                <a:gridCol w="1100148">
                  <a:extLst>
                    <a:ext uri="{9D8B030D-6E8A-4147-A177-3AD203B41FA5}">
                      <a16:colId xmlns:a16="http://schemas.microsoft.com/office/drawing/2014/main" val="1303325377"/>
                    </a:ext>
                  </a:extLst>
                </a:gridCol>
                <a:gridCol w="1480930">
                  <a:extLst>
                    <a:ext uri="{9D8B030D-6E8A-4147-A177-3AD203B41FA5}">
                      <a16:colId xmlns:a16="http://schemas.microsoft.com/office/drawing/2014/main" val="1093088585"/>
                    </a:ext>
                  </a:extLst>
                </a:gridCol>
                <a:gridCol w="1441174">
                  <a:extLst>
                    <a:ext uri="{9D8B030D-6E8A-4147-A177-3AD203B41FA5}">
                      <a16:colId xmlns:a16="http://schemas.microsoft.com/office/drawing/2014/main" val="1543653567"/>
                    </a:ext>
                  </a:extLst>
                </a:gridCol>
                <a:gridCol w="3409122">
                  <a:extLst>
                    <a:ext uri="{9D8B030D-6E8A-4147-A177-3AD203B41FA5}">
                      <a16:colId xmlns:a16="http://schemas.microsoft.com/office/drawing/2014/main" val="2810849402"/>
                    </a:ext>
                  </a:extLst>
                </a:gridCol>
                <a:gridCol w="974249">
                  <a:extLst>
                    <a:ext uri="{9D8B030D-6E8A-4147-A177-3AD203B41FA5}">
                      <a16:colId xmlns:a16="http://schemas.microsoft.com/office/drawing/2014/main" val="3193860477"/>
                    </a:ext>
                  </a:extLst>
                </a:gridCol>
                <a:gridCol w="1311751">
                  <a:extLst>
                    <a:ext uri="{9D8B030D-6E8A-4147-A177-3AD203B41FA5}">
                      <a16:colId xmlns:a16="http://schemas.microsoft.com/office/drawing/2014/main" val="3590902380"/>
                    </a:ext>
                  </a:extLst>
                </a:gridCol>
              </a:tblGrid>
              <a:tr h="311550">
                <a:tc>
                  <a:txBody>
                    <a:bodyPr/>
                    <a:lstStyle/>
                    <a:p>
                      <a:pPr algn="ctr">
                        <a:lnSpc>
                          <a:spcPct val="115000"/>
                        </a:lnSpc>
                        <a:spcAft>
                          <a:spcPts val="1000"/>
                        </a:spcAft>
                      </a:pPr>
                      <a:r>
                        <a:rPr lang="fr-FR" sz="1050" b="0" kern="100" dirty="0">
                          <a:solidFill>
                            <a:schemeClr val="bg1"/>
                          </a:solidFill>
                          <a:effectLst/>
                        </a:rPr>
                        <a:t>Gravité</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financières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fonctionnelles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sur l'image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juridiques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business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sur la vie privée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84382393"/>
                  </a:ext>
                </a:extLst>
              </a:tr>
              <a:tr h="663126">
                <a:tc>
                  <a:txBody>
                    <a:bodyPr/>
                    <a:lstStyle/>
                    <a:p>
                      <a:pPr algn="l">
                        <a:lnSpc>
                          <a:spcPct val="115000"/>
                        </a:lnSpc>
                        <a:spcAft>
                          <a:spcPts val="1000"/>
                        </a:spcAft>
                      </a:pPr>
                      <a:r>
                        <a:rPr lang="fr-FR" sz="1050" b="0" kern="100" dirty="0">
                          <a:effectLst/>
                        </a:rPr>
                        <a:t>1. Minimale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lnSpc>
                          <a:spcPct val="115000"/>
                        </a:lnSpc>
                        <a:spcAft>
                          <a:spcPts val="1000"/>
                        </a:spcAft>
                      </a:pPr>
                      <a:r>
                        <a:rPr lang="fr-FR" sz="1050" b="0" kern="100" dirty="0">
                          <a:effectLst/>
                        </a:rPr>
                        <a:t>Aucun ou seulement quelques dizaines ou centaines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dégradation fonctionnelle avec peu de conséquence sur un processus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conséquence négligeable sur l’image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sanction interne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perte de petits prospects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désagrément matériel, moral ou physique négligeable (ex : </a:t>
                      </a:r>
                      <a:r>
                        <a:rPr lang="fr-FR" sz="1050" b="0" i="1" kern="100" dirty="0">
                          <a:effectLst/>
                        </a:rPr>
                        <a:t>spam</a:t>
                      </a:r>
                      <a:r>
                        <a:rPr lang="fr-FR" sz="1050" b="0" kern="100" dirty="0">
                          <a:effectLst/>
                        </a:rPr>
                        <a:t>)</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464693"/>
                  </a:ext>
                </a:extLst>
              </a:tr>
              <a:tr h="663126">
                <a:tc>
                  <a:txBody>
                    <a:bodyPr/>
                    <a:lstStyle/>
                    <a:p>
                      <a:pPr algn="l">
                        <a:lnSpc>
                          <a:spcPct val="115000"/>
                        </a:lnSpc>
                        <a:spcAft>
                          <a:spcPts val="1000"/>
                        </a:spcAft>
                      </a:pPr>
                      <a:r>
                        <a:rPr lang="fr-FR" sz="1050" b="0" kern="100" dirty="0">
                          <a:effectLst/>
                        </a:rPr>
                        <a:t>2. Limitée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lnSpc>
                          <a:spcPct val="115000"/>
                        </a:lnSpc>
                        <a:spcAft>
                          <a:spcPts val="1000"/>
                        </a:spcAft>
                      </a:pPr>
                      <a:r>
                        <a:rPr lang="fr-FR" sz="1050" b="0" kern="100" dirty="0">
                          <a:effectLst/>
                        </a:rPr>
                        <a:t>Milliers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Dégradation fonctionnelle limité sur un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Image impactée, mais de manière circonscrite et temporaire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Pénalités contractuelles avec des petits clients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Perte de petits clients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Désagrément matériel, moral ou physique significatif, qui pourra être surmonté après quelques difficultés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6910171"/>
                  </a:ext>
                </a:extLst>
              </a:tr>
              <a:tr h="663126">
                <a:tc>
                  <a:txBody>
                    <a:bodyPr/>
                    <a:lstStyle/>
                    <a:p>
                      <a:pPr algn="l">
                        <a:lnSpc>
                          <a:spcPct val="115000"/>
                        </a:lnSpc>
                        <a:spcAft>
                          <a:spcPts val="1000"/>
                        </a:spcAft>
                      </a:pPr>
                      <a:r>
                        <a:rPr lang="fr-FR" sz="1050" b="0" kern="100" dirty="0">
                          <a:effectLst/>
                        </a:rPr>
                        <a:t>3. Importante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5000"/>
                        </a:lnSpc>
                        <a:spcAft>
                          <a:spcPts val="1000"/>
                        </a:spcAft>
                      </a:pPr>
                      <a:r>
                        <a:rPr lang="fr-FR" sz="1050" b="0" kern="100">
                          <a:effectLst/>
                        </a:rPr>
                        <a:t>Dizaines de milliers d’euros annuels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Dégradation fonctionnelle limité sur plusieurs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Image atteinte de manière publique, mais limitée dans le temps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Pénalités contractuelles fortes (avec des grands comptes), mention dans une affaire civile ou pénale, non-respect de la loi et de la réglementation (protection de la vie privée notamment), enquête administrative, condamnation ou amende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Perte de grands comptes (clients ou prospects)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Conséquence matérielle, morale ou physique qui ne sera surmontée qu’avec difficultés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56507"/>
                  </a:ext>
                </a:extLst>
              </a:tr>
              <a:tr h="528770">
                <a:tc>
                  <a:txBody>
                    <a:bodyPr/>
                    <a:lstStyle/>
                    <a:p>
                      <a:pPr algn="l">
                        <a:lnSpc>
                          <a:spcPct val="115000"/>
                        </a:lnSpc>
                        <a:spcAft>
                          <a:spcPts val="1000"/>
                        </a:spcAft>
                      </a:pPr>
                      <a:r>
                        <a:rPr lang="fr-FR" sz="1050" b="0" kern="100" dirty="0">
                          <a:solidFill>
                            <a:schemeClr val="bg1"/>
                          </a:solidFill>
                          <a:effectLst/>
                        </a:rPr>
                        <a:t>4. Maximale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lnSpc>
                          <a:spcPct val="115000"/>
                        </a:lnSpc>
                        <a:spcAft>
                          <a:spcPts val="1000"/>
                        </a:spcAft>
                      </a:pPr>
                      <a:r>
                        <a:rPr lang="fr-FR" sz="1050" b="0" kern="100" dirty="0">
                          <a:effectLst/>
                        </a:rPr>
                        <a:t>Centaines de milliers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Arrêt fonctionnel sur l’ensemble des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Image dégradée de manière profonde et durable</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Non-respect majeur de la loi et de la réglementation (protection de la vie privée notamment), condamnation pénale, pénalités contractuelles avec plusieurs acteurs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Perte massive de clients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Conséquence matérielle, morale ou physique qui pourrait ne pas être surmontée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110188"/>
                  </a:ext>
                </a:extLst>
              </a:tr>
            </a:tbl>
          </a:graphicData>
        </a:graphic>
      </p:graphicFrame>
      <p:sp>
        <p:nvSpPr>
          <p:cNvPr id="9" name="Organigramme : Alternative 8">
            <a:extLst>
              <a:ext uri="{FF2B5EF4-FFF2-40B4-BE49-F238E27FC236}">
                <a16:creationId xmlns:a16="http://schemas.microsoft.com/office/drawing/2014/main" id="{05522E6E-4F77-341F-37A2-884E42AB305E}"/>
              </a:ext>
            </a:extLst>
          </p:cNvPr>
          <p:cNvSpPr/>
          <p:nvPr/>
        </p:nvSpPr>
        <p:spPr>
          <a:xfrm>
            <a:off x="1003853" y="5576641"/>
            <a:ext cx="10575233" cy="617728"/>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meilleure échelle, c’est celle qui est comprise par tous ! Elle est explicite (non ambigüe), non </a:t>
            </a:r>
            <a:r>
              <a:rPr lang="fr-FR" sz="1600" dirty="0" err="1">
                <a:solidFill>
                  <a:srgbClr val="252525"/>
                </a:solidFill>
                <a:latin typeface="Calibri Light" panose="020F0302020204030204" pitchFamily="34" charset="0"/>
                <a:cs typeface="Calibri Light" panose="020F0302020204030204" pitchFamily="34" charset="0"/>
                <a:sym typeface="Wingdings" panose="05000000000000000000" pitchFamily="2" charset="2"/>
              </a:rPr>
              <a:t>recouvrante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(les niveaux ne se chevauchent pas), et elle permet d’étaler largement les événements redoutés (ils n’ont pas tous la même valeur)</a:t>
            </a:r>
          </a:p>
        </p:txBody>
      </p:sp>
      <p:sp>
        <p:nvSpPr>
          <p:cNvPr id="8" name="ZoneTexte 7">
            <a:extLst>
              <a:ext uri="{FF2B5EF4-FFF2-40B4-BE49-F238E27FC236}">
                <a16:creationId xmlns:a16="http://schemas.microsoft.com/office/drawing/2014/main" id="{A50D3E94-97C3-8397-6ED9-C41016AFB49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290465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A461-F920-EE39-084E-3F08318FDD83}"/>
              </a:ext>
            </a:extLst>
          </p:cNvPr>
          <p:cNvSpPr>
            <a:spLocks noGrp="1"/>
          </p:cNvSpPr>
          <p:nvPr>
            <p:ph type="title"/>
          </p:nvPr>
        </p:nvSpPr>
        <p:spPr/>
        <p:txBody>
          <a:bodyPr>
            <a:normAutofit fontScale="90000"/>
          </a:bodyPr>
          <a:lstStyle/>
          <a:p>
            <a:r>
              <a:rPr lang="fr-FR" dirty="0"/>
              <a:t>Exercice en groupes</a:t>
            </a:r>
          </a:p>
        </p:txBody>
      </p:sp>
      <p:sp>
        <p:nvSpPr>
          <p:cNvPr id="5" name="Espace réservé du pied de page 4">
            <a:extLst>
              <a:ext uri="{FF2B5EF4-FFF2-40B4-BE49-F238E27FC236}">
                <a16:creationId xmlns:a16="http://schemas.microsoft.com/office/drawing/2014/main" id="{7E18916C-3081-099F-3E67-F5460DA3810E}"/>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0C9F221-2FDD-BE72-16A6-91C71D49EA35}"/>
              </a:ext>
            </a:extLst>
          </p:cNvPr>
          <p:cNvSpPr>
            <a:spLocks noGrp="1"/>
          </p:cNvSpPr>
          <p:nvPr>
            <p:ph type="sldNum" sz="quarter" idx="12"/>
          </p:nvPr>
        </p:nvSpPr>
        <p:spPr/>
        <p:txBody>
          <a:bodyPr/>
          <a:lstStyle/>
          <a:p>
            <a:pPr rtl="0"/>
            <a:fld id="{294A09A9-5501-47C1-A89A-A340965A2BE2}" type="slidenum">
              <a:rPr lang="fr-FR" noProof="0" smtClean="0"/>
              <a:t>67</a:t>
            </a:fld>
            <a:endParaRPr lang="fr-FR" noProof="0"/>
          </a:p>
        </p:txBody>
      </p:sp>
      <p:sp>
        <p:nvSpPr>
          <p:cNvPr id="4" name="Espace réservé de la date 3">
            <a:extLst>
              <a:ext uri="{FF2B5EF4-FFF2-40B4-BE49-F238E27FC236}">
                <a16:creationId xmlns:a16="http://schemas.microsoft.com/office/drawing/2014/main" id="{B65FEB79-317D-9A6B-D626-19E321EB2027}"/>
              </a:ext>
            </a:extLst>
          </p:cNvPr>
          <p:cNvSpPr>
            <a:spLocks noGrp="1"/>
          </p:cNvSpPr>
          <p:nvPr>
            <p:ph type="dt" sz="half" idx="10"/>
          </p:nvPr>
        </p:nvSpPr>
        <p:spPr/>
        <p:txBody>
          <a:bodyPr/>
          <a:lstStyle/>
          <a:p>
            <a:pPr rtl="0"/>
            <a:r>
              <a:rPr lang="fr-FR" noProof="0"/>
              <a:t>01/07/2025</a:t>
            </a:r>
          </a:p>
        </p:txBody>
      </p:sp>
      <p:sp>
        <p:nvSpPr>
          <p:cNvPr id="9" name="Espace réservé du texte 8">
            <a:extLst>
              <a:ext uri="{FF2B5EF4-FFF2-40B4-BE49-F238E27FC236}">
                <a16:creationId xmlns:a16="http://schemas.microsoft.com/office/drawing/2014/main" id="{A07AAE01-E35F-0CD9-4BC3-94955E2B805C}"/>
              </a:ext>
            </a:extLst>
          </p:cNvPr>
          <p:cNvSpPr>
            <a:spLocks noGrp="1"/>
          </p:cNvSpPr>
          <p:nvPr>
            <p:ph type="body" sz="quarter" idx="13"/>
          </p:nvPr>
        </p:nvSpPr>
        <p:spPr/>
        <p:txBody>
          <a:bodyPr/>
          <a:lstStyle/>
          <a:p>
            <a:r>
              <a:rPr lang="fr-FR" dirty="0"/>
              <a:t>Analysez et estimez les principaux événements redoutés</a:t>
            </a:r>
          </a:p>
        </p:txBody>
      </p:sp>
      <p:pic>
        <p:nvPicPr>
          <p:cNvPr id="8" name="Image 7">
            <a:extLst>
              <a:ext uri="{FF2B5EF4-FFF2-40B4-BE49-F238E27FC236}">
                <a16:creationId xmlns:a16="http://schemas.microsoft.com/office/drawing/2014/main" id="{74800A92-778A-2742-8D93-2218ACD42DED}"/>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11" name="Espace réservé du contenu 10">
            <a:extLst>
              <a:ext uri="{FF2B5EF4-FFF2-40B4-BE49-F238E27FC236}">
                <a16:creationId xmlns:a16="http://schemas.microsoft.com/office/drawing/2014/main" id="{77B78416-3CB4-0470-6FD1-51B6E1990025}"/>
              </a:ext>
            </a:extLst>
          </p:cNvPr>
          <p:cNvGraphicFramePr>
            <a:graphicFrameLocks noGrp="1"/>
          </p:cNvGraphicFramePr>
          <p:nvPr>
            <p:ph idx="1"/>
            <p:extLst>
              <p:ext uri="{D42A27DB-BD31-4B8C-83A1-F6EECF244321}">
                <p14:modId xmlns:p14="http://schemas.microsoft.com/office/powerpoint/2010/main" val="3372656187"/>
              </p:ext>
            </p:extLst>
          </p:nvPr>
        </p:nvGraphicFramePr>
        <p:xfrm>
          <a:off x="838200" y="1825625"/>
          <a:ext cx="10059619" cy="412349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Valeurs métier</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Événements redoutés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Conséquences potentielles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4864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R&amp;D</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Calibri"/>
                          <a:ea typeface="+mn-ea"/>
                          <a:cs typeface="Segoe UI" panose="020B0502040204020203" pitchFamily="34" charset="0"/>
                        </a:rPr>
                        <a:t>Conséquences</a:t>
                      </a:r>
                      <a:r>
                        <a:rPr lang="fr-FR" sz="1200" b="0" kern="1200" dirty="0">
                          <a:solidFill>
                            <a:schemeClr val="tx1"/>
                          </a:solidFill>
                          <a:latin typeface="+mj-lt"/>
                          <a:ea typeface="+mn-ea"/>
                          <a:cs typeface="Segoe UI" panose="020B0502040204020203" pitchFamily="34" charset="0"/>
                        </a:rPr>
                        <a:t> sur l’image et la confiance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Calibri"/>
                          <a:ea typeface="+mn-ea"/>
                          <a:cs typeface="Segoe UI" panose="020B0502040204020203" pitchFamily="34" charset="0"/>
                        </a:rPr>
                        <a:t>Conséquences</a:t>
                      </a:r>
                      <a:r>
                        <a:rPr lang="fr-FR" sz="1200" b="0" kern="1200" dirty="0">
                          <a:solidFill>
                            <a:schemeClr val="tx1"/>
                          </a:solidFill>
                          <a:latin typeface="+mj-lt"/>
                          <a:ea typeface="+mn-ea"/>
                          <a:cs typeface="Segoe UI" panose="020B0502040204020203" pitchFamily="34" charset="0"/>
                        </a:rPr>
                        <a:t>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Fabriquer</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des vaccins</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bg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Traçabilité</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et contrôle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bg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ZoneTexte 11">
            <a:extLst>
              <a:ext uri="{FF2B5EF4-FFF2-40B4-BE49-F238E27FC236}">
                <a16:creationId xmlns:a16="http://schemas.microsoft.com/office/drawing/2014/main" id="{F5A0A741-47FD-5990-AFAE-7EEF8A5E22B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858906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D199-8B5E-8BC7-7B33-0BC03531E8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787F426-6C32-4259-2B51-A4AFF5798B04}"/>
              </a:ext>
            </a:extLst>
          </p:cNvPr>
          <p:cNvSpPr>
            <a:spLocks noGrp="1"/>
          </p:cNvSpPr>
          <p:nvPr>
            <p:ph type="title"/>
          </p:nvPr>
        </p:nvSpPr>
        <p:spPr/>
        <p:txBody>
          <a:bodyPr>
            <a:normAutofit fontScale="90000"/>
          </a:bodyPr>
          <a:lstStyle/>
          <a:p>
            <a:r>
              <a:rPr lang="fr-FR" dirty="0"/>
              <a:t>Correction</a:t>
            </a:r>
          </a:p>
        </p:txBody>
      </p:sp>
      <p:sp>
        <p:nvSpPr>
          <p:cNvPr id="5" name="Espace réservé du pied de page 4">
            <a:extLst>
              <a:ext uri="{FF2B5EF4-FFF2-40B4-BE49-F238E27FC236}">
                <a16:creationId xmlns:a16="http://schemas.microsoft.com/office/drawing/2014/main" id="{E91A9933-E208-02FC-1933-18ABED3E28EA}"/>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0252D37-CC57-A306-2F7A-999009392C82}"/>
              </a:ext>
            </a:extLst>
          </p:cNvPr>
          <p:cNvSpPr>
            <a:spLocks noGrp="1"/>
          </p:cNvSpPr>
          <p:nvPr>
            <p:ph type="sldNum" sz="quarter" idx="12"/>
          </p:nvPr>
        </p:nvSpPr>
        <p:spPr/>
        <p:txBody>
          <a:bodyPr/>
          <a:lstStyle/>
          <a:p>
            <a:pPr rtl="0"/>
            <a:fld id="{294A09A9-5501-47C1-A89A-A340965A2BE2}" type="slidenum">
              <a:rPr lang="fr-FR" noProof="0" smtClean="0"/>
              <a:t>68</a:t>
            </a:fld>
            <a:endParaRPr lang="fr-FR" noProof="0"/>
          </a:p>
        </p:txBody>
      </p:sp>
      <p:sp>
        <p:nvSpPr>
          <p:cNvPr id="4" name="Espace réservé de la date 3">
            <a:extLst>
              <a:ext uri="{FF2B5EF4-FFF2-40B4-BE49-F238E27FC236}">
                <a16:creationId xmlns:a16="http://schemas.microsoft.com/office/drawing/2014/main" id="{9DB66096-2F49-41C7-1268-0D4EB55A2E31}"/>
              </a:ext>
            </a:extLst>
          </p:cNvPr>
          <p:cNvSpPr>
            <a:spLocks noGrp="1"/>
          </p:cNvSpPr>
          <p:nvPr>
            <p:ph type="dt" sz="half" idx="10"/>
          </p:nvPr>
        </p:nvSpPr>
        <p:spPr/>
        <p:txBody>
          <a:bodyPr/>
          <a:lstStyle/>
          <a:p>
            <a:pPr rtl="0"/>
            <a:r>
              <a:rPr lang="fr-FR" noProof="0"/>
              <a:t>01/07/2025</a:t>
            </a:r>
          </a:p>
        </p:txBody>
      </p:sp>
      <p:sp>
        <p:nvSpPr>
          <p:cNvPr id="7" name="Espace réservé du texte 6">
            <a:extLst>
              <a:ext uri="{FF2B5EF4-FFF2-40B4-BE49-F238E27FC236}">
                <a16:creationId xmlns:a16="http://schemas.microsoft.com/office/drawing/2014/main" id="{5BBEA085-A206-A877-ECE7-5C350BA0B8FA}"/>
              </a:ext>
            </a:extLst>
          </p:cNvPr>
          <p:cNvSpPr>
            <a:spLocks noGrp="1"/>
          </p:cNvSpPr>
          <p:nvPr>
            <p:ph type="body" sz="quarter" idx="13"/>
          </p:nvPr>
        </p:nvSpPr>
        <p:spPr/>
        <p:txBody>
          <a:bodyPr/>
          <a:lstStyle/>
          <a:p>
            <a:r>
              <a:rPr lang="fr-FR" dirty="0"/>
              <a:t>À l’issue, on a une liste hiérarchisée des événements redoutés</a:t>
            </a:r>
          </a:p>
        </p:txBody>
      </p:sp>
      <p:pic>
        <p:nvPicPr>
          <p:cNvPr id="9" name="Image 8">
            <a:extLst>
              <a:ext uri="{FF2B5EF4-FFF2-40B4-BE49-F238E27FC236}">
                <a16:creationId xmlns:a16="http://schemas.microsoft.com/office/drawing/2014/main" id="{85148A3B-5BD9-A2E1-2CE2-E7A03958F8AB}"/>
              </a:ext>
            </a:extLst>
          </p:cNvPr>
          <p:cNvPicPr>
            <a:picLocks noChangeAspect="1"/>
          </p:cNvPicPr>
          <p:nvPr/>
        </p:nvPicPr>
        <p:blipFill>
          <a:blip r:embed="rId2"/>
          <a:stretch>
            <a:fillRect/>
          </a:stretch>
        </p:blipFill>
        <p:spPr>
          <a:xfrm>
            <a:off x="11112000" y="0"/>
            <a:ext cx="1080000" cy="1080000"/>
          </a:xfrm>
          <a:prstGeom prst="rect">
            <a:avLst/>
          </a:prstGeom>
        </p:spPr>
      </p:pic>
      <p:sp>
        <p:nvSpPr>
          <p:cNvPr id="10" name="ZoneTexte 9">
            <a:extLst>
              <a:ext uri="{FF2B5EF4-FFF2-40B4-BE49-F238E27FC236}">
                <a16:creationId xmlns:a16="http://schemas.microsoft.com/office/drawing/2014/main" id="{A1FD1897-9E29-E325-BC64-469BBF067BA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graphicFrame>
        <p:nvGraphicFramePr>
          <p:cNvPr id="12" name="Espace réservé du contenu 11">
            <a:extLst>
              <a:ext uri="{FF2B5EF4-FFF2-40B4-BE49-F238E27FC236}">
                <a16:creationId xmlns:a16="http://schemas.microsoft.com/office/drawing/2014/main" id="{1B01DEE3-418C-884E-1C63-218249A83E26}"/>
              </a:ext>
            </a:extLst>
          </p:cNvPr>
          <p:cNvGraphicFramePr>
            <a:graphicFrameLocks noGrp="1"/>
          </p:cNvGraphicFramePr>
          <p:nvPr>
            <p:ph idx="1"/>
            <p:extLst>
              <p:ext uri="{D42A27DB-BD31-4B8C-83A1-F6EECF244321}">
                <p14:modId xmlns:p14="http://schemas.microsoft.com/office/powerpoint/2010/main" val="4289984482"/>
              </p:ext>
            </p:extLst>
          </p:nvPr>
        </p:nvGraphicFramePr>
        <p:xfrm>
          <a:off x="838200" y="1825625"/>
          <a:ext cx="10059619" cy="412349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Valeurs métier</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Événements redoutés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Conséquences potentielles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4864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R&amp;D</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l’image et la confiance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3</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54864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fr-FR" sz="1200" b="0" kern="1200" dirty="0">
                          <a:solidFill>
                            <a:schemeClr val="tx1"/>
                          </a:solidFill>
                          <a:latin typeface="+mj-lt"/>
                          <a:ea typeface="+mn-ea"/>
                          <a:cs typeface="Segoe UI" panose="020B0502040204020203" pitchFamily="34" charset="0"/>
                        </a:rPr>
                        <a:t>Conséquences sur le patrimoine intellectuel</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3</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Perte ou destruction des informations d’études et recherches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missions et services de l’organisme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coûts de développement</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 patrimoine intellectuel</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54864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Interruption des phases de tests des vaccins pendant plus d’une semaine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missions et services de l’organisme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4"/>
                  </a:ext>
                </a:extLst>
              </a:tr>
              <a:tr h="54864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Fabriquer</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des vaccins</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Fuite du savoir-faire de l’entreprise concernant le processus de fabrication des vaccins et de leurs tests qualité</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5"/>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sante des personnes</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l’mage et la confiance</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bg1"/>
                          </a:solidFill>
                          <a:latin typeface="+mj-lt"/>
                          <a:ea typeface="+mn-ea"/>
                          <a:cs typeface="Segoe UI" panose="020B0502040204020203" pitchFamily="34" charset="0"/>
                        </a:rPr>
                        <a:t>4</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6"/>
                  </a:ext>
                </a:extLst>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Traçabilité</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et contrôle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l’mage et la confiance</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bg1"/>
                          </a:solidFill>
                          <a:latin typeface="+mj-lt"/>
                          <a:ea typeface="+mn-ea"/>
                          <a:cs typeface="Segoe UI" panose="020B0502040204020203" pitchFamily="34" charset="0"/>
                        </a:rPr>
                        <a:t>4</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157148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B04E07-297E-FAB3-6CAA-2B875624766A}"/>
              </a:ext>
            </a:extLst>
          </p:cNvPr>
          <p:cNvSpPr>
            <a:spLocks noGrp="1"/>
          </p:cNvSpPr>
          <p:nvPr>
            <p:ph type="title"/>
          </p:nvPr>
        </p:nvSpPr>
        <p:spPr/>
        <p:txBody>
          <a:bodyPr>
            <a:normAutofit fontScale="90000"/>
          </a:bodyPr>
          <a:lstStyle/>
          <a:p>
            <a:r>
              <a:rPr lang="fr-FR" dirty="0"/>
              <a:t>Mesures</a:t>
            </a:r>
            <a:endParaRPr lang="fr-FR" sz="3100" dirty="0"/>
          </a:p>
        </p:txBody>
      </p:sp>
      <p:sp>
        <p:nvSpPr>
          <p:cNvPr id="3" name="Espace réservé du contenu 2">
            <a:extLst>
              <a:ext uri="{FF2B5EF4-FFF2-40B4-BE49-F238E27FC236}">
                <a16:creationId xmlns:a16="http://schemas.microsoft.com/office/drawing/2014/main" id="{9BB27509-F0BE-128F-645A-613859774A00}"/>
              </a:ext>
            </a:extLst>
          </p:cNvPr>
          <p:cNvSpPr>
            <a:spLocks noGrp="1"/>
          </p:cNvSpPr>
          <p:nvPr>
            <p:ph idx="1"/>
          </p:nvPr>
        </p:nvSpPr>
        <p:spPr/>
        <p:txBody>
          <a:bodyPr>
            <a:normAutofit/>
          </a:bodyPr>
          <a:lstStyle/>
          <a:p>
            <a:r>
              <a:rPr lang="fr-FR" sz="2400" dirty="0"/>
              <a:t>Oui ! On peut d’ores-et-déjà déterminer des mesures complémentaires au socle</a:t>
            </a:r>
          </a:p>
          <a:p>
            <a:pPr lvl="1"/>
            <a:r>
              <a:rPr lang="fr-FR" sz="2000" dirty="0"/>
              <a:t>Agir sur les valeurs métier</a:t>
            </a:r>
          </a:p>
          <a:p>
            <a:pPr lvl="2"/>
            <a:r>
              <a:rPr lang="fr-FR" sz="1800" dirty="0"/>
              <a:t>Leur existence : écarter des données ou des activités qui engendrent les risques trop élevés</a:t>
            </a:r>
          </a:p>
          <a:p>
            <a:pPr lvl="2"/>
            <a:r>
              <a:rPr lang="fr-FR" sz="1800" dirty="0"/>
              <a:t>Leur disponibilité : haute disponibilité, sauvegardes, etc.</a:t>
            </a:r>
          </a:p>
          <a:p>
            <a:pPr lvl="2"/>
            <a:r>
              <a:rPr lang="fr-FR" sz="1800" dirty="0"/>
              <a:t>Leur intégrité : empreintes, signature, etc.</a:t>
            </a:r>
          </a:p>
          <a:p>
            <a:pPr lvl="2"/>
            <a:r>
              <a:rPr lang="fr-FR" sz="1800" dirty="0"/>
              <a:t>Leur confidentialité : classification, chiffrement, pseudonymisation, anonymisation, etc.</a:t>
            </a:r>
          </a:p>
          <a:p>
            <a:pPr lvl="1"/>
            <a:r>
              <a:rPr lang="fr-FR" sz="2000" dirty="0"/>
              <a:t>Agir sur les conséquences</a:t>
            </a:r>
          </a:p>
          <a:p>
            <a:pPr lvl="2"/>
            <a:r>
              <a:rPr lang="fr-FR" sz="1800" dirty="0"/>
              <a:t>Limiter leur ampleur : exercices, préparation de crise, etc.</a:t>
            </a:r>
          </a:p>
          <a:p>
            <a:pPr lvl="2"/>
            <a:r>
              <a:rPr lang="fr-FR" sz="1800" dirty="0"/>
              <a:t>Compenser de manière proactive : provisionner, assurance, etc.</a:t>
            </a:r>
          </a:p>
        </p:txBody>
      </p:sp>
      <p:sp>
        <p:nvSpPr>
          <p:cNvPr id="5" name="Espace réservé du pied de page 4">
            <a:extLst>
              <a:ext uri="{FF2B5EF4-FFF2-40B4-BE49-F238E27FC236}">
                <a16:creationId xmlns:a16="http://schemas.microsoft.com/office/drawing/2014/main" id="{D9908F30-3B86-45F5-F4BB-098951E053B3}"/>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F687975D-1463-61E7-89FE-296789F80409}"/>
              </a:ext>
            </a:extLst>
          </p:cNvPr>
          <p:cNvSpPr>
            <a:spLocks noGrp="1"/>
          </p:cNvSpPr>
          <p:nvPr>
            <p:ph type="sldNum" sz="quarter" idx="12"/>
          </p:nvPr>
        </p:nvSpPr>
        <p:spPr/>
        <p:txBody>
          <a:bodyPr/>
          <a:lstStyle/>
          <a:p>
            <a:pPr rtl="0"/>
            <a:fld id="{294A09A9-5501-47C1-A89A-A340965A2BE2}" type="slidenum">
              <a:rPr lang="fr-FR" noProof="0" smtClean="0"/>
              <a:t>69</a:t>
            </a:fld>
            <a:endParaRPr lang="fr-FR" noProof="0"/>
          </a:p>
        </p:txBody>
      </p:sp>
      <p:sp>
        <p:nvSpPr>
          <p:cNvPr id="4" name="Espace réservé de la date 3">
            <a:extLst>
              <a:ext uri="{FF2B5EF4-FFF2-40B4-BE49-F238E27FC236}">
                <a16:creationId xmlns:a16="http://schemas.microsoft.com/office/drawing/2014/main" id="{17677A18-E504-C302-A3F4-F0021C38332B}"/>
              </a:ext>
            </a:extLst>
          </p:cNvPr>
          <p:cNvSpPr>
            <a:spLocks noGrp="1"/>
          </p:cNvSpPr>
          <p:nvPr>
            <p:ph type="dt" sz="half" idx="10"/>
          </p:nvPr>
        </p:nvSpPr>
        <p:spPr/>
        <p:txBody>
          <a:bodyPr/>
          <a:lstStyle/>
          <a:p>
            <a:pPr rtl="0"/>
            <a:r>
              <a:rPr lang="fr-FR" noProof="0"/>
              <a:t>01/07/2025</a:t>
            </a:r>
          </a:p>
        </p:txBody>
      </p:sp>
      <p:sp>
        <p:nvSpPr>
          <p:cNvPr id="10" name="Espace réservé du texte 9">
            <a:extLst>
              <a:ext uri="{FF2B5EF4-FFF2-40B4-BE49-F238E27FC236}">
                <a16:creationId xmlns:a16="http://schemas.microsoft.com/office/drawing/2014/main" id="{E35C8DF3-87E6-4E9B-0975-96DC1E099AF5}"/>
              </a:ext>
            </a:extLst>
          </p:cNvPr>
          <p:cNvSpPr>
            <a:spLocks noGrp="1"/>
          </p:cNvSpPr>
          <p:nvPr>
            <p:ph type="body" sz="quarter" idx="13"/>
          </p:nvPr>
        </p:nvSpPr>
        <p:spPr/>
        <p:txBody>
          <a:bodyPr/>
          <a:lstStyle/>
          <a:p>
            <a:r>
              <a:rPr lang="fr-FR" dirty="0"/>
              <a:t>Peut-on déterminer des mesures sur les événements redoutés ?</a:t>
            </a:r>
          </a:p>
        </p:txBody>
      </p:sp>
      <p:pic>
        <p:nvPicPr>
          <p:cNvPr id="7" name="Image 6">
            <a:extLst>
              <a:ext uri="{FF2B5EF4-FFF2-40B4-BE49-F238E27FC236}">
                <a16:creationId xmlns:a16="http://schemas.microsoft.com/office/drawing/2014/main" id="{6B03A511-9CB6-2962-7521-5C4F341A7F40}"/>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8" name="Organigramme : Alternative 7">
            <a:extLst>
              <a:ext uri="{FF2B5EF4-FFF2-40B4-BE49-F238E27FC236}">
                <a16:creationId xmlns:a16="http://schemas.microsoft.com/office/drawing/2014/main" id="{0AC193C0-4AE4-14C1-AC54-91A30EA7ACB5}"/>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B500C69E-0793-6850-1072-C420F864798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193232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587329" y="4054125"/>
            <a:ext cx="4702458" cy="194228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Approche pédagogique</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réellement active : vous allez travailler !</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Appropriation des concepts nécessaires à la conduite d’une étude EBIOS </a:t>
            </a:r>
            <a:r>
              <a:rPr lang="fr-FR" sz="1467" i="1" dirty="0">
                <a:solidFill>
                  <a:srgbClr val="252525"/>
                </a:solidFill>
                <a:latin typeface="Calibri Light" panose="020F0302020204030204" pitchFamily="34" charset="0"/>
                <a:cs typeface="Calibri Light" panose="020F0302020204030204" pitchFamily="34" charset="0"/>
              </a:rPr>
              <a:t>Risk Manager</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Application des outils indispensables (et non de toutes les techniques possibles)</a:t>
            </a:r>
          </a:p>
          <a:p>
            <a:pPr marL="120648" indent="-120648">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Cas pratique : une étude de bout en bout</a:t>
            </a:r>
          </a:p>
        </p:txBody>
      </p:sp>
      <p:grpSp>
        <p:nvGrpSpPr>
          <p:cNvPr id="25" name="Groupe 24">
            <a:extLst>
              <a:ext uri="{FF2B5EF4-FFF2-40B4-BE49-F238E27FC236}">
                <a16:creationId xmlns:a16="http://schemas.microsoft.com/office/drawing/2014/main" id="{A54CA8E5-E19E-22D6-E542-A2830141493B}"/>
              </a:ext>
            </a:extLst>
          </p:cNvPr>
          <p:cNvGrpSpPr/>
          <p:nvPr/>
        </p:nvGrpSpPr>
        <p:grpSpPr>
          <a:xfrm>
            <a:off x="961670" y="1692721"/>
            <a:ext cx="10328122" cy="4306528"/>
            <a:chOff x="715216" y="1535013"/>
            <a:chExt cx="7856737" cy="2689046"/>
          </a:xfrm>
        </p:grpSpPr>
        <p:sp>
          <p:nvSpPr>
            <p:cNvPr id="10" name="Rectangle 9"/>
            <p:cNvSpPr/>
            <p:nvPr/>
          </p:nvSpPr>
          <p:spPr>
            <a:xfrm>
              <a:off x="1835150" y="1606759"/>
              <a:ext cx="1964138" cy="123594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Objectif pédagogique</a:t>
              </a: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Être capable de mener une étude des risques avec la méthode EBIOS </a:t>
              </a:r>
              <a:r>
                <a:rPr lang="fr-FR" sz="1467" i="1" dirty="0">
                  <a:solidFill>
                    <a:srgbClr val="252525"/>
                  </a:solidFill>
                  <a:latin typeface="Calibri Light" panose="020F0302020204030204" pitchFamily="34" charset="0"/>
                  <a:cs typeface="Calibri Light" panose="020F0302020204030204" pitchFamily="34" charset="0"/>
                </a:rPr>
                <a:t>Risk Manager</a:t>
              </a:r>
              <a:endParaRPr lang="fr-FR" sz="1467" dirty="0">
                <a:solidFill>
                  <a:srgbClr val="252525"/>
                </a:solidFill>
                <a:latin typeface="Calibri Light" panose="020F0302020204030204" pitchFamily="34" charset="0"/>
                <a:cs typeface="Calibri Light" panose="020F0302020204030204" pitchFamily="34" charset="0"/>
              </a:endParaRP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(il faudra mener votre première étude pour véritablement savoir faire)</a:t>
              </a:r>
            </a:p>
          </p:txBody>
        </p:sp>
        <p:sp>
          <p:nvSpPr>
            <p:cNvPr id="11" name="Rectangle 10"/>
            <p:cNvSpPr/>
            <p:nvPr/>
          </p:nvSpPr>
          <p:spPr>
            <a:xfrm>
              <a:off x="1835150" y="3011272"/>
              <a:ext cx="1964137" cy="12127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Horaires</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sur 2 jours</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9h00 – 12h00</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14h00 – 17h00</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rPr>
                <a:t>   (2 pauses)</a:t>
              </a:r>
            </a:p>
          </p:txBody>
        </p:sp>
        <p:sp>
          <p:nvSpPr>
            <p:cNvPr id="12" name="Rectangle 11"/>
            <p:cNvSpPr/>
            <p:nvPr/>
          </p:nvSpPr>
          <p:spPr>
            <a:xfrm>
              <a:off x="5038198" y="1606760"/>
              <a:ext cx="3533753" cy="124097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Hors de notre objectif</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Bases de la sécurité de l’information</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3"/>
                </a:rPr>
                <a:t>voir le MOOC de l’ANSSI</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Grands principes d’EBIOS </a:t>
              </a:r>
              <a:r>
                <a:rPr lang="fr-FR" sz="1467" i="1" dirty="0">
                  <a:solidFill>
                    <a:srgbClr val="252525"/>
                  </a:solidFill>
                  <a:latin typeface="Calibri Light" panose="020F0302020204030204" pitchFamily="34" charset="0"/>
                  <a:cs typeface="Calibri Light" panose="020F0302020204030204" pitchFamily="34" charset="0"/>
                </a:rPr>
                <a:t>Risk Manager</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4"/>
                </a:rPr>
                <a:t>voir les mini-séquences du Club EBIOS</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Vous apprendre les guides : il suffit de les ouvrir !</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5"/>
                </a:rPr>
                <a:t>voir les guides</a:t>
              </a:r>
              <a:endParaRPr lang="fr-FR" sz="1467" dirty="0">
                <a:solidFill>
                  <a:srgbClr val="252525"/>
                </a:solidFill>
                <a:latin typeface="Calibri Light" panose="020F0302020204030204" pitchFamily="34" charset="0"/>
                <a:cs typeface="Calibri Light" panose="020F0302020204030204" pitchFamily="34" charset="0"/>
              </a:endParaRPr>
            </a:p>
          </p:txBody>
        </p:sp>
        <p:cxnSp>
          <p:nvCxnSpPr>
            <p:cNvPr id="8" name="Connecteur droit 7">
              <a:extLst>
                <a:ext uri="{FF2B5EF4-FFF2-40B4-BE49-F238E27FC236}">
                  <a16:creationId xmlns:a16="http://schemas.microsoft.com/office/drawing/2014/main" id="{1510449A-532F-E515-2241-918A18F54193}"/>
                </a:ext>
              </a:extLst>
            </p:cNvPr>
            <p:cNvCxnSpPr>
              <a:cxnSpLocks/>
            </p:cNvCxnSpPr>
            <p:nvPr/>
          </p:nvCxnSpPr>
          <p:spPr>
            <a:xfrm flipV="1">
              <a:off x="3848012" y="1535013"/>
              <a:ext cx="0" cy="2689046"/>
            </a:xfrm>
            <a:prstGeom prst="line">
              <a:avLst/>
            </a:prstGeom>
            <a:ln/>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E2DB9230-2399-1711-A9FA-AE1BE29D2220}"/>
                </a:ext>
              </a:extLst>
            </p:cNvPr>
            <p:cNvCxnSpPr>
              <a:cxnSpLocks/>
            </p:cNvCxnSpPr>
            <p:nvPr/>
          </p:nvCxnSpPr>
          <p:spPr>
            <a:xfrm flipH="1">
              <a:off x="715216" y="2921294"/>
              <a:ext cx="7856737" cy="0"/>
            </a:xfrm>
            <a:prstGeom prst="line">
              <a:avLst/>
            </a:prstGeom>
            <a:ln/>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0A863CEC-8025-B36E-3A7B-5E79098DA7DE}"/>
                </a:ext>
              </a:extLst>
            </p:cNvPr>
            <p:cNvPicPr>
              <a:picLocks/>
            </p:cNvPicPr>
            <p:nvPr/>
          </p:nvPicPr>
          <p:blipFill>
            <a:blip r:embed="rId6">
              <a:biLevel thresh="75000"/>
            </a:blip>
            <a:stretch>
              <a:fillRect/>
            </a:stretch>
          </p:blipFill>
          <p:spPr>
            <a:xfrm>
              <a:off x="818956" y="3186136"/>
              <a:ext cx="821570" cy="674364"/>
            </a:xfrm>
            <a:prstGeom prst="rect">
              <a:avLst/>
            </a:prstGeom>
          </p:spPr>
        </p:pic>
        <p:pic>
          <p:nvPicPr>
            <p:cNvPr id="22" name="Image 21">
              <a:extLst>
                <a:ext uri="{FF2B5EF4-FFF2-40B4-BE49-F238E27FC236}">
                  <a16:creationId xmlns:a16="http://schemas.microsoft.com/office/drawing/2014/main" id="{6CBB0BB3-FA87-E950-EC82-A711F0D846B8}"/>
                </a:ext>
              </a:extLst>
            </p:cNvPr>
            <p:cNvPicPr>
              <a:picLocks/>
            </p:cNvPicPr>
            <p:nvPr/>
          </p:nvPicPr>
          <p:blipFill>
            <a:blip r:embed="rId7">
              <a:biLevel thresh="75000"/>
            </a:blip>
            <a:stretch>
              <a:fillRect/>
            </a:stretch>
          </p:blipFill>
          <p:spPr>
            <a:xfrm>
              <a:off x="3988419" y="3186136"/>
              <a:ext cx="821570" cy="674364"/>
            </a:xfrm>
            <a:prstGeom prst="rect">
              <a:avLst/>
            </a:prstGeom>
          </p:spPr>
        </p:pic>
      </p:grpSp>
      <p:pic>
        <p:nvPicPr>
          <p:cNvPr id="2" name="Image 1">
            <a:extLst>
              <a:ext uri="{FF2B5EF4-FFF2-40B4-BE49-F238E27FC236}">
                <a16:creationId xmlns:a16="http://schemas.microsoft.com/office/drawing/2014/main" id="{20B5DC72-3170-9568-969C-0442664D2C60}"/>
              </a:ext>
            </a:extLst>
          </p:cNvPr>
          <p:cNvPicPr>
            <a:picLocks noChangeAspect="1"/>
          </p:cNvPicPr>
          <p:nvPr/>
        </p:nvPicPr>
        <p:blipFill>
          <a:blip r:embed="rId8">
            <a:biLevel thresh="75000"/>
          </a:blip>
          <a:stretch>
            <a:fillRect/>
          </a:stretch>
        </p:blipFill>
        <p:spPr>
          <a:xfrm>
            <a:off x="961670" y="2171153"/>
            <a:ext cx="1080000" cy="1080000"/>
          </a:xfrm>
          <a:prstGeom prst="rect">
            <a:avLst/>
          </a:prstGeom>
        </p:spPr>
      </p:pic>
      <p:sp>
        <p:nvSpPr>
          <p:cNvPr id="5" name="Titre 4">
            <a:extLst>
              <a:ext uri="{FF2B5EF4-FFF2-40B4-BE49-F238E27FC236}">
                <a16:creationId xmlns:a16="http://schemas.microsoft.com/office/drawing/2014/main" id="{9C7AD106-AEF8-9018-023A-18F76DDF7EF5}"/>
              </a:ext>
            </a:extLst>
          </p:cNvPr>
          <p:cNvSpPr>
            <a:spLocks noGrp="1"/>
          </p:cNvSpPr>
          <p:nvPr>
            <p:ph type="title"/>
          </p:nvPr>
        </p:nvSpPr>
        <p:spPr/>
        <p:txBody>
          <a:bodyPr>
            <a:normAutofit fontScale="90000"/>
          </a:bodyPr>
          <a:lstStyle/>
          <a:p>
            <a:r>
              <a:rPr lang="fr-FR" noProof="0" dirty="0">
                <a:latin typeface="Calibri Light" panose="020F0302020204030204" pitchFamily="34" charset="0"/>
                <a:cs typeface="Calibri Light" panose="020F0302020204030204" pitchFamily="34" charset="0"/>
              </a:rPr>
              <a:t>Qu’allez-vous apprendre ? Comment ?</a:t>
            </a:r>
          </a:p>
        </p:txBody>
      </p:sp>
      <p:sp>
        <p:nvSpPr>
          <p:cNvPr id="3" name="Date Placeholder 2">
            <a:extLst>
              <a:ext uri="{FF2B5EF4-FFF2-40B4-BE49-F238E27FC236}">
                <a16:creationId xmlns:a16="http://schemas.microsoft.com/office/drawing/2014/main" id="{B2037818-6E16-0222-3241-F776550D78CB}"/>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01/07/2025</a:t>
            </a:r>
          </a:p>
        </p:txBody>
      </p:sp>
      <p:sp>
        <p:nvSpPr>
          <p:cNvPr id="4" name="Footer Placeholder 3">
            <a:extLst>
              <a:ext uri="{FF2B5EF4-FFF2-40B4-BE49-F238E27FC236}">
                <a16:creationId xmlns:a16="http://schemas.microsoft.com/office/drawing/2014/main" id="{0C781036-4723-CE95-4563-1FC43BF1B46D}"/>
              </a:ext>
            </a:extLst>
          </p:cNvPr>
          <p:cNvSpPr>
            <a:spLocks noGrp="1"/>
          </p:cNvSpPr>
          <p:nvPr>
            <p:ph type="ftr" sz="quarter" idx="11"/>
          </p:nvPr>
        </p:nvSpPr>
        <p:spPr/>
        <p:txBody>
          <a:bodyPr/>
          <a:lstStyle/>
          <a:p>
            <a:pPr algn="ctr" rtl="0"/>
            <a:r>
              <a:rPr lang="fr-FR" noProof="0" dirty="0">
                <a:latin typeface="Calibri Light" panose="020F0302020204030204" pitchFamily="34" charset="0"/>
                <a:cs typeface="Calibri Light" panose="020F0302020204030204" pitchFamily="34" charset="0"/>
              </a:rPr>
              <a:t>EBIOS Risk Manager - Formation</a:t>
            </a:r>
          </a:p>
        </p:txBody>
      </p:sp>
      <p:sp>
        <p:nvSpPr>
          <p:cNvPr id="15" name="Slide Number Placeholder 4">
            <a:extLst>
              <a:ext uri="{FF2B5EF4-FFF2-40B4-BE49-F238E27FC236}">
                <a16:creationId xmlns:a16="http://schemas.microsoft.com/office/drawing/2014/main" id="{44427C02-FA5F-D027-6A44-B8A8222F10CC}"/>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7</a:t>
            </a:fld>
            <a:endParaRPr lang="fr-FR" noProof="0">
              <a:latin typeface="Calibri Light" panose="020F0302020204030204" pitchFamily="34" charset="0"/>
              <a:cs typeface="Calibri Light" panose="020F0302020204030204" pitchFamily="34" charset="0"/>
            </a:endParaRPr>
          </a:p>
        </p:txBody>
      </p:sp>
      <p:pic>
        <p:nvPicPr>
          <p:cNvPr id="16" name="Graphique 15" descr="Panneau d’interdiction contour">
            <a:extLst>
              <a:ext uri="{FF2B5EF4-FFF2-40B4-BE49-F238E27FC236}">
                <a16:creationId xmlns:a16="http://schemas.microsoft.com/office/drawing/2014/main" id="{39E2A9AE-EE72-DF18-036C-688D8EA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192" y="2171153"/>
            <a:ext cx="1080000" cy="1080000"/>
          </a:xfrm>
          <a:prstGeom prst="rect">
            <a:avLst/>
          </a:prstGeom>
        </p:spPr>
      </p:pic>
    </p:spTree>
    <p:extLst>
      <p:ext uri="{BB962C8B-B14F-4D97-AF65-F5344CB8AC3E}">
        <p14:creationId xmlns:p14="http://schemas.microsoft.com/office/powerpoint/2010/main" val="692695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64AAA-7793-C7D2-C502-01E77E13A3D7}"/>
            </a:ext>
          </a:extLst>
        </p:cNvPr>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3F2AB99D-1E00-DE96-266E-2B3C3C6FE355}"/>
              </a:ext>
            </a:extLst>
          </p:cNvPr>
          <p:cNvCxnSpPr>
            <a:cxnSpLocks/>
            <a:stCxn id="63" idx="6"/>
            <a:endCxn id="24" idx="3"/>
          </p:cNvCxnSpPr>
          <p:nvPr/>
        </p:nvCxnSpPr>
        <p:spPr>
          <a:xfrm>
            <a:off x="4422973" y="3744174"/>
            <a:ext cx="4707745" cy="475176"/>
          </a:xfrm>
          <a:prstGeom prst="line">
            <a:avLst/>
          </a:prstGeom>
          <a:ln w="19050">
            <a:solidFill>
              <a:srgbClr val="C0000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3" name="Connecteur droit 52">
            <a:extLst>
              <a:ext uri="{FF2B5EF4-FFF2-40B4-BE49-F238E27FC236}">
                <a16:creationId xmlns:a16="http://schemas.microsoft.com/office/drawing/2014/main" id="{358A443C-8B0C-97D8-21EA-C89332578A7B}"/>
              </a:ext>
            </a:extLst>
          </p:cNvPr>
          <p:cNvCxnSpPr>
            <a:cxnSpLocks/>
            <a:stCxn id="63" idx="6"/>
            <a:endCxn id="37" idx="2"/>
          </p:cNvCxnSpPr>
          <p:nvPr/>
        </p:nvCxnSpPr>
        <p:spPr>
          <a:xfrm>
            <a:off x="4422973" y="3744174"/>
            <a:ext cx="2996901" cy="0"/>
          </a:xfrm>
          <a:prstGeom prst="line">
            <a:avLst/>
          </a:prstGeom>
          <a:ln w="19050">
            <a:solidFill>
              <a:srgbClr val="C0000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4" name="Connecteur droit 53">
            <a:extLst>
              <a:ext uri="{FF2B5EF4-FFF2-40B4-BE49-F238E27FC236}">
                <a16:creationId xmlns:a16="http://schemas.microsoft.com/office/drawing/2014/main" id="{10ACC59D-38A9-E7C1-F665-A0F1844A3F29}"/>
              </a:ext>
            </a:extLst>
          </p:cNvPr>
          <p:cNvCxnSpPr>
            <a:cxnSpLocks/>
            <a:stCxn id="64" idx="6"/>
            <a:endCxn id="17" idx="1"/>
          </p:cNvCxnSpPr>
          <p:nvPr/>
        </p:nvCxnSpPr>
        <p:spPr>
          <a:xfrm>
            <a:off x="2955118" y="3744174"/>
            <a:ext cx="4653353" cy="999725"/>
          </a:xfrm>
          <a:prstGeom prst="line">
            <a:avLst/>
          </a:prstGeom>
          <a:ln w="19050">
            <a:solidFill>
              <a:srgbClr val="005DA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5" name="Connecteur droit 54">
            <a:extLst>
              <a:ext uri="{FF2B5EF4-FFF2-40B4-BE49-F238E27FC236}">
                <a16:creationId xmlns:a16="http://schemas.microsoft.com/office/drawing/2014/main" id="{23755F40-D450-60F2-A4EB-41DEE025CFA9}"/>
              </a:ext>
            </a:extLst>
          </p:cNvPr>
          <p:cNvCxnSpPr>
            <a:cxnSpLocks/>
            <a:stCxn id="62" idx="6"/>
            <a:endCxn id="24" idx="1"/>
          </p:cNvCxnSpPr>
          <p:nvPr/>
        </p:nvCxnSpPr>
        <p:spPr>
          <a:xfrm flipV="1">
            <a:off x="5890824" y="3268998"/>
            <a:ext cx="3239894" cy="475176"/>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6" name="Connecteur droit 55">
            <a:extLst>
              <a:ext uri="{FF2B5EF4-FFF2-40B4-BE49-F238E27FC236}">
                <a16:creationId xmlns:a16="http://schemas.microsoft.com/office/drawing/2014/main" id="{ACDC2366-02CF-FA2E-353A-052B23DBE993}"/>
              </a:ext>
            </a:extLst>
          </p:cNvPr>
          <p:cNvCxnSpPr>
            <a:cxnSpLocks/>
            <a:stCxn id="62" idx="6"/>
            <a:endCxn id="32" idx="1"/>
          </p:cNvCxnSpPr>
          <p:nvPr/>
        </p:nvCxnSpPr>
        <p:spPr>
          <a:xfrm flipV="1">
            <a:off x="5890824" y="3268998"/>
            <a:ext cx="4769250" cy="475176"/>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7" name="Connecteur droit 56">
            <a:extLst>
              <a:ext uri="{FF2B5EF4-FFF2-40B4-BE49-F238E27FC236}">
                <a16:creationId xmlns:a16="http://schemas.microsoft.com/office/drawing/2014/main" id="{8A26F748-4A81-DE16-CFF0-C0C67F891408}"/>
              </a:ext>
            </a:extLst>
          </p:cNvPr>
          <p:cNvCxnSpPr>
            <a:cxnSpLocks/>
            <a:stCxn id="62" idx="6"/>
            <a:endCxn id="28" idx="1"/>
          </p:cNvCxnSpPr>
          <p:nvPr/>
        </p:nvCxnSpPr>
        <p:spPr>
          <a:xfrm>
            <a:off x="5890824" y="3744174"/>
            <a:ext cx="4764107" cy="999725"/>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71" name="Connecteur droit 70">
            <a:extLst>
              <a:ext uri="{FF2B5EF4-FFF2-40B4-BE49-F238E27FC236}">
                <a16:creationId xmlns:a16="http://schemas.microsoft.com/office/drawing/2014/main" id="{4296E54A-8F98-05F6-6368-39BB83734BB2}"/>
              </a:ext>
            </a:extLst>
          </p:cNvPr>
          <p:cNvCxnSpPr>
            <a:cxnSpLocks/>
            <a:stCxn id="45" idx="7"/>
            <a:endCxn id="37" idx="2"/>
          </p:cNvCxnSpPr>
          <p:nvPr/>
        </p:nvCxnSpPr>
        <p:spPr>
          <a:xfrm flipV="1">
            <a:off x="6474833" y="3744174"/>
            <a:ext cx="945041" cy="999725"/>
          </a:xfrm>
          <a:prstGeom prst="line">
            <a:avLst/>
          </a:prstGeom>
          <a:ln w="19050">
            <a:solidFill>
              <a:srgbClr val="007F3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sp>
        <p:nvSpPr>
          <p:cNvPr id="10" name="Titre 9">
            <a:extLst>
              <a:ext uri="{FF2B5EF4-FFF2-40B4-BE49-F238E27FC236}">
                <a16:creationId xmlns:a16="http://schemas.microsoft.com/office/drawing/2014/main" id="{45A16254-C3EA-0E21-DA80-AA46414AA116}"/>
              </a:ext>
            </a:extLst>
          </p:cNvPr>
          <p:cNvSpPr>
            <a:spLocks noGrp="1"/>
          </p:cNvSpPr>
          <p:nvPr>
            <p:ph type="title"/>
          </p:nvPr>
        </p:nvSpPr>
        <p:spPr/>
        <p:txBody>
          <a:bodyPr>
            <a:normAutofit fontScale="90000"/>
          </a:bodyPr>
          <a:lstStyle/>
          <a:p>
            <a:r>
              <a:rPr lang="fr-FR" dirty="0">
                <a:latin typeface="+mj-lt"/>
              </a:rPr>
              <a:t>Outil 07 – Analyser les sources de risques</a:t>
            </a:r>
            <a:br>
              <a:rPr lang="fr-FR" dirty="0">
                <a:latin typeface="+mj-lt"/>
              </a:rPr>
            </a:br>
            <a:r>
              <a:rPr lang="fr-FR" sz="2800" dirty="0">
                <a:latin typeface="+mj-lt"/>
              </a:rPr>
              <a:t>À quels attaquants est-on exposé ?</a:t>
            </a:r>
            <a:endParaRPr lang="fr-FR" dirty="0">
              <a:latin typeface="+mj-lt"/>
            </a:endParaRPr>
          </a:p>
        </p:txBody>
      </p:sp>
      <p:sp>
        <p:nvSpPr>
          <p:cNvPr id="2" name="Espace réservé du contenu 10">
            <a:extLst>
              <a:ext uri="{FF2B5EF4-FFF2-40B4-BE49-F238E27FC236}">
                <a16:creationId xmlns:a16="http://schemas.microsoft.com/office/drawing/2014/main" id="{F1D02084-D140-40D5-CB29-98DB69048DCB}"/>
              </a:ext>
            </a:extLst>
          </p:cNvPr>
          <p:cNvSpPr>
            <a:spLocks noGrp="1"/>
          </p:cNvSpPr>
          <p:nvPr>
            <p:ph sz="half" idx="1"/>
          </p:nvPr>
        </p:nvSpPr>
        <p:spPr>
          <a:xfrm>
            <a:off x="1371600" y="2246501"/>
            <a:ext cx="4447786" cy="3581401"/>
          </a:xfrm>
        </p:spPr>
        <p:txBody>
          <a:bodyPr>
            <a:normAutofit/>
          </a:bodyPr>
          <a:lstStyle/>
          <a:p>
            <a:pPr marL="0" indent="0" algn="ctr">
              <a:buNone/>
            </a:pPr>
            <a:r>
              <a:rPr lang="fr-FR" b="1" dirty="0">
                <a:latin typeface="+mj-lt"/>
              </a:rPr>
              <a:t>Quelles sources de risques considérer ?</a:t>
            </a:r>
            <a:endParaRPr lang="fr-FR" dirty="0">
              <a:latin typeface="+mj-lt"/>
            </a:endParaRPr>
          </a:p>
        </p:txBody>
      </p:sp>
      <p:sp>
        <p:nvSpPr>
          <p:cNvPr id="4" name="Espace réservé du contenu 11">
            <a:extLst>
              <a:ext uri="{FF2B5EF4-FFF2-40B4-BE49-F238E27FC236}">
                <a16:creationId xmlns:a16="http://schemas.microsoft.com/office/drawing/2014/main" id="{D721E834-507A-8142-6FDD-0627737817AE}"/>
              </a:ext>
            </a:extLst>
          </p:cNvPr>
          <p:cNvSpPr>
            <a:spLocks noGrp="1"/>
          </p:cNvSpPr>
          <p:nvPr>
            <p:ph sz="half" idx="2"/>
          </p:nvPr>
        </p:nvSpPr>
        <p:spPr>
          <a:xfrm>
            <a:off x="7390106" y="2246501"/>
            <a:ext cx="4447786" cy="3581401"/>
          </a:xfrm>
        </p:spPr>
        <p:txBody>
          <a:bodyPr>
            <a:normAutofit/>
          </a:bodyPr>
          <a:lstStyle/>
          <a:p>
            <a:pPr marL="0" indent="0" algn="ctr">
              <a:buNone/>
            </a:pPr>
            <a:r>
              <a:rPr lang="fr-FR" b="1" dirty="0">
                <a:latin typeface="+mj-lt"/>
              </a:rPr>
              <a:t>Quels sont leurs objectifs ?</a:t>
            </a:r>
            <a:endParaRPr lang="fr-FR" dirty="0">
              <a:latin typeface="+mj-lt"/>
            </a:endParaRPr>
          </a:p>
        </p:txBody>
      </p:sp>
      <p:sp>
        <p:nvSpPr>
          <p:cNvPr id="7" name="Espace réservé de la date 6">
            <a:extLst>
              <a:ext uri="{FF2B5EF4-FFF2-40B4-BE49-F238E27FC236}">
                <a16:creationId xmlns:a16="http://schemas.microsoft.com/office/drawing/2014/main" id="{329E6084-0797-63B5-3B59-EA01FB0FE1A4}"/>
              </a:ext>
            </a:extLst>
          </p:cNvPr>
          <p:cNvSpPr>
            <a:spLocks noGrp="1"/>
          </p:cNvSpPr>
          <p:nvPr>
            <p:ph type="dt" sz="half" idx="10"/>
          </p:nvPr>
        </p:nvSpPr>
        <p:spPr/>
        <p:txBody>
          <a:bodyPr/>
          <a:lstStyle/>
          <a:p>
            <a:pPr rtl="0"/>
            <a:r>
              <a:rPr lang="fr-FR" noProof="0">
                <a:latin typeface="+mj-lt"/>
              </a:rPr>
              <a:t>01/07/2025</a:t>
            </a:r>
          </a:p>
        </p:txBody>
      </p:sp>
      <p:sp>
        <p:nvSpPr>
          <p:cNvPr id="8" name="Espace réservé du pied de page 7">
            <a:extLst>
              <a:ext uri="{FF2B5EF4-FFF2-40B4-BE49-F238E27FC236}">
                <a16:creationId xmlns:a16="http://schemas.microsoft.com/office/drawing/2014/main" id="{F19EDEB3-B233-9BAF-9B64-75771A9E7174}"/>
              </a:ext>
            </a:extLst>
          </p:cNvPr>
          <p:cNvSpPr>
            <a:spLocks noGrp="1"/>
          </p:cNvSpPr>
          <p:nvPr>
            <p:ph type="ftr" sz="quarter" idx="11"/>
          </p:nvPr>
        </p:nvSpPr>
        <p:spPr/>
        <p:txBody>
          <a:bodyPr/>
          <a:lstStyle/>
          <a:p>
            <a:pPr rtl="0"/>
            <a:r>
              <a:rPr lang="fr-FR" noProof="0">
                <a:latin typeface="+mj-lt"/>
              </a:rPr>
              <a:t>EBIOS Risk Manager - Formation</a:t>
            </a:r>
          </a:p>
        </p:txBody>
      </p:sp>
      <p:sp>
        <p:nvSpPr>
          <p:cNvPr id="9" name="Espace réservé du numéro de diapositive 8">
            <a:extLst>
              <a:ext uri="{FF2B5EF4-FFF2-40B4-BE49-F238E27FC236}">
                <a16:creationId xmlns:a16="http://schemas.microsoft.com/office/drawing/2014/main" id="{9E8976C1-ACC9-E981-C550-9AFEEA529859}"/>
              </a:ext>
            </a:extLst>
          </p:cNvPr>
          <p:cNvSpPr>
            <a:spLocks noGrp="1"/>
          </p:cNvSpPr>
          <p:nvPr>
            <p:ph type="sldNum" sz="quarter" idx="12"/>
          </p:nvPr>
        </p:nvSpPr>
        <p:spPr/>
        <p:txBody>
          <a:bodyPr/>
          <a:lstStyle/>
          <a:p>
            <a:pPr rtl="0"/>
            <a:fld id="{294A09A9-5501-47C1-A89A-A340965A2BE2}" type="slidenum">
              <a:rPr lang="fr-FR" noProof="0" smtClean="0">
                <a:latin typeface="+mj-lt"/>
              </a:rPr>
              <a:t>70</a:t>
            </a:fld>
            <a:endParaRPr lang="fr-FR" noProof="0">
              <a:latin typeface="+mj-lt"/>
            </a:endParaRPr>
          </a:p>
        </p:txBody>
      </p:sp>
      <p:grpSp>
        <p:nvGrpSpPr>
          <p:cNvPr id="23" name="Groupe 22">
            <a:extLst>
              <a:ext uri="{FF2B5EF4-FFF2-40B4-BE49-F238E27FC236}">
                <a16:creationId xmlns:a16="http://schemas.microsoft.com/office/drawing/2014/main" id="{3FDEEDD9-24E0-8C79-A4B1-3C7BB6C33534}"/>
              </a:ext>
            </a:extLst>
          </p:cNvPr>
          <p:cNvGrpSpPr/>
          <p:nvPr/>
        </p:nvGrpSpPr>
        <p:grpSpPr>
          <a:xfrm>
            <a:off x="8933894" y="3072174"/>
            <a:ext cx="1344000" cy="1344000"/>
            <a:chOff x="2474434" y="3226657"/>
            <a:chExt cx="1008000" cy="1008000"/>
          </a:xfrm>
        </p:grpSpPr>
        <p:sp>
          <p:nvSpPr>
            <p:cNvPr id="24" name="Ellipse 23">
              <a:extLst>
                <a:ext uri="{FF2B5EF4-FFF2-40B4-BE49-F238E27FC236}">
                  <a16:creationId xmlns:a16="http://schemas.microsoft.com/office/drawing/2014/main" id="{0A25221F-EF02-9D54-D688-0CB38E4FA365}"/>
                </a:ext>
              </a:extLst>
            </p:cNvPr>
            <p:cNvSpPr>
              <a:spLocks noChangeAspect="1"/>
            </p:cNvSpPr>
            <p:nvPr/>
          </p:nvSpPr>
          <p:spPr>
            <a:xfrm>
              <a:off x="2474434"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5" name="Image 50">
              <a:extLst>
                <a:ext uri="{FF2B5EF4-FFF2-40B4-BE49-F238E27FC236}">
                  <a16:creationId xmlns:a16="http://schemas.microsoft.com/office/drawing/2014/main" id="{47E5FD18-8470-3903-0122-ECAF49F0EC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ZoneTexte 14">
              <a:extLst>
                <a:ext uri="{FF2B5EF4-FFF2-40B4-BE49-F238E27FC236}">
                  <a16:creationId xmlns:a16="http://schemas.microsoft.com/office/drawing/2014/main" id="{760C47D2-7110-B05F-8947-323577F5012B}"/>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Espionnage</a:t>
              </a:r>
              <a:endParaRPr lang="fr-FR" altLang="fr-FR" sz="1067" b="1" dirty="0">
                <a:solidFill>
                  <a:srgbClr val="252525"/>
                </a:solidFill>
                <a:latin typeface="+mj-lt"/>
                <a:cs typeface="Segoe UI" panose="020B0502040204020203" pitchFamily="34" charset="0"/>
              </a:endParaRPr>
            </a:p>
          </p:txBody>
        </p:sp>
      </p:grpSp>
      <p:grpSp>
        <p:nvGrpSpPr>
          <p:cNvPr id="27" name="Groupe 26">
            <a:extLst>
              <a:ext uri="{FF2B5EF4-FFF2-40B4-BE49-F238E27FC236}">
                <a16:creationId xmlns:a16="http://schemas.microsoft.com/office/drawing/2014/main" id="{ABE7181E-E6B6-A3AF-B8E6-646F1D24F37C}"/>
              </a:ext>
            </a:extLst>
          </p:cNvPr>
          <p:cNvGrpSpPr/>
          <p:nvPr/>
        </p:nvGrpSpPr>
        <p:grpSpPr>
          <a:xfrm>
            <a:off x="10447914" y="4547075"/>
            <a:ext cx="1364388" cy="1344000"/>
            <a:chOff x="3491530" y="3686807"/>
            <a:chExt cx="1023291" cy="1008000"/>
          </a:xfrm>
        </p:grpSpPr>
        <p:sp>
          <p:nvSpPr>
            <p:cNvPr id="28" name="Ellipse 27">
              <a:extLst>
                <a:ext uri="{FF2B5EF4-FFF2-40B4-BE49-F238E27FC236}">
                  <a16:creationId xmlns:a16="http://schemas.microsoft.com/office/drawing/2014/main" id="{29F9250F-EAF3-CA35-261D-68640A254EE0}"/>
                </a:ext>
              </a:extLst>
            </p:cNvPr>
            <p:cNvSpPr>
              <a:spLocks noChangeAspect="1"/>
            </p:cNvSpPr>
            <p:nvPr/>
          </p:nvSpPr>
          <p:spPr>
            <a:xfrm>
              <a:off x="3499175" y="368680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9" name="Image 41">
              <a:extLst>
                <a:ext uri="{FF2B5EF4-FFF2-40B4-BE49-F238E27FC236}">
                  <a16:creationId xmlns:a16="http://schemas.microsoft.com/office/drawing/2014/main" id="{12F1D2F6-7738-446E-16C6-9DA621C73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ZoneTexte 14">
              <a:extLst>
                <a:ext uri="{FF2B5EF4-FFF2-40B4-BE49-F238E27FC236}">
                  <a16:creationId xmlns:a16="http://schemas.microsoft.com/office/drawing/2014/main" id="{923D255B-1AE3-B903-B0E7-50477997504E}"/>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Pré-</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positionnement</a:t>
              </a:r>
              <a:endParaRPr lang="fr-FR" altLang="fr-FR" sz="1067" b="1" dirty="0">
                <a:solidFill>
                  <a:srgbClr val="252525"/>
                </a:solidFill>
                <a:latin typeface="+mj-lt"/>
                <a:cs typeface="Segoe UI" panose="020B0502040204020203" pitchFamily="34" charset="0"/>
              </a:endParaRPr>
            </a:p>
          </p:txBody>
        </p:sp>
      </p:grpSp>
      <p:grpSp>
        <p:nvGrpSpPr>
          <p:cNvPr id="31" name="Groupe 30">
            <a:extLst>
              <a:ext uri="{FF2B5EF4-FFF2-40B4-BE49-F238E27FC236}">
                <a16:creationId xmlns:a16="http://schemas.microsoft.com/office/drawing/2014/main" id="{63F4DE1C-32A4-904E-CD86-E7B25F5FEA3B}"/>
              </a:ext>
            </a:extLst>
          </p:cNvPr>
          <p:cNvGrpSpPr/>
          <p:nvPr/>
        </p:nvGrpSpPr>
        <p:grpSpPr>
          <a:xfrm>
            <a:off x="10458198" y="3072174"/>
            <a:ext cx="1354104" cy="1344000"/>
            <a:chOff x="4739787" y="3226657"/>
            <a:chExt cx="1015578" cy="1008000"/>
          </a:xfrm>
        </p:grpSpPr>
        <p:sp>
          <p:nvSpPr>
            <p:cNvPr id="32" name="Ellipse 31">
              <a:extLst>
                <a:ext uri="{FF2B5EF4-FFF2-40B4-BE49-F238E27FC236}">
                  <a16:creationId xmlns:a16="http://schemas.microsoft.com/office/drawing/2014/main" id="{E0A8FC14-61BF-F393-FE6B-6E4969C7BA6A}"/>
                </a:ext>
              </a:extLst>
            </p:cNvPr>
            <p:cNvSpPr>
              <a:spLocks noChangeAspect="1"/>
            </p:cNvSpPr>
            <p:nvPr/>
          </p:nvSpPr>
          <p:spPr>
            <a:xfrm>
              <a:off x="4743576"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33" name="Image 42">
              <a:extLst>
                <a:ext uri="{FF2B5EF4-FFF2-40B4-BE49-F238E27FC236}">
                  <a16:creationId xmlns:a16="http://schemas.microsoft.com/office/drawing/2014/main" id="{C6830D85-71FB-E3C9-A35A-FB60BD5034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56EB7A05-07F7-E9BE-BBB4-E2B958AE87A6}"/>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Influence</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déstabilisation</a:t>
              </a:r>
              <a:endParaRPr lang="fr-FR" altLang="fr-FR" sz="1067" b="1" dirty="0">
                <a:solidFill>
                  <a:srgbClr val="252525"/>
                </a:solidFill>
                <a:latin typeface="+mj-lt"/>
                <a:cs typeface="Segoe UI" panose="020B0502040204020203" pitchFamily="34" charset="0"/>
              </a:endParaRPr>
            </a:p>
          </p:txBody>
        </p:sp>
      </p:grpSp>
      <p:grpSp>
        <p:nvGrpSpPr>
          <p:cNvPr id="76" name="Groupe 75">
            <a:extLst>
              <a:ext uri="{FF2B5EF4-FFF2-40B4-BE49-F238E27FC236}">
                <a16:creationId xmlns:a16="http://schemas.microsoft.com/office/drawing/2014/main" id="{16D1BEBE-B573-A836-85AD-5E3A124D6DFB}"/>
              </a:ext>
            </a:extLst>
          </p:cNvPr>
          <p:cNvGrpSpPr/>
          <p:nvPr/>
        </p:nvGrpSpPr>
        <p:grpSpPr>
          <a:xfrm>
            <a:off x="7404411" y="4547075"/>
            <a:ext cx="1359463" cy="1344000"/>
            <a:chOff x="7466251" y="4962935"/>
            <a:chExt cx="1359463" cy="1344000"/>
          </a:xfrm>
        </p:grpSpPr>
        <p:sp>
          <p:nvSpPr>
            <p:cNvPr id="17" name="Ellipse 16">
              <a:extLst>
                <a:ext uri="{FF2B5EF4-FFF2-40B4-BE49-F238E27FC236}">
                  <a16:creationId xmlns:a16="http://schemas.microsoft.com/office/drawing/2014/main" id="{B38948AB-1441-DA39-63F6-CEBA0AAE04E7}"/>
                </a:ext>
              </a:extLst>
            </p:cNvPr>
            <p:cNvSpPr>
              <a:spLocks noChangeAspect="1"/>
            </p:cNvSpPr>
            <p:nvPr/>
          </p:nvSpPr>
          <p:spPr>
            <a:xfrm>
              <a:off x="7473487" y="4962935"/>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18" name="Image 43">
              <a:extLst>
                <a:ext uri="{FF2B5EF4-FFF2-40B4-BE49-F238E27FC236}">
                  <a16:creationId xmlns:a16="http://schemas.microsoft.com/office/drawing/2014/main" id="{6F80A4CD-47F4-74A8-3F32-1056921AEF2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1682" y="5122494"/>
              <a:ext cx="507611" cy="50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ZoneTexte 14">
              <a:extLst>
                <a:ext uri="{FF2B5EF4-FFF2-40B4-BE49-F238E27FC236}">
                  <a16:creationId xmlns:a16="http://schemas.microsoft.com/office/drawing/2014/main" id="{465E1BD0-C5FF-4134-81CE-581ADB7CA868}"/>
                </a:ext>
              </a:extLst>
            </p:cNvPr>
            <p:cNvSpPr txBox="1">
              <a:spLocks noChangeArrowheads="1"/>
            </p:cNvSpPr>
            <p:nvPr/>
          </p:nvSpPr>
          <p:spPr bwMode="auto">
            <a:xfrm>
              <a:off x="7466251" y="5683558"/>
              <a:ext cx="135946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Entrave au</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fonctionnement</a:t>
              </a:r>
              <a:endParaRPr lang="fr-FR" altLang="fr-FR" sz="1067" b="1" dirty="0">
                <a:solidFill>
                  <a:srgbClr val="252525"/>
                </a:solidFill>
                <a:latin typeface="+mj-lt"/>
                <a:cs typeface="Segoe UI" panose="020B0502040204020203" pitchFamily="34" charset="0"/>
              </a:endParaRPr>
            </a:p>
          </p:txBody>
        </p:sp>
      </p:grpSp>
      <p:grpSp>
        <p:nvGrpSpPr>
          <p:cNvPr id="36" name="Groupe 35">
            <a:extLst>
              <a:ext uri="{FF2B5EF4-FFF2-40B4-BE49-F238E27FC236}">
                <a16:creationId xmlns:a16="http://schemas.microsoft.com/office/drawing/2014/main" id="{5762E01A-FDDC-D54A-AF20-28C09972953D}"/>
              </a:ext>
            </a:extLst>
          </p:cNvPr>
          <p:cNvGrpSpPr/>
          <p:nvPr/>
        </p:nvGrpSpPr>
        <p:grpSpPr>
          <a:xfrm>
            <a:off x="7419874" y="3072174"/>
            <a:ext cx="1344000" cy="1344000"/>
            <a:chOff x="6798662" y="3226657"/>
            <a:chExt cx="1008000" cy="1008000"/>
          </a:xfrm>
        </p:grpSpPr>
        <p:sp>
          <p:nvSpPr>
            <p:cNvPr id="37" name="Ellipse 36">
              <a:extLst>
                <a:ext uri="{FF2B5EF4-FFF2-40B4-BE49-F238E27FC236}">
                  <a16:creationId xmlns:a16="http://schemas.microsoft.com/office/drawing/2014/main" id="{3B9C11AF-AA73-7F2D-C358-553E4398F985}"/>
                </a:ext>
              </a:extLst>
            </p:cNvPr>
            <p:cNvSpPr>
              <a:spLocks noChangeAspect="1"/>
            </p:cNvSpPr>
            <p:nvPr/>
          </p:nvSpPr>
          <p:spPr>
            <a:xfrm>
              <a:off x="6798662"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38" name="Image 40">
              <a:extLst>
                <a:ext uri="{FF2B5EF4-FFF2-40B4-BE49-F238E27FC236}">
                  <a16:creationId xmlns:a16="http://schemas.microsoft.com/office/drawing/2014/main" id="{D555A39F-0FF9-D0E4-5BF1-C9CB5214A1F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ZoneTexte 14">
              <a:extLst>
                <a:ext uri="{FF2B5EF4-FFF2-40B4-BE49-F238E27FC236}">
                  <a16:creationId xmlns:a16="http://schemas.microsoft.com/office/drawing/2014/main" id="{FF01E857-15BD-18CF-C4D4-6E43587D90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Lucratif</a:t>
              </a:r>
              <a:endParaRPr lang="fr-FR" altLang="fr-FR" sz="1067" b="1" dirty="0">
                <a:solidFill>
                  <a:srgbClr val="252525"/>
                </a:solidFill>
                <a:latin typeface="+mj-lt"/>
                <a:cs typeface="Segoe UI" panose="020B0502040204020203" pitchFamily="34" charset="0"/>
              </a:endParaRPr>
            </a:p>
          </p:txBody>
        </p:sp>
      </p:grpSp>
      <p:grpSp>
        <p:nvGrpSpPr>
          <p:cNvPr id="44" name="Groupe 43">
            <a:extLst>
              <a:ext uri="{FF2B5EF4-FFF2-40B4-BE49-F238E27FC236}">
                <a16:creationId xmlns:a16="http://schemas.microsoft.com/office/drawing/2014/main" id="{B1A78B31-1F11-F4FF-D3B6-98BA54E95C9E}"/>
              </a:ext>
            </a:extLst>
          </p:cNvPr>
          <p:cNvGrpSpPr/>
          <p:nvPr/>
        </p:nvGrpSpPr>
        <p:grpSpPr>
          <a:xfrm>
            <a:off x="5290045" y="4547075"/>
            <a:ext cx="1419225" cy="1344000"/>
            <a:chOff x="6547435" y="2064484"/>
            <a:chExt cx="1064419" cy="1008000"/>
          </a:xfrm>
        </p:grpSpPr>
        <p:sp>
          <p:nvSpPr>
            <p:cNvPr id="45" name="Ellipse 44">
              <a:extLst>
                <a:ext uri="{FF2B5EF4-FFF2-40B4-BE49-F238E27FC236}">
                  <a16:creationId xmlns:a16="http://schemas.microsoft.com/office/drawing/2014/main" id="{EDBB3EF3-FD8D-6F72-B597-1126648A6C4F}"/>
                </a:ext>
              </a:extLst>
            </p:cNvPr>
            <p:cNvSpPr>
              <a:spLocks noChangeAspect="1"/>
            </p:cNvSpPr>
            <p:nvPr/>
          </p:nvSpPr>
          <p:spPr>
            <a:xfrm>
              <a:off x="6575644"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46" name="Image 51">
              <a:extLst>
                <a:ext uri="{FF2B5EF4-FFF2-40B4-BE49-F238E27FC236}">
                  <a16:creationId xmlns:a16="http://schemas.microsoft.com/office/drawing/2014/main" id="{31A58DAD-231D-2B9E-C565-41E0D7C3FF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ZoneTexte 14">
              <a:extLst>
                <a:ext uri="{FF2B5EF4-FFF2-40B4-BE49-F238E27FC236}">
                  <a16:creationId xmlns:a16="http://schemas.microsoft.com/office/drawing/2014/main" id="{02DB5D6A-F558-E414-B73E-AB194B1CD58C}"/>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Vengeur</a:t>
              </a:r>
              <a:endParaRPr lang="fr-FR" altLang="fr-FR" sz="1067" b="1" dirty="0">
                <a:solidFill>
                  <a:srgbClr val="252525"/>
                </a:solidFill>
                <a:latin typeface="+mj-lt"/>
                <a:cs typeface="Segoe UI" panose="020B0502040204020203" pitchFamily="34" charset="0"/>
              </a:endParaRPr>
            </a:p>
          </p:txBody>
        </p:sp>
      </p:grpSp>
      <p:grpSp>
        <p:nvGrpSpPr>
          <p:cNvPr id="48" name="Groupe 47">
            <a:extLst>
              <a:ext uri="{FF2B5EF4-FFF2-40B4-BE49-F238E27FC236}">
                <a16:creationId xmlns:a16="http://schemas.microsoft.com/office/drawing/2014/main" id="{452791DB-80A1-297D-FE94-B9587081F683}"/>
              </a:ext>
            </a:extLst>
          </p:cNvPr>
          <p:cNvGrpSpPr/>
          <p:nvPr/>
        </p:nvGrpSpPr>
        <p:grpSpPr>
          <a:xfrm>
            <a:off x="8933894" y="4547075"/>
            <a:ext cx="1344000" cy="1344000"/>
            <a:chOff x="7730758" y="3686807"/>
            <a:chExt cx="1008000" cy="1008000"/>
          </a:xfrm>
        </p:grpSpPr>
        <p:sp>
          <p:nvSpPr>
            <p:cNvPr id="49" name="Ellipse 48">
              <a:extLst>
                <a:ext uri="{FF2B5EF4-FFF2-40B4-BE49-F238E27FC236}">
                  <a16:creationId xmlns:a16="http://schemas.microsoft.com/office/drawing/2014/main" id="{FE04DE6B-DA4B-85E8-4678-66609F86E81F}"/>
                </a:ext>
              </a:extLst>
            </p:cNvPr>
            <p:cNvSpPr>
              <a:spLocks noChangeAspect="1"/>
            </p:cNvSpPr>
            <p:nvPr/>
          </p:nvSpPr>
          <p:spPr>
            <a:xfrm>
              <a:off x="7730758" y="368680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50" name="Image 49">
              <a:extLst>
                <a:ext uri="{FF2B5EF4-FFF2-40B4-BE49-F238E27FC236}">
                  <a16:creationId xmlns:a16="http://schemas.microsoft.com/office/drawing/2014/main" id="{E1F08D1E-1842-F082-7899-151CAD468F7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ZoneTexte 14">
              <a:extLst>
                <a:ext uri="{FF2B5EF4-FFF2-40B4-BE49-F238E27FC236}">
                  <a16:creationId xmlns:a16="http://schemas.microsoft.com/office/drawing/2014/main" id="{AF73262B-C825-CBE3-0B34-311824AB5A1B}"/>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Amusement</a:t>
              </a:r>
              <a:endParaRPr lang="fr-FR" altLang="fr-FR" sz="1067" b="1" dirty="0">
                <a:solidFill>
                  <a:srgbClr val="252525"/>
                </a:solidFill>
                <a:latin typeface="+mj-lt"/>
                <a:cs typeface="Segoe UI" panose="020B0502040204020203" pitchFamily="34" charset="0"/>
              </a:endParaRPr>
            </a:p>
          </p:txBody>
        </p:sp>
      </p:grpSp>
      <p:grpSp>
        <p:nvGrpSpPr>
          <p:cNvPr id="58" name="Groupe 57">
            <a:extLst>
              <a:ext uri="{FF2B5EF4-FFF2-40B4-BE49-F238E27FC236}">
                <a16:creationId xmlns:a16="http://schemas.microsoft.com/office/drawing/2014/main" id="{40196142-6D06-5B06-BA1D-37F69DBF5A9E}"/>
              </a:ext>
            </a:extLst>
          </p:cNvPr>
          <p:cNvGrpSpPr/>
          <p:nvPr/>
        </p:nvGrpSpPr>
        <p:grpSpPr>
          <a:xfrm>
            <a:off x="2312190" y="4547075"/>
            <a:ext cx="1418237" cy="1344000"/>
            <a:chOff x="3296102" y="2064484"/>
            <a:chExt cx="1063678" cy="1008000"/>
          </a:xfrm>
        </p:grpSpPr>
        <p:sp>
          <p:nvSpPr>
            <p:cNvPr id="59" name="Ellipse 58">
              <a:extLst>
                <a:ext uri="{FF2B5EF4-FFF2-40B4-BE49-F238E27FC236}">
                  <a16:creationId xmlns:a16="http://schemas.microsoft.com/office/drawing/2014/main" id="{061F746E-4876-4BCF-ECF6-7186C9BFA919}"/>
                </a:ext>
              </a:extLst>
            </p:cNvPr>
            <p:cNvSpPr>
              <a:spLocks noChangeAspect="1"/>
            </p:cNvSpPr>
            <p:nvPr/>
          </p:nvSpPr>
          <p:spPr>
            <a:xfrm>
              <a:off x="3323941"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60" name="Image 46">
              <a:extLst>
                <a:ext uri="{FF2B5EF4-FFF2-40B4-BE49-F238E27FC236}">
                  <a16:creationId xmlns:a16="http://schemas.microsoft.com/office/drawing/2014/main" id="{C04E6DA5-4354-967D-F75D-F33B1623C3D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ZoneTexte 14">
              <a:extLst>
                <a:ext uri="{FF2B5EF4-FFF2-40B4-BE49-F238E27FC236}">
                  <a16:creationId xmlns:a16="http://schemas.microsoft.com/office/drawing/2014/main" id="{7C670F92-57B8-0337-BA99-4C653A4A4E19}"/>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Amateur</a:t>
              </a:r>
              <a:endParaRPr lang="fr-FR" altLang="fr-FR" sz="1067" b="1" dirty="0">
                <a:solidFill>
                  <a:srgbClr val="252525"/>
                </a:solidFill>
                <a:latin typeface="+mj-lt"/>
                <a:cs typeface="Segoe UI" panose="020B0502040204020203" pitchFamily="34" charset="0"/>
              </a:endParaRPr>
            </a:p>
          </p:txBody>
        </p:sp>
      </p:grpSp>
      <p:grpSp>
        <p:nvGrpSpPr>
          <p:cNvPr id="73" name="Groupe 72">
            <a:extLst>
              <a:ext uri="{FF2B5EF4-FFF2-40B4-BE49-F238E27FC236}">
                <a16:creationId xmlns:a16="http://schemas.microsoft.com/office/drawing/2014/main" id="{7C45D4C0-E3D6-AFAE-A438-924A39C1F86A}"/>
              </a:ext>
            </a:extLst>
          </p:cNvPr>
          <p:cNvGrpSpPr/>
          <p:nvPr/>
        </p:nvGrpSpPr>
        <p:grpSpPr>
          <a:xfrm>
            <a:off x="4509213" y="3072174"/>
            <a:ext cx="1419225" cy="1344000"/>
            <a:chOff x="3236149" y="1494116"/>
            <a:chExt cx="1419225" cy="1344000"/>
          </a:xfrm>
        </p:grpSpPr>
        <p:sp>
          <p:nvSpPr>
            <p:cNvPr id="62" name="Ellipse 61">
              <a:extLst>
                <a:ext uri="{FF2B5EF4-FFF2-40B4-BE49-F238E27FC236}">
                  <a16:creationId xmlns:a16="http://schemas.microsoft.com/office/drawing/2014/main" id="{C275FA48-4901-5FFA-3ED9-EFDA7A0555AC}"/>
                </a:ext>
              </a:extLst>
            </p:cNvPr>
            <p:cNvSpPr>
              <a:spLocks noChangeAspect="1"/>
            </p:cNvSpPr>
            <p:nvPr/>
          </p:nvSpPr>
          <p:spPr>
            <a:xfrm>
              <a:off x="3273760"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1" name="Image 48">
              <a:extLst>
                <a:ext uri="{FF2B5EF4-FFF2-40B4-BE49-F238E27FC236}">
                  <a16:creationId xmlns:a16="http://schemas.microsoft.com/office/drawing/2014/main" id="{83E7B53E-B4A0-5EB2-0EED-6696DC8E7DD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0596" y="1674963"/>
              <a:ext cx="690328" cy="69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ZoneTexte 14">
              <a:extLst>
                <a:ext uri="{FF2B5EF4-FFF2-40B4-BE49-F238E27FC236}">
                  <a16:creationId xmlns:a16="http://schemas.microsoft.com/office/drawing/2014/main" id="{86C976C3-9CCA-4ACE-1047-C192EAAE249D}"/>
                </a:ext>
              </a:extLst>
            </p:cNvPr>
            <p:cNvSpPr txBox="1">
              <a:spLocks noChangeArrowheads="1"/>
            </p:cNvSpPr>
            <p:nvPr/>
          </p:nvSpPr>
          <p:spPr bwMode="auto">
            <a:xfrm>
              <a:off x="3236149" y="2397573"/>
              <a:ext cx="14192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Étatique</a:t>
              </a:r>
              <a:endParaRPr lang="fr-FR" altLang="fr-FR" sz="1067" b="1" dirty="0">
                <a:solidFill>
                  <a:srgbClr val="252525"/>
                </a:solidFill>
                <a:latin typeface="+mj-lt"/>
                <a:cs typeface="Segoe UI" panose="020B0502040204020203" pitchFamily="34" charset="0"/>
              </a:endParaRPr>
            </a:p>
          </p:txBody>
        </p:sp>
      </p:grpSp>
      <p:grpSp>
        <p:nvGrpSpPr>
          <p:cNvPr id="72" name="Groupe 71">
            <a:extLst>
              <a:ext uri="{FF2B5EF4-FFF2-40B4-BE49-F238E27FC236}">
                <a16:creationId xmlns:a16="http://schemas.microsoft.com/office/drawing/2014/main" id="{F1B43442-5FFA-5B4D-2540-D01EEF382D7B}"/>
              </a:ext>
            </a:extLst>
          </p:cNvPr>
          <p:cNvGrpSpPr/>
          <p:nvPr/>
        </p:nvGrpSpPr>
        <p:grpSpPr>
          <a:xfrm>
            <a:off x="3017075" y="3072174"/>
            <a:ext cx="1467795" cy="1478608"/>
            <a:chOff x="5447437" y="1494116"/>
            <a:chExt cx="1467795" cy="1478608"/>
          </a:xfrm>
        </p:grpSpPr>
        <p:sp>
          <p:nvSpPr>
            <p:cNvPr id="63" name="Ellipse 62">
              <a:extLst>
                <a:ext uri="{FF2B5EF4-FFF2-40B4-BE49-F238E27FC236}">
                  <a16:creationId xmlns:a16="http://schemas.microsoft.com/office/drawing/2014/main" id="{DA73FF64-9594-1E61-52CA-385B4723667E}"/>
                </a:ext>
              </a:extLst>
            </p:cNvPr>
            <p:cNvSpPr>
              <a:spLocks noChangeAspect="1"/>
            </p:cNvSpPr>
            <p:nvPr/>
          </p:nvSpPr>
          <p:spPr>
            <a:xfrm>
              <a:off x="5509335"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0" name="Image 47">
              <a:extLst>
                <a:ext uri="{FF2B5EF4-FFF2-40B4-BE49-F238E27FC236}">
                  <a16:creationId xmlns:a16="http://schemas.microsoft.com/office/drawing/2014/main" id="{6DF09AF4-1778-B52B-B0A4-99B35DDED5E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6457" y="1675250"/>
              <a:ext cx="689755"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14">
              <a:extLst>
                <a:ext uri="{FF2B5EF4-FFF2-40B4-BE49-F238E27FC236}">
                  <a16:creationId xmlns:a16="http://schemas.microsoft.com/office/drawing/2014/main" id="{E59A43F3-F085-9726-6343-0E4055E9ED5C}"/>
                </a:ext>
              </a:extLst>
            </p:cNvPr>
            <p:cNvSpPr txBox="1">
              <a:spLocks noChangeArrowheads="1"/>
            </p:cNvSpPr>
            <p:nvPr/>
          </p:nvSpPr>
          <p:spPr bwMode="auto">
            <a:xfrm>
              <a:off x="5447437" y="2397573"/>
              <a:ext cx="1467795" cy="5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Crime</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organisé</a:t>
              </a:r>
              <a:endParaRPr lang="fr-FR" altLang="fr-FR" sz="1067" b="1" dirty="0">
                <a:solidFill>
                  <a:srgbClr val="252525"/>
                </a:solidFill>
                <a:latin typeface="+mj-lt"/>
                <a:cs typeface="Segoe UI" panose="020B0502040204020203" pitchFamily="34" charset="0"/>
              </a:endParaRPr>
            </a:p>
          </p:txBody>
        </p:sp>
      </p:grpSp>
      <p:grpSp>
        <p:nvGrpSpPr>
          <p:cNvPr id="74" name="Groupe 73">
            <a:extLst>
              <a:ext uri="{FF2B5EF4-FFF2-40B4-BE49-F238E27FC236}">
                <a16:creationId xmlns:a16="http://schemas.microsoft.com/office/drawing/2014/main" id="{8D6AC9FE-29E2-C8B3-97C8-2B672DDA2C3E}"/>
              </a:ext>
            </a:extLst>
          </p:cNvPr>
          <p:cNvGrpSpPr/>
          <p:nvPr/>
        </p:nvGrpSpPr>
        <p:grpSpPr>
          <a:xfrm>
            <a:off x="1573507" y="3072174"/>
            <a:ext cx="1419225" cy="1344000"/>
            <a:chOff x="7629806" y="1494116"/>
            <a:chExt cx="1419225" cy="1344000"/>
          </a:xfrm>
        </p:grpSpPr>
        <p:sp>
          <p:nvSpPr>
            <p:cNvPr id="64" name="Ellipse 63">
              <a:extLst>
                <a:ext uri="{FF2B5EF4-FFF2-40B4-BE49-F238E27FC236}">
                  <a16:creationId xmlns:a16="http://schemas.microsoft.com/office/drawing/2014/main" id="{F019B311-9D08-74FB-D9FA-9DEBA9BAC3B3}"/>
                </a:ext>
              </a:extLst>
            </p:cNvPr>
            <p:cNvSpPr>
              <a:spLocks noChangeAspect="1"/>
            </p:cNvSpPr>
            <p:nvPr/>
          </p:nvSpPr>
          <p:spPr>
            <a:xfrm>
              <a:off x="7667417"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2" name="Image 52">
              <a:extLst>
                <a:ext uri="{FF2B5EF4-FFF2-40B4-BE49-F238E27FC236}">
                  <a16:creationId xmlns:a16="http://schemas.microsoft.com/office/drawing/2014/main" id="{00FA14F5-E13C-1B85-8B54-576ABE41471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2865" y="1704336"/>
              <a:ext cx="633104" cy="63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ZoneTexte 14">
              <a:extLst>
                <a:ext uri="{FF2B5EF4-FFF2-40B4-BE49-F238E27FC236}">
                  <a16:creationId xmlns:a16="http://schemas.microsoft.com/office/drawing/2014/main" id="{E51DD532-FB80-8AD6-F5CE-FE41FF4797DA}"/>
                </a:ext>
              </a:extLst>
            </p:cNvPr>
            <p:cNvSpPr txBox="1">
              <a:spLocks noChangeArrowheads="1"/>
            </p:cNvSpPr>
            <p:nvPr/>
          </p:nvSpPr>
          <p:spPr bwMode="auto">
            <a:xfrm>
              <a:off x="7629806" y="2397572"/>
              <a:ext cx="1419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Terroriste</a:t>
              </a:r>
              <a:endParaRPr lang="fr-FR" altLang="fr-FR" sz="1067" b="1" dirty="0">
                <a:solidFill>
                  <a:srgbClr val="252525"/>
                </a:solidFill>
                <a:latin typeface="+mj-lt"/>
                <a:cs typeface="Segoe UI" panose="020B0502040204020203" pitchFamily="34" charset="0"/>
              </a:endParaRPr>
            </a:p>
          </p:txBody>
        </p:sp>
      </p:grpSp>
      <p:grpSp>
        <p:nvGrpSpPr>
          <p:cNvPr id="75" name="Groupe 74">
            <a:extLst>
              <a:ext uri="{FF2B5EF4-FFF2-40B4-BE49-F238E27FC236}">
                <a16:creationId xmlns:a16="http://schemas.microsoft.com/office/drawing/2014/main" id="{C33F57A1-BD66-9440-C09C-52F20E20844F}"/>
              </a:ext>
            </a:extLst>
          </p:cNvPr>
          <p:cNvGrpSpPr/>
          <p:nvPr/>
        </p:nvGrpSpPr>
        <p:grpSpPr>
          <a:xfrm>
            <a:off x="820503" y="4547075"/>
            <a:ext cx="1440000" cy="1421227"/>
            <a:chOff x="9852749" y="1494116"/>
            <a:chExt cx="1440000" cy="1421227"/>
          </a:xfrm>
        </p:grpSpPr>
        <p:sp>
          <p:nvSpPr>
            <p:cNvPr id="65" name="Ellipse 64">
              <a:extLst>
                <a:ext uri="{FF2B5EF4-FFF2-40B4-BE49-F238E27FC236}">
                  <a16:creationId xmlns:a16="http://schemas.microsoft.com/office/drawing/2014/main" id="{D3DB5A8F-74EC-FD6F-9A13-6DAAC32EA6F0}"/>
                </a:ext>
              </a:extLst>
            </p:cNvPr>
            <p:cNvSpPr>
              <a:spLocks noChangeAspect="1"/>
            </p:cNvSpPr>
            <p:nvPr/>
          </p:nvSpPr>
          <p:spPr>
            <a:xfrm>
              <a:off x="9900749"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19" name="Image 45">
              <a:extLst>
                <a:ext uri="{FF2B5EF4-FFF2-40B4-BE49-F238E27FC236}">
                  <a16:creationId xmlns:a16="http://schemas.microsoft.com/office/drawing/2014/main" id="{82777C04-4E99-A47E-D850-C550784C839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43633" y="1634393"/>
              <a:ext cx="658232" cy="65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ZoneTexte 14">
              <a:extLst>
                <a:ext uri="{FF2B5EF4-FFF2-40B4-BE49-F238E27FC236}">
                  <a16:creationId xmlns:a16="http://schemas.microsoft.com/office/drawing/2014/main" id="{7706E747-45DD-2493-2EC0-CAFB0BEEFA8B}"/>
                </a:ext>
              </a:extLst>
            </p:cNvPr>
            <p:cNvSpPr txBox="1">
              <a:spLocks noChangeArrowheads="1"/>
            </p:cNvSpPr>
            <p:nvPr/>
          </p:nvSpPr>
          <p:spPr bwMode="auto">
            <a:xfrm>
              <a:off x="9852749" y="2340194"/>
              <a:ext cx="1440000" cy="57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mj-lt"/>
                  <a:cs typeface="Segoe UI" panose="020B0502040204020203" pitchFamily="34" charset="0"/>
                  <a:sym typeface="Wingdings" panose="05000000000000000000" pitchFamily="2" charset="2"/>
                </a:rPr>
                <a:t>Activiste</a:t>
              </a:r>
            </a:p>
            <a:p>
              <a:pPr algn="ctr">
                <a:spcBef>
                  <a:spcPct val="0"/>
                </a:spcBef>
                <a:buNone/>
              </a:pPr>
              <a:r>
                <a:rPr lang="fr-FR" altLang="fr-FR" sz="1067" b="1">
                  <a:solidFill>
                    <a:srgbClr val="252525"/>
                  </a:solidFill>
                  <a:latin typeface="+mj-lt"/>
                  <a:cs typeface="Segoe UI" panose="020B0502040204020203" pitchFamily="34" charset="0"/>
                  <a:sym typeface="Wingdings" panose="05000000000000000000" pitchFamily="2" charset="2"/>
                </a:rPr>
                <a:t>idéologique</a:t>
              </a:r>
              <a:endParaRPr lang="fr-FR" altLang="fr-FR" sz="1067" b="1">
                <a:solidFill>
                  <a:srgbClr val="252525"/>
                </a:solidFill>
                <a:latin typeface="+mj-lt"/>
                <a:cs typeface="Segoe UI" panose="020B0502040204020203" pitchFamily="34" charset="0"/>
              </a:endParaRPr>
            </a:p>
          </p:txBody>
        </p:sp>
      </p:grpSp>
      <p:grpSp>
        <p:nvGrpSpPr>
          <p:cNvPr id="66" name="Groupe 65">
            <a:extLst>
              <a:ext uri="{FF2B5EF4-FFF2-40B4-BE49-F238E27FC236}">
                <a16:creationId xmlns:a16="http://schemas.microsoft.com/office/drawing/2014/main" id="{5033F36F-9DE9-B48A-056B-39076FA46E5D}"/>
              </a:ext>
            </a:extLst>
          </p:cNvPr>
          <p:cNvGrpSpPr/>
          <p:nvPr/>
        </p:nvGrpSpPr>
        <p:grpSpPr>
          <a:xfrm>
            <a:off x="3782114" y="4547075"/>
            <a:ext cx="1456245" cy="1344000"/>
            <a:chOff x="4894659" y="2064484"/>
            <a:chExt cx="1092184" cy="1008000"/>
          </a:xfrm>
        </p:grpSpPr>
        <p:sp>
          <p:nvSpPr>
            <p:cNvPr id="67" name="Ellipse 66">
              <a:extLst>
                <a:ext uri="{FF2B5EF4-FFF2-40B4-BE49-F238E27FC236}">
                  <a16:creationId xmlns:a16="http://schemas.microsoft.com/office/drawing/2014/main" id="{3B002540-6AB4-F9EF-8B20-2B3760F837D5}"/>
                </a:ext>
              </a:extLst>
            </p:cNvPr>
            <p:cNvSpPr>
              <a:spLocks noChangeAspect="1"/>
            </p:cNvSpPr>
            <p:nvPr/>
          </p:nvSpPr>
          <p:spPr>
            <a:xfrm>
              <a:off x="4936751"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68" name="Image 44">
              <a:extLst>
                <a:ext uri="{FF2B5EF4-FFF2-40B4-BE49-F238E27FC236}">
                  <a16:creationId xmlns:a16="http://schemas.microsoft.com/office/drawing/2014/main" id="{C414D0F0-71B5-65BD-A89D-2433CD535825}"/>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ZoneTexte 14">
              <a:extLst>
                <a:ext uri="{FF2B5EF4-FFF2-40B4-BE49-F238E27FC236}">
                  <a16:creationId xmlns:a16="http://schemas.microsoft.com/office/drawing/2014/main" id="{0DEB3794-A58D-D27A-A662-F132BC868E53}"/>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Concurrent</a:t>
              </a:r>
              <a:endParaRPr lang="fr-FR" altLang="fr-FR" sz="1067" b="1" dirty="0">
                <a:solidFill>
                  <a:srgbClr val="252525"/>
                </a:solidFill>
                <a:latin typeface="+mj-lt"/>
                <a:cs typeface="Segoe UI" panose="020B0502040204020203" pitchFamily="34" charset="0"/>
              </a:endParaRPr>
            </a:p>
          </p:txBody>
        </p:sp>
      </p:grpSp>
      <p:cxnSp>
        <p:nvCxnSpPr>
          <p:cNvPr id="70" name="Connecteur droit 69">
            <a:extLst>
              <a:ext uri="{FF2B5EF4-FFF2-40B4-BE49-F238E27FC236}">
                <a16:creationId xmlns:a16="http://schemas.microsoft.com/office/drawing/2014/main" id="{CFB8A616-4067-5B0E-27E7-EAED3D00E793}"/>
              </a:ext>
            </a:extLst>
          </p:cNvPr>
          <p:cNvCxnSpPr>
            <a:cxnSpLocks/>
            <a:stCxn id="45" idx="7"/>
            <a:endCxn id="17" idx="1"/>
          </p:cNvCxnSpPr>
          <p:nvPr/>
        </p:nvCxnSpPr>
        <p:spPr>
          <a:xfrm>
            <a:off x="6474833" y="4743899"/>
            <a:ext cx="1133638" cy="0"/>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pic>
        <p:nvPicPr>
          <p:cNvPr id="3" name="Image 2">
            <a:extLst>
              <a:ext uri="{FF2B5EF4-FFF2-40B4-BE49-F238E27FC236}">
                <a16:creationId xmlns:a16="http://schemas.microsoft.com/office/drawing/2014/main" id="{1F334BEC-5E5E-5E27-5DB0-B3005C9F8183}"/>
              </a:ext>
            </a:extLst>
          </p:cNvPr>
          <p:cNvPicPr>
            <a:picLocks noChangeAspect="1"/>
          </p:cNvPicPr>
          <p:nvPr/>
        </p:nvPicPr>
        <p:blipFill>
          <a:blip r:embed="rId15"/>
          <a:stretch>
            <a:fillRect/>
          </a:stretch>
        </p:blipFill>
        <p:spPr>
          <a:xfrm>
            <a:off x="3218868" y="1389551"/>
            <a:ext cx="720000" cy="720000"/>
          </a:xfrm>
          <a:prstGeom prst="rect">
            <a:avLst/>
          </a:prstGeom>
        </p:spPr>
      </p:pic>
      <p:pic>
        <p:nvPicPr>
          <p:cNvPr id="5" name="Image 4">
            <a:extLst>
              <a:ext uri="{FF2B5EF4-FFF2-40B4-BE49-F238E27FC236}">
                <a16:creationId xmlns:a16="http://schemas.microsoft.com/office/drawing/2014/main" id="{AE07DF06-15BC-9998-66B0-783DE20EFFA1}"/>
              </a:ext>
            </a:extLst>
          </p:cNvPr>
          <p:cNvPicPr>
            <a:picLocks noChangeAspect="1"/>
          </p:cNvPicPr>
          <p:nvPr/>
        </p:nvPicPr>
        <p:blipFill>
          <a:blip r:embed="rId16"/>
          <a:stretch>
            <a:fillRect/>
          </a:stretch>
        </p:blipFill>
        <p:spPr>
          <a:xfrm>
            <a:off x="9238215" y="1389551"/>
            <a:ext cx="720000" cy="720000"/>
          </a:xfrm>
          <a:prstGeom prst="rect">
            <a:avLst/>
          </a:prstGeom>
        </p:spPr>
      </p:pic>
      <p:sp>
        <p:nvSpPr>
          <p:cNvPr id="6" name="ZoneTexte 5">
            <a:extLst>
              <a:ext uri="{FF2B5EF4-FFF2-40B4-BE49-F238E27FC236}">
                <a16:creationId xmlns:a16="http://schemas.microsoft.com/office/drawing/2014/main" id="{152A3DB3-65AF-1C97-0885-1FEC2109A4B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0149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par>
                                <p:cTn id="53" presetID="22" presetClass="entr" presetSubtype="8"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22" presetClass="entr" presetSubtype="8"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left)">
                                      <p:cBhvr>
                                        <p:cTn id="6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BDBB3-AC88-17E5-1A6B-D84E21A1BD86}"/>
            </a:ext>
          </a:extLst>
        </p:cNvPr>
        <p:cNvGrpSpPr/>
        <p:nvPr/>
      </p:nvGrpSpPr>
      <p:grpSpPr>
        <a:xfrm>
          <a:off x="0" y="0"/>
          <a:ext cx="0" cy="0"/>
          <a:chOff x="0" y="0"/>
          <a:chExt cx="0" cy="0"/>
        </a:xfrm>
      </p:grpSpPr>
      <p:sp>
        <p:nvSpPr>
          <p:cNvPr id="8" name="Titre 7">
            <a:extLst>
              <a:ext uri="{FF2B5EF4-FFF2-40B4-BE49-F238E27FC236}">
                <a16:creationId xmlns:a16="http://schemas.microsoft.com/office/drawing/2014/main" id="{3166876E-AAFB-AE21-2FD3-9BD33802EDA6}"/>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BE53217E-2DF7-9589-921D-B829D213796E}"/>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3D32A74E-92DD-C32E-80BF-E337CF7378CA}"/>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C1C11494-3EFE-5A48-2BD3-D48B35C63E8F}"/>
              </a:ext>
            </a:extLst>
          </p:cNvPr>
          <p:cNvSpPr>
            <a:spLocks noGrp="1"/>
          </p:cNvSpPr>
          <p:nvPr>
            <p:ph type="sldNum" sz="quarter" idx="12"/>
          </p:nvPr>
        </p:nvSpPr>
        <p:spPr/>
        <p:txBody>
          <a:bodyPr/>
          <a:lstStyle/>
          <a:p>
            <a:pPr rtl="0"/>
            <a:fld id="{294A09A9-5501-47C1-A89A-A340965A2BE2}" type="slidenum">
              <a:rPr lang="fr-FR" noProof="0" smtClean="0"/>
              <a:t>71</a:t>
            </a:fld>
            <a:endParaRPr lang="fr-FR" noProof="0"/>
          </a:p>
        </p:txBody>
      </p:sp>
      <p:sp>
        <p:nvSpPr>
          <p:cNvPr id="4" name="Espace réservé du texte 3">
            <a:extLst>
              <a:ext uri="{FF2B5EF4-FFF2-40B4-BE49-F238E27FC236}">
                <a16:creationId xmlns:a16="http://schemas.microsoft.com/office/drawing/2014/main" id="{2CC98A7E-D95F-B3C1-8875-F5F110A236F7}"/>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FFCBAD08-1851-608A-5A2D-D30B0801CCC1}"/>
              </a:ext>
            </a:extLst>
          </p:cNvPr>
          <p:cNvGraphicFramePr>
            <a:graphicFrameLocks noGrp="1"/>
          </p:cNvGraphicFramePr>
          <p:nvPr>
            <p:extLst>
              <p:ext uri="{D42A27DB-BD31-4B8C-83A1-F6EECF244321}">
                <p14:modId xmlns:p14="http://schemas.microsoft.com/office/powerpoint/2010/main" val="310651568"/>
              </p:ext>
            </p:extLst>
          </p:nvPr>
        </p:nvGraphicFramePr>
        <p:xfrm>
          <a:off x="1070875" y="3458558"/>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3A85D9C8-DB90-8E52-1CE9-42EF623DC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FFCDE01F-3C06-0E83-1FA1-2C0D91041CF3}"/>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a:t>
            </a:r>
            <a:r>
              <a:rPr lang="fr-FR" altLang="fr-FR" sz="1600" i="1"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3" name="ZoneTexte 2">
            <a:extLst>
              <a:ext uri="{FF2B5EF4-FFF2-40B4-BE49-F238E27FC236}">
                <a16:creationId xmlns:a16="http://schemas.microsoft.com/office/drawing/2014/main" id="{D2AF3AD2-3E75-C3E0-52EF-2B668E6174D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685009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FD6E820-E259-71B2-2201-4C7E87ECD4B8}"/>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5ADCBD26-2511-68AA-E449-E49542F22F95}"/>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BE5EA129-0015-D350-F7E4-293DE6C634B6}"/>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999EDE72-22C8-C93F-45FD-8EC181D9F7A7}"/>
              </a:ext>
            </a:extLst>
          </p:cNvPr>
          <p:cNvSpPr>
            <a:spLocks noGrp="1"/>
          </p:cNvSpPr>
          <p:nvPr>
            <p:ph type="sldNum" sz="quarter" idx="12"/>
          </p:nvPr>
        </p:nvSpPr>
        <p:spPr/>
        <p:txBody>
          <a:bodyPr/>
          <a:lstStyle/>
          <a:p>
            <a:pPr rtl="0"/>
            <a:fld id="{294A09A9-5501-47C1-A89A-A340965A2BE2}" type="slidenum">
              <a:rPr lang="fr-FR" noProof="0" smtClean="0"/>
              <a:t>72</a:t>
            </a:fld>
            <a:endParaRPr lang="fr-FR" noProof="0"/>
          </a:p>
        </p:txBody>
      </p:sp>
      <p:sp>
        <p:nvSpPr>
          <p:cNvPr id="3" name="Espace réservé du texte 2">
            <a:extLst>
              <a:ext uri="{FF2B5EF4-FFF2-40B4-BE49-F238E27FC236}">
                <a16:creationId xmlns:a16="http://schemas.microsoft.com/office/drawing/2014/main" id="{27D9AB39-81C3-AF17-F450-3F03E3F12FC8}"/>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B26D755D-5F0A-BF84-B3EE-EB9A8906AE14}"/>
              </a:ext>
            </a:extLst>
          </p:cNvPr>
          <p:cNvGraphicFramePr>
            <a:graphicFrameLocks noGrp="1"/>
          </p:cNvGraphicFramePr>
          <p:nvPr>
            <p:extLst>
              <p:ext uri="{D42A27DB-BD31-4B8C-83A1-F6EECF244321}">
                <p14:modId xmlns:p14="http://schemas.microsoft.com/office/powerpoint/2010/main" val="1258962788"/>
              </p:ext>
            </p:extLst>
          </p:nvPr>
        </p:nvGraphicFramePr>
        <p:xfrm>
          <a:off x="1070875" y="3458558"/>
          <a:ext cx="10110551" cy="285036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Résultats scolaires (information)</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l’image vis-à-vis des autres établissements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chemeClr val="tx1"/>
                          </a:solidFill>
                          <a:effectLst/>
                          <a:latin typeface="+mj-lt"/>
                          <a:ea typeface="+mn-ea"/>
                          <a:cs typeface="Segoe UI" panose="020B0502040204020203" pitchFamily="34" charset="0"/>
                        </a:rPr>
                        <a:t>Modifier ses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0328C27A-EE9F-9AB1-1AA0-A94853F0DB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F7426A94-D9D7-840B-F32E-1968BEBA0939}"/>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2" name="ZoneTexte 1">
            <a:extLst>
              <a:ext uri="{FF2B5EF4-FFF2-40B4-BE49-F238E27FC236}">
                <a16:creationId xmlns:a16="http://schemas.microsoft.com/office/drawing/2014/main" id="{5B68AF68-8773-B4E7-6660-2A9CC7459C0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0518958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6E05F-4136-3E4C-D4F7-A1E1B7BDFE00}"/>
            </a:ext>
          </a:extLst>
        </p:cNvPr>
        <p:cNvGrpSpPr/>
        <p:nvPr/>
      </p:nvGrpSpPr>
      <p:grpSpPr>
        <a:xfrm>
          <a:off x="0" y="0"/>
          <a:ext cx="0" cy="0"/>
          <a:chOff x="0" y="0"/>
          <a:chExt cx="0" cy="0"/>
        </a:xfrm>
      </p:grpSpPr>
      <p:sp>
        <p:nvSpPr>
          <p:cNvPr id="8" name="Titre 7">
            <a:extLst>
              <a:ext uri="{FF2B5EF4-FFF2-40B4-BE49-F238E27FC236}">
                <a16:creationId xmlns:a16="http://schemas.microsoft.com/office/drawing/2014/main" id="{F2FBC6D8-4D02-4C42-0832-7535F3DE5A08}"/>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685CF7A8-263D-6EDA-6EA5-657BA2410A5F}"/>
              </a:ext>
            </a:extLst>
          </p:cNvPr>
          <p:cNvSpPr>
            <a:spLocks noGrp="1"/>
          </p:cNvSpPr>
          <p:nvPr>
            <p:ph type="dt" sz="half" idx="10"/>
          </p:nvPr>
        </p:nvSpPr>
        <p:spPr/>
        <p:txBody>
          <a:bodyPr/>
          <a:lstStyle/>
          <a:p>
            <a:pPr rtl="0"/>
            <a:r>
              <a:rPr lang="fr-FR" noProof="0"/>
              <a:t>01/07/2025</a:t>
            </a:r>
          </a:p>
        </p:txBody>
      </p:sp>
      <p:sp>
        <p:nvSpPr>
          <p:cNvPr id="6" name="Espace réservé du pied de page 5">
            <a:extLst>
              <a:ext uri="{FF2B5EF4-FFF2-40B4-BE49-F238E27FC236}">
                <a16:creationId xmlns:a16="http://schemas.microsoft.com/office/drawing/2014/main" id="{786C5B90-FC5F-DDD6-C452-131EBC8343B5}"/>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DE642D35-63F4-38E8-285F-432EA9FCE786}"/>
              </a:ext>
            </a:extLst>
          </p:cNvPr>
          <p:cNvSpPr>
            <a:spLocks noGrp="1"/>
          </p:cNvSpPr>
          <p:nvPr>
            <p:ph type="sldNum" sz="quarter" idx="12"/>
          </p:nvPr>
        </p:nvSpPr>
        <p:spPr/>
        <p:txBody>
          <a:bodyPr/>
          <a:lstStyle/>
          <a:p>
            <a:pPr rtl="0"/>
            <a:fld id="{294A09A9-5501-47C1-A89A-A340965A2BE2}" type="slidenum">
              <a:rPr lang="fr-FR" noProof="0" smtClean="0"/>
              <a:t>73</a:t>
            </a:fld>
            <a:endParaRPr lang="fr-FR" noProof="0"/>
          </a:p>
        </p:txBody>
      </p:sp>
      <p:sp>
        <p:nvSpPr>
          <p:cNvPr id="4" name="Espace réservé du texte 3">
            <a:extLst>
              <a:ext uri="{FF2B5EF4-FFF2-40B4-BE49-F238E27FC236}">
                <a16:creationId xmlns:a16="http://schemas.microsoft.com/office/drawing/2014/main" id="{5B94F70F-5AC5-90B3-3275-73D5020DE233}"/>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BA1CEB85-9460-92EE-16DF-E1A565FD4428}"/>
              </a:ext>
            </a:extLst>
          </p:cNvPr>
          <p:cNvGraphicFramePr>
            <a:graphicFrameLocks noGrp="1"/>
          </p:cNvGraphicFramePr>
          <p:nvPr>
            <p:extLst>
              <p:ext uri="{D42A27DB-BD31-4B8C-83A1-F6EECF244321}">
                <p14:modId xmlns:p14="http://schemas.microsoft.com/office/powerpoint/2010/main" val="870083852"/>
              </p:ext>
            </p:extLst>
          </p:nvPr>
        </p:nvGraphicFramePr>
        <p:xfrm>
          <a:off x="1070875" y="3458558"/>
          <a:ext cx="10110551" cy="285036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Résultats scolaires (information)</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Échanger des informations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chemeClr val="tx1"/>
                          </a:solidFill>
                          <a:effectLst/>
                          <a:latin typeface="+mj-lt"/>
                          <a:ea typeface="+mn-ea"/>
                          <a:cs typeface="Segoe UI" panose="020B0502040204020203" pitchFamily="34" charset="0"/>
                        </a:rPr>
                        <a:t>Service informatique d’échange de courriels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chemeClr val="tx1"/>
                          </a:solidFill>
                          <a:effectLst/>
                          <a:latin typeface="+mj-lt"/>
                          <a:ea typeface="+mn-ea"/>
                          <a:cs typeface="Segoe UI" panose="020B0502040204020203" pitchFamily="34" charset="0"/>
                        </a:rPr>
                        <a:t>Les échanges avec les collégiens ou leurs familles sont impossibles pendant plusieurs jours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l’image vis-à-vis des autres établissements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r>
                        <a:rPr lang="fr-FR" altLang="fr-FR" sz="1300" b="0" i="0" u="none" strike="noStrike" kern="1200" dirty="0">
                          <a:solidFill>
                            <a:schemeClr val="tx1"/>
                          </a:solidFill>
                          <a:effectLst/>
                          <a:latin typeface="+mj-lt"/>
                          <a:ea typeface="+mn-ea"/>
                          <a:cs typeface="Segoe UI" panose="020B0502040204020203" pitchFamily="34" charset="0"/>
                        </a:rPr>
                        <a:t>Conséquence sur l’image vis-à-vis des familles</a:t>
                      </a:r>
                    </a:p>
                    <a:p>
                      <a:pPr marL="92075" indent="-92075" algn="l" defTabSz="914400" rtl="0" eaLnBrk="1" fontAlgn="ctr" latinLnBrk="0" hangingPunct="1">
                        <a:spcBef>
                          <a:spcPct val="0"/>
                        </a:spcBef>
                        <a:buFont typeface="Arial" panose="020B0604020202020204" pitchFamily="34" charset="0"/>
                        <a:buChar char="•"/>
                        <a:tabLst/>
                      </a:pPr>
                      <a:r>
                        <a:rPr lang="fr-FR" altLang="fr-FR" sz="1300" b="0" i="0" u="none" strike="noStrike" kern="1200" dirty="0">
                          <a:solidFill>
                            <a:schemeClr val="tx1"/>
                          </a:solidFill>
                          <a:effectLst/>
                          <a:latin typeface="+mj-lt"/>
                          <a:ea typeface="+mn-ea"/>
                          <a:cs typeface="Segoe UI" panose="020B0502040204020203" pitchFamily="34" charset="0"/>
                        </a:rPr>
                        <a:t>Conséquence sur les missions et services du collège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chemeClr val="tx1"/>
                          </a:solidFill>
                          <a:effectLst/>
                          <a:latin typeface="+mj-lt"/>
                          <a:ea typeface="+mn-ea"/>
                          <a:cs typeface="Segoe UI" panose="020B0502040204020203" pitchFamily="34" charset="0"/>
                        </a:rPr>
                        <a:t>Modifier ses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Se venger du collège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5EA1C43D-F8DA-1ABF-F192-AA1451C3F2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5F5156A1-DEFE-0566-27A0-C66E93BE7591}"/>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3" name="ZoneTexte 2">
            <a:extLst>
              <a:ext uri="{FF2B5EF4-FFF2-40B4-BE49-F238E27FC236}">
                <a16:creationId xmlns:a16="http://schemas.microsoft.com/office/drawing/2014/main" id="{B5C57FEB-B41C-77C2-5FB4-15B00CAFA11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5118421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152CD-3D6A-073A-4670-837872D62200}"/>
              </a:ext>
            </a:extLst>
          </p:cNvPr>
          <p:cNvSpPr>
            <a:spLocks noGrp="1"/>
          </p:cNvSpPr>
          <p:nvPr>
            <p:ph type="title"/>
          </p:nvPr>
        </p:nvSpPr>
        <p:spPr/>
        <p:txBody>
          <a:bodyPr>
            <a:normAutofit fontScale="90000"/>
          </a:bodyPr>
          <a:lstStyle/>
          <a:p>
            <a:r>
              <a:rPr lang="fr-FR" dirty="0"/>
              <a:t>Comment estimer la pertinence des sources de risques / objectifs visés ?</a:t>
            </a:r>
          </a:p>
        </p:txBody>
      </p:sp>
      <p:sp>
        <p:nvSpPr>
          <p:cNvPr id="6" name="Espace réservé du pied de page 5">
            <a:extLst>
              <a:ext uri="{FF2B5EF4-FFF2-40B4-BE49-F238E27FC236}">
                <a16:creationId xmlns:a16="http://schemas.microsoft.com/office/drawing/2014/main" id="{E41B5338-7B3F-5AD1-D7F4-8FA1851F0FD4}"/>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0BF63E82-DB34-C5B8-3C45-39F47D9C516D}"/>
              </a:ext>
            </a:extLst>
          </p:cNvPr>
          <p:cNvSpPr>
            <a:spLocks noGrp="1"/>
          </p:cNvSpPr>
          <p:nvPr>
            <p:ph type="sldNum" sz="quarter" idx="12"/>
          </p:nvPr>
        </p:nvSpPr>
        <p:spPr/>
        <p:txBody>
          <a:bodyPr/>
          <a:lstStyle/>
          <a:p>
            <a:pPr rtl="0"/>
            <a:fld id="{294A09A9-5501-47C1-A89A-A340965A2BE2}" type="slidenum">
              <a:rPr lang="fr-FR" noProof="0" smtClean="0"/>
              <a:t>74</a:t>
            </a:fld>
            <a:endParaRPr lang="fr-FR" noProof="0"/>
          </a:p>
        </p:txBody>
      </p:sp>
      <p:sp>
        <p:nvSpPr>
          <p:cNvPr id="5" name="Espace réservé de la date 4">
            <a:extLst>
              <a:ext uri="{FF2B5EF4-FFF2-40B4-BE49-F238E27FC236}">
                <a16:creationId xmlns:a16="http://schemas.microsoft.com/office/drawing/2014/main" id="{19442781-1148-4EA8-A8F5-00D768E50CBB}"/>
              </a:ext>
            </a:extLst>
          </p:cNvPr>
          <p:cNvSpPr>
            <a:spLocks noGrp="1"/>
          </p:cNvSpPr>
          <p:nvPr>
            <p:ph type="dt" sz="half" idx="10"/>
          </p:nvPr>
        </p:nvSpPr>
        <p:spPr/>
        <p:txBody>
          <a:bodyPr/>
          <a:lstStyle/>
          <a:p>
            <a:pPr rtl="0"/>
            <a:r>
              <a:rPr lang="fr-FR" noProof="0"/>
              <a:t>01/07/2025</a:t>
            </a:r>
          </a:p>
        </p:txBody>
      </p:sp>
      <p:sp>
        <p:nvSpPr>
          <p:cNvPr id="8" name="ZoneTexte 7">
            <a:extLst>
              <a:ext uri="{FF2B5EF4-FFF2-40B4-BE49-F238E27FC236}">
                <a16:creationId xmlns:a16="http://schemas.microsoft.com/office/drawing/2014/main" id="{B0879DDD-0C7D-6929-3A2C-98FFFD43838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graphicFrame>
        <p:nvGraphicFramePr>
          <p:cNvPr id="11" name="Espace réservé du contenu 10">
            <a:extLst>
              <a:ext uri="{FF2B5EF4-FFF2-40B4-BE49-F238E27FC236}">
                <a16:creationId xmlns:a16="http://schemas.microsoft.com/office/drawing/2014/main" id="{B0B81153-B627-E26D-58B5-757D62E27787}"/>
              </a:ext>
            </a:extLst>
          </p:cNvPr>
          <p:cNvGraphicFramePr>
            <a:graphicFrameLocks noGrp="1"/>
          </p:cNvGraphicFramePr>
          <p:nvPr>
            <p:ph idx="1"/>
            <p:extLst>
              <p:ext uri="{D42A27DB-BD31-4B8C-83A1-F6EECF244321}">
                <p14:modId xmlns:p14="http://schemas.microsoft.com/office/powerpoint/2010/main" val="2699772165"/>
              </p:ext>
            </p:extLst>
          </p:nvPr>
        </p:nvGraphicFramePr>
        <p:xfrm>
          <a:off x="838199" y="1825624"/>
          <a:ext cx="10515599" cy="4185029"/>
        </p:xfrm>
        <a:graphic>
          <a:graphicData uri="http://schemas.openxmlformats.org/drawingml/2006/table">
            <a:tbl>
              <a:tblPr>
                <a:tableStyleId>{2D5ABB26-0587-4C30-8999-92F81FD0307C}</a:tableStyleId>
              </a:tblPr>
              <a:tblGrid>
                <a:gridCol w="1670459">
                  <a:extLst>
                    <a:ext uri="{9D8B030D-6E8A-4147-A177-3AD203B41FA5}">
                      <a16:colId xmlns:a16="http://schemas.microsoft.com/office/drawing/2014/main" val="20000"/>
                    </a:ext>
                  </a:extLst>
                </a:gridCol>
                <a:gridCol w="1551140">
                  <a:extLst>
                    <a:ext uri="{9D8B030D-6E8A-4147-A177-3AD203B41FA5}">
                      <a16:colId xmlns:a16="http://schemas.microsoft.com/office/drawing/2014/main" val="20002"/>
                    </a:ext>
                  </a:extLst>
                </a:gridCol>
                <a:gridCol w="1823500">
                  <a:extLst>
                    <a:ext uri="{9D8B030D-6E8A-4147-A177-3AD203B41FA5}">
                      <a16:colId xmlns:a16="http://schemas.microsoft.com/office/drawing/2014/main" val="20003"/>
                    </a:ext>
                  </a:extLst>
                </a:gridCol>
                <a:gridCol w="1823500">
                  <a:extLst>
                    <a:ext uri="{9D8B030D-6E8A-4147-A177-3AD203B41FA5}">
                      <a16:colId xmlns:a16="http://schemas.microsoft.com/office/drawing/2014/main" val="20004"/>
                    </a:ext>
                  </a:extLst>
                </a:gridCol>
                <a:gridCol w="1823500">
                  <a:extLst>
                    <a:ext uri="{9D8B030D-6E8A-4147-A177-3AD203B41FA5}">
                      <a16:colId xmlns:a16="http://schemas.microsoft.com/office/drawing/2014/main" val="20005"/>
                    </a:ext>
                  </a:extLst>
                </a:gridCol>
                <a:gridCol w="1823500">
                  <a:extLst>
                    <a:ext uri="{9D8B030D-6E8A-4147-A177-3AD203B41FA5}">
                      <a16:colId xmlns:a16="http://schemas.microsoft.com/office/drawing/2014/main" val="20006"/>
                    </a:ext>
                  </a:extLst>
                </a:gridCol>
              </a:tblGrid>
              <a:tr h="881059">
                <a:tc rowSpan="2"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0" i="0" u="none" strike="noStrike" cap="all" dirty="0">
                        <a:solidFill>
                          <a:schemeClr val="tx1"/>
                        </a:solidFill>
                        <a:effectLst/>
                        <a:latin typeface="+mj-lt"/>
                      </a:endParaRPr>
                    </a:p>
                  </a:txBody>
                  <a:tcPr marL="58828" marR="5882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ctr"/>
                      <a:r>
                        <a:rPr lang="fr-FR" sz="1200" b="1" kern="1200" dirty="0">
                          <a:solidFill>
                            <a:schemeClr val="bg1"/>
                          </a:solidFill>
                          <a:latin typeface="+mj-lt"/>
                        </a:rPr>
                        <a:t>RESSOURCES</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bg1"/>
                          </a:solidFill>
                          <a:latin typeface="+mj-lt"/>
                        </a:rPr>
                        <a:t>Incluant les ressources financières, le niveau de compétences cyber, l’outillage, le temps dont l’attaquant dispose pour réaliser l’attaque, etc.</a:t>
                      </a:r>
                      <a:endParaRPr lang="fr-FR" sz="1200" b="0" kern="1200" dirty="0">
                        <a:solidFill>
                          <a:schemeClr val="bg1"/>
                        </a:solidFill>
                        <a:latin typeface="+mj-lt"/>
                        <a:ea typeface="+mn-ea"/>
                        <a:cs typeface="Segoe UI" panose="020B0502040204020203" pitchFamily="34" charset="0"/>
                      </a:endParaRPr>
                    </a:p>
                  </a:txBody>
                  <a:tcPr marL="78437" marR="78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fr-FR"/>
                    </a:p>
                  </a:txBody>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60794">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00" b="0"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fr-FR" sz="1200" b="0" kern="1200" dirty="0">
                          <a:solidFill>
                            <a:schemeClr val="tx1"/>
                          </a:solidFill>
                          <a:latin typeface="+mj-lt"/>
                        </a:rPr>
                        <a:t>Ressources limitées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significatives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importantes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illimitées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0794">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300"/>
                        </a:spcAft>
                        <a:buClrTx/>
                        <a:buSzTx/>
                        <a:buFontTx/>
                        <a:buNone/>
                        <a:tabLst/>
                        <a:defRPr/>
                      </a:pPr>
                      <a:r>
                        <a:rPr lang="fr-FR" sz="1200" b="1" kern="1200" dirty="0">
                          <a:solidFill>
                            <a:schemeClr val="bg1"/>
                          </a:solidFill>
                          <a:latin typeface="+mj-lt"/>
                        </a:rPr>
                        <a:t>MOTIVATION</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bg1"/>
                          </a:solidFill>
                          <a:latin typeface="+mj-lt"/>
                        </a:rPr>
                        <a:t>Intérêts, éléments qui poussent la source de risque à atteindre son objectif</a:t>
                      </a:r>
                      <a:endParaRPr lang="fr-FR" sz="1200" b="0" kern="1200" dirty="0">
                        <a:solidFill>
                          <a:schemeClr val="bg1"/>
                        </a:solidFill>
                        <a:latin typeface="+mj-lt"/>
                        <a:ea typeface="+mn-ea"/>
                        <a:cs typeface="Segoe UI" panose="020B0502040204020203" pitchFamily="34" charset="0"/>
                      </a:endParaRPr>
                    </a:p>
                  </a:txBody>
                  <a:tcPr marL="144000" marR="14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chemeClr val="tx1"/>
                          </a:solidFill>
                          <a:latin typeface="+mj-lt"/>
                        </a:rPr>
                        <a:t>Fortement</a:t>
                      </a:r>
                      <a:br>
                        <a:rPr lang="fr-FR" sz="1200" b="0" kern="1200" dirty="0">
                          <a:solidFill>
                            <a:schemeClr val="tx1"/>
                          </a:solidFill>
                          <a:latin typeface="+mj-lt"/>
                        </a:rPr>
                      </a:br>
                      <a:r>
                        <a:rPr lang="fr-FR" sz="1200" b="0" kern="1200" dirty="0">
                          <a:solidFill>
                            <a:schemeClr val="tx1"/>
                          </a:solidFill>
                          <a:latin typeface="+mj-lt"/>
                        </a:rPr>
                        <a:t>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algn="ctr" defTabSz="914400" rtl="0" eaLnBrk="1" fontAlgn="ctr" latinLnBrk="0" hangingPunct="1"/>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66079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chemeClr val="tx1"/>
                          </a:solidFill>
                          <a:latin typeface="+mj-lt"/>
                        </a:rPr>
                        <a:t>Assez 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660794">
                <a:tc vMerge="1">
                  <a:txBody>
                    <a:bodyPr/>
                    <a:lstStyle/>
                    <a:p>
                      <a:endParaRPr lang="fr-FR"/>
                    </a:p>
                  </a:txBody>
                  <a:tcPr/>
                </a:tc>
                <a:tc>
                  <a:txBody>
                    <a:bodyPr/>
                    <a:lstStyle/>
                    <a:p>
                      <a:pPr marL="0" algn="ctr" defTabSz="914400" rtl="0" eaLnBrk="1" fontAlgn="ctr" latinLnBrk="0" hangingPunct="1"/>
                      <a:r>
                        <a:rPr lang="fr-FR" sz="1200" b="0" kern="1200" dirty="0">
                          <a:solidFill>
                            <a:schemeClr val="tx1"/>
                          </a:solidFill>
                          <a:latin typeface="+mj-lt"/>
                        </a:rPr>
                        <a:t>Peu 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algn="ctr" defTabSz="914400" rtl="0" eaLnBrk="1" fontAlgn="ctr" latinLnBrk="0" hangingPunct="1"/>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660794">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fr-FR" sz="1200" b="0" kern="1200" dirty="0">
                          <a:solidFill>
                            <a:schemeClr val="tx1"/>
                          </a:solidFill>
                          <a:latin typeface="+mj-lt"/>
                        </a:rPr>
                        <a:t>Très peu</a:t>
                      </a:r>
                      <a:br>
                        <a:rPr lang="fr-FR" sz="1200" b="0" kern="1200" dirty="0">
                          <a:solidFill>
                            <a:schemeClr val="tx1"/>
                          </a:solidFill>
                          <a:latin typeface="+mj-lt"/>
                        </a:rPr>
                      </a:br>
                      <a:r>
                        <a:rPr lang="fr-FR" sz="1200" b="0" kern="1200" dirty="0">
                          <a:solidFill>
                            <a:schemeClr val="tx1"/>
                          </a:solidFill>
                          <a:latin typeface="+mj-lt"/>
                        </a:rPr>
                        <a:t>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74457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4E41-CB3C-0CD3-380C-DE56C8B78A3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FE6D937-9BCA-1C2F-3151-50C7763E609F}"/>
              </a:ext>
            </a:extLst>
          </p:cNvPr>
          <p:cNvSpPr>
            <a:spLocks noGrp="1"/>
          </p:cNvSpPr>
          <p:nvPr>
            <p:ph type="title"/>
          </p:nvPr>
        </p:nvSpPr>
        <p:spPr/>
        <p:txBody>
          <a:bodyPr>
            <a:normAutofit fontScale="90000"/>
          </a:bodyPr>
          <a:lstStyle/>
          <a:p>
            <a:r>
              <a:rPr lang="fr-FR" dirty="0"/>
              <a:t>Exercice en groupes</a:t>
            </a:r>
          </a:p>
        </p:txBody>
      </p:sp>
      <p:sp>
        <p:nvSpPr>
          <p:cNvPr id="4" name="Espace réservé de la date 3">
            <a:extLst>
              <a:ext uri="{FF2B5EF4-FFF2-40B4-BE49-F238E27FC236}">
                <a16:creationId xmlns:a16="http://schemas.microsoft.com/office/drawing/2014/main" id="{49AD172F-75AB-9FA1-CD8A-8F6ED17CC055}"/>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E58B4950-C398-2C8B-FECB-BB5B3E02162A}"/>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A3420564-B72A-F86B-3A97-A38C3B7ED2C7}"/>
              </a:ext>
            </a:extLst>
          </p:cNvPr>
          <p:cNvSpPr>
            <a:spLocks noGrp="1"/>
          </p:cNvSpPr>
          <p:nvPr>
            <p:ph type="sldNum" sz="quarter" idx="12"/>
          </p:nvPr>
        </p:nvSpPr>
        <p:spPr/>
        <p:txBody>
          <a:bodyPr/>
          <a:lstStyle/>
          <a:p>
            <a:pPr rtl="0"/>
            <a:fld id="{294A09A9-5501-47C1-A89A-A340965A2BE2}" type="slidenum">
              <a:rPr lang="fr-FR" noProof="0" smtClean="0"/>
              <a:t>75</a:t>
            </a:fld>
            <a:endParaRPr lang="fr-FR" noProof="0"/>
          </a:p>
        </p:txBody>
      </p:sp>
      <p:sp>
        <p:nvSpPr>
          <p:cNvPr id="3" name="Espace réservé du texte 2">
            <a:extLst>
              <a:ext uri="{FF2B5EF4-FFF2-40B4-BE49-F238E27FC236}">
                <a16:creationId xmlns:a16="http://schemas.microsoft.com/office/drawing/2014/main" id="{999A019A-6A79-5B48-4E4B-14757223DA0C}"/>
              </a:ext>
            </a:extLst>
          </p:cNvPr>
          <p:cNvSpPr>
            <a:spLocks noGrp="1"/>
          </p:cNvSpPr>
          <p:nvPr>
            <p:ph type="body" sz="quarter" idx="13"/>
          </p:nvPr>
        </p:nvSpPr>
        <p:spPr/>
        <p:txBody>
          <a:bodyPr/>
          <a:lstStyle/>
          <a:p>
            <a:r>
              <a:rPr lang="fr-FR" dirty="0"/>
              <a:t>Analysez et estimez les principales sources de risques</a:t>
            </a:r>
          </a:p>
        </p:txBody>
      </p:sp>
      <p:graphicFrame>
        <p:nvGraphicFramePr>
          <p:cNvPr id="7" name="Tableau 6">
            <a:extLst>
              <a:ext uri="{FF2B5EF4-FFF2-40B4-BE49-F238E27FC236}">
                <a16:creationId xmlns:a16="http://schemas.microsoft.com/office/drawing/2014/main" id="{24DCE69C-A62E-A085-2A80-DFC62E4AF853}"/>
              </a:ext>
            </a:extLst>
          </p:cNvPr>
          <p:cNvGraphicFramePr>
            <a:graphicFrameLocks noGrp="1"/>
          </p:cNvGraphicFramePr>
          <p:nvPr>
            <p:extLst>
              <p:ext uri="{D42A27DB-BD31-4B8C-83A1-F6EECF244321}">
                <p14:modId xmlns:p14="http://schemas.microsoft.com/office/powerpoint/2010/main" val="328883030"/>
              </p:ext>
            </p:extLst>
          </p:nvPr>
        </p:nvGraphicFramePr>
        <p:xfrm>
          <a:off x="1848001" y="1893444"/>
          <a:ext cx="8495999" cy="3312593"/>
        </p:xfrm>
        <a:graphic>
          <a:graphicData uri="http://schemas.openxmlformats.org/drawingml/2006/table">
            <a:tbl>
              <a:tblPr>
                <a:tableStyleId>{2D5ABB26-0587-4C30-8999-92F81FD0307C}</a:tableStyleId>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Sources de risque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Objectifs visés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Motivation</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Ressources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Pertinence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Divulguer des informations sur les tests animaliers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bg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1" name="Image 10">
            <a:extLst>
              <a:ext uri="{FF2B5EF4-FFF2-40B4-BE49-F238E27FC236}">
                <a16:creationId xmlns:a16="http://schemas.microsoft.com/office/drawing/2014/main" id="{542DBEED-B8CC-3EE1-03A0-EDA7E0730F18}"/>
              </a:ext>
            </a:extLst>
          </p:cNvPr>
          <p:cNvPicPr>
            <a:picLocks noChangeAspect="1"/>
          </p:cNvPicPr>
          <p:nvPr/>
        </p:nvPicPr>
        <p:blipFill>
          <a:blip r:embed="rId2"/>
          <a:stretch>
            <a:fillRect/>
          </a:stretch>
        </p:blipFill>
        <p:spPr>
          <a:xfrm>
            <a:off x="11112000" y="0"/>
            <a:ext cx="1080000" cy="1080000"/>
          </a:xfrm>
          <a:prstGeom prst="rect">
            <a:avLst/>
          </a:prstGeom>
        </p:spPr>
      </p:pic>
      <p:sp>
        <p:nvSpPr>
          <p:cNvPr id="12" name="Organigramme : Alternative 11">
            <a:extLst>
              <a:ext uri="{FF2B5EF4-FFF2-40B4-BE49-F238E27FC236}">
                <a16:creationId xmlns:a16="http://schemas.microsoft.com/office/drawing/2014/main" id="{78A133C7-96AE-F0CE-29E5-E1B648995B92}"/>
              </a:ext>
            </a:extLst>
          </p:cNvPr>
          <p:cNvSpPr/>
          <p:nvPr/>
        </p:nvSpPr>
        <p:spPr>
          <a:xfrm>
            <a:off x="2174238" y="53921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contexte, les couples sources de risques / objectifs visés « très pertinents » et « plutôt pertinents » seront retenus pour la suite de l’étude.</a:t>
            </a:r>
          </a:p>
        </p:txBody>
      </p:sp>
      <p:sp>
        <p:nvSpPr>
          <p:cNvPr id="8" name="ZoneTexte 7">
            <a:extLst>
              <a:ext uri="{FF2B5EF4-FFF2-40B4-BE49-F238E27FC236}">
                <a16:creationId xmlns:a16="http://schemas.microsoft.com/office/drawing/2014/main" id="{07A0049E-2480-79FA-EFEA-E83E4F8F34E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8554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CDD58-5B14-5D9E-EA90-D56A2BA86E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5B2B44-FD1B-7C44-D320-A311C4D65335}"/>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AB2C3B6E-C57E-D5E6-35B0-EBAA9512FE94}"/>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85232252-5962-57E2-F3A6-6E622F9ABE6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B4850AF9-D498-4FCD-6658-0F95ABA34AD9}"/>
              </a:ext>
            </a:extLst>
          </p:cNvPr>
          <p:cNvSpPr>
            <a:spLocks noGrp="1"/>
          </p:cNvSpPr>
          <p:nvPr>
            <p:ph type="sldNum" sz="quarter" idx="12"/>
          </p:nvPr>
        </p:nvSpPr>
        <p:spPr/>
        <p:txBody>
          <a:bodyPr/>
          <a:lstStyle/>
          <a:p>
            <a:pPr rtl="0"/>
            <a:fld id="{294A09A9-5501-47C1-A89A-A340965A2BE2}" type="slidenum">
              <a:rPr lang="fr-FR" noProof="0" smtClean="0"/>
              <a:t>76</a:t>
            </a:fld>
            <a:endParaRPr lang="fr-FR" noProof="0"/>
          </a:p>
        </p:txBody>
      </p:sp>
      <p:sp>
        <p:nvSpPr>
          <p:cNvPr id="3" name="Espace réservé du texte 2">
            <a:extLst>
              <a:ext uri="{FF2B5EF4-FFF2-40B4-BE49-F238E27FC236}">
                <a16:creationId xmlns:a16="http://schemas.microsoft.com/office/drawing/2014/main" id="{223D38B8-2A54-CD97-2081-F6982E79D786}"/>
              </a:ext>
            </a:extLst>
          </p:cNvPr>
          <p:cNvSpPr>
            <a:spLocks noGrp="1"/>
          </p:cNvSpPr>
          <p:nvPr>
            <p:ph type="body" sz="quarter" idx="13"/>
          </p:nvPr>
        </p:nvSpPr>
        <p:spPr/>
        <p:txBody>
          <a:bodyPr/>
          <a:lstStyle/>
          <a:p>
            <a:r>
              <a:rPr lang="fr-FR" dirty="0"/>
              <a:t>À l’issue, on a une liste hiérarchisée des sources de risques</a:t>
            </a:r>
          </a:p>
        </p:txBody>
      </p:sp>
      <p:graphicFrame>
        <p:nvGraphicFramePr>
          <p:cNvPr id="7" name="Tableau 6">
            <a:extLst>
              <a:ext uri="{FF2B5EF4-FFF2-40B4-BE49-F238E27FC236}">
                <a16:creationId xmlns:a16="http://schemas.microsoft.com/office/drawing/2014/main" id="{7673B2A5-B030-CF16-47D7-DDC5E83D6183}"/>
              </a:ext>
            </a:extLst>
          </p:cNvPr>
          <p:cNvGraphicFramePr>
            <a:graphicFrameLocks noGrp="1"/>
          </p:cNvGraphicFramePr>
          <p:nvPr>
            <p:extLst>
              <p:ext uri="{D42A27DB-BD31-4B8C-83A1-F6EECF244321}">
                <p14:modId xmlns:p14="http://schemas.microsoft.com/office/powerpoint/2010/main" val="834265891"/>
              </p:ext>
            </p:extLst>
          </p:nvPr>
        </p:nvGraphicFramePr>
        <p:xfrm>
          <a:off x="1848001" y="1893444"/>
          <a:ext cx="8495999" cy="3312593"/>
        </p:xfrm>
        <a:graphic>
          <a:graphicData uri="http://schemas.openxmlformats.org/drawingml/2006/table">
            <a:tbl>
              <a:tblPr>
                <a:tableStyleId>{2D5ABB26-0587-4C30-8999-92F81FD0307C}</a:tableStyleId>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Sources de risque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Objectifs visés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Motivation</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Ressources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Pertinence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Divulguer des informations sur les tests animaliers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Peu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significatives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Moyennement 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Saboter la campagne nationale de vaccination</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Assez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significatives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Plutôt</a:t>
                      </a:r>
                      <a:br>
                        <a:rPr lang="fr-FR" sz="1100" b="0" kern="1200" dirty="0">
                          <a:solidFill>
                            <a:schemeClr val="tx1"/>
                          </a:solidFill>
                        </a:rPr>
                      </a:br>
                      <a:r>
                        <a:rPr lang="fr-FR" sz="1100" b="0" kern="1200" dirty="0">
                          <a:solidFill>
                            <a:schemeClr val="tx1"/>
                          </a:solidFill>
                        </a:rPr>
                        <a:t>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Concurrent</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Voler des informations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b="0" kern="1200" dirty="0">
                          <a:solidFill>
                            <a:schemeClr val="tx1"/>
                          </a:solidFill>
                        </a:rPr>
                        <a:t>Fortement</a:t>
                      </a:r>
                    </a:p>
                    <a:p>
                      <a:pPr algn="ctr" fontAlgn="ctr"/>
                      <a:r>
                        <a:rPr lang="fr-FR" sz="1200" b="0" kern="1200" dirty="0">
                          <a:solidFill>
                            <a:schemeClr val="tx1"/>
                          </a:solidFill>
                        </a:rPr>
                        <a:t>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b="0" kern="1200" dirty="0">
                          <a:solidFill>
                            <a:schemeClr val="tx1"/>
                          </a:solidFill>
                        </a:rPr>
                        <a:t>Ressources importantes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rPr>
                        <a:t>Très</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rPr>
                        <a:t>pertinent</a:t>
                      </a:r>
                      <a:endParaRPr lang="fr-FR" sz="1100" b="0" kern="1200" dirty="0">
                        <a:solidFill>
                          <a:schemeClr val="bg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a:solidFill>
                            <a:schemeClr val="tx1"/>
                          </a:solidFill>
                        </a:rPr>
                        <a:t>Cyber-terroriste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a:solidFill>
                            <a:schemeClr val="tx1"/>
                          </a:solidFill>
                        </a:rPr>
                        <a:t>Altérer la composition des vaccins à des fins de bioterrorisme</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Peu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limitées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Peu</a:t>
                      </a:r>
                      <a:br>
                        <a:rPr lang="fr-FR" sz="1100" b="0" kern="1200" dirty="0">
                          <a:solidFill>
                            <a:schemeClr val="tx1"/>
                          </a:solidFill>
                        </a:rPr>
                      </a:br>
                      <a:r>
                        <a:rPr lang="fr-FR" sz="1100" b="0" kern="1200" dirty="0">
                          <a:solidFill>
                            <a:schemeClr val="tx1"/>
                          </a:solidFill>
                        </a:rPr>
                        <a:t>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bl>
          </a:graphicData>
        </a:graphic>
      </p:graphicFrame>
      <p:sp>
        <p:nvSpPr>
          <p:cNvPr id="8" name="Organigramme : Alternative 7">
            <a:extLst>
              <a:ext uri="{FF2B5EF4-FFF2-40B4-BE49-F238E27FC236}">
                <a16:creationId xmlns:a16="http://schemas.microsoft.com/office/drawing/2014/main" id="{33C571ED-ADE3-E6A7-8BD9-776BA3AC78BA}"/>
              </a:ext>
            </a:extLst>
          </p:cNvPr>
          <p:cNvSpPr/>
          <p:nvPr/>
        </p:nvSpPr>
        <p:spPr>
          <a:xfrm>
            <a:off x="2174238" y="53921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contexte, les couples sources de risques / objectifs visés « très pertinents » et « plutôt pertinents » seront retenus pour la suite de l’étude.</a:t>
            </a:r>
          </a:p>
        </p:txBody>
      </p:sp>
      <p:pic>
        <p:nvPicPr>
          <p:cNvPr id="9" name="Image 8">
            <a:extLst>
              <a:ext uri="{FF2B5EF4-FFF2-40B4-BE49-F238E27FC236}">
                <a16:creationId xmlns:a16="http://schemas.microsoft.com/office/drawing/2014/main" id="{1346E87D-CB51-990D-33E3-3E044781DFCE}"/>
              </a:ext>
            </a:extLst>
          </p:cNvPr>
          <p:cNvPicPr>
            <a:picLocks noChangeAspect="1"/>
          </p:cNvPicPr>
          <p:nvPr/>
        </p:nvPicPr>
        <p:blipFill>
          <a:blip r:embed="rId2"/>
          <a:stretch>
            <a:fillRect/>
          </a:stretch>
        </p:blipFill>
        <p:spPr>
          <a:xfrm>
            <a:off x="11112000" y="0"/>
            <a:ext cx="1080000" cy="1080000"/>
          </a:xfrm>
          <a:prstGeom prst="rect">
            <a:avLst/>
          </a:prstGeom>
        </p:spPr>
      </p:pic>
      <p:sp>
        <p:nvSpPr>
          <p:cNvPr id="12" name="ZoneTexte 11">
            <a:extLst>
              <a:ext uri="{FF2B5EF4-FFF2-40B4-BE49-F238E27FC236}">
                <a16:creationId xmlns:a16="http://schemas.microsoft.com/office/drawing/2014/main" id="{A94D700F-8981-F4DD-4F7F-AFDB271DF31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580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7A6A4-DE9D-A4A5-51A7-E57330C37301}"/>
              </a:ext>
            </a:extLst>
          </p:cNvPr>
          <p:cNvSpPr>
            <a:spLocks noGrp="1"/>
          </p:cNvSpPr>
          <p:nvPr>
            <p:ph type="title"/>
          </p:nvPr>
        </p:nvSpPr>
        <p:spPr/>
        <p:txBody>
          <a:bodyPr>
            <a:normAutofit fontScale="90000"/>
          </a:bodyPr>
          <a:lstStyle/>
          <a:p>
            <a:r>
              <a:rPr lang="fr-FR" dirty="0"/>
              <a:t>Il faut ensuite « raccrocher » les composants…</a:t>
            </a:r>
          </a:p>
        </p:txBody>
      </p:sp>
      <p:sp>
        <p:nvSpPr>
          <p:cNvPr id="4" name="Espace réservé de la date 3">
            <a:extLst>
              <a:ext uri="{FF2B5EF4-FFF2-40B4-BE49-F238E27FC236}">
                <a16:creationId xmlns:a16="http://schemas.microsoft.com/office/drawing/2014/main" id="{74CEC361-8148-0319-54BD-FBA59E9C3FB6}"/>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CF3F535A-EA8E-9F27-1F44-0A2D0BAD1C4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5FB8850C-E679-6C57-D132-C94583F9D94D}"/>
              </a:ext>
            </a:extLst>
          </p:cNvPr>
          <p:cNvSpPr>
            <a:spLocks noGrp="1"/>
          </p:cNvSpPr>
          <p:nvPr>
            <p:ph type="sldNum" sz="quarter" idx="12"/>
          </p:nvPr>
        </p:nvSpPr>
        <p:spPr/>
        <p:txBody>
          <a:bodyPr/>
          <a:lstStyle/>
          <a:p>
            <a:fld id="{294A09A9-5501-47C1-A89A-A340965A2BE2}" type="slidenum">
              <a:rPr lang="fr-FR" smtClean="0"/>
              <a:pPr/>
              <a:t>77</a:t>
            </a:fld>
            <a:endParaRPr lang="fr-FR"/>
          </a:p>
        </p:txBody>
      </p:sp>
      <p:graphicFrame>
        <p:nvGraphicFramePr>
          <p:cNvPr id="7" name="Tableau 6">
            <a:extLst>
              <a:ext uri="{FF2B5EF4-FFF2-40B4-BE49-F238E27FC236}">
                <a16:creationId xmlns:a16="http://schemas.microsoft.com/office/drawing/2014/main" id="{8C61B26F-D4FD-0985-DA2E-A2B91683439A}"/>
              </a:ext>
            </a:extLst>
          </p:cNvPr>
          <p:cNvGraphicFramePr>
            <a:graphicFrameLocks noGrp="1"/>
          </p:cNvGraphicFramePr>
          <p:nvPr>
            <p:extLst>
              <p:ext uri="{D42A27DB-BD31-4B8C-83A1-F6EECF244321}">
                <p14:modId xmlns:p14="http://schemas.microsoft.com/office/powerpoint/2010/main" val="757321350"/>
              </p:ext>
            </p:extLst>
          </p:nvPr>
        </p:nvGraphicFramePr>
        <p:xfrm>
          <a:off x="7137555" y="1560065"/>
          <a:ext cx="3854296" cy="2155654"/>
        </p:xfrm>
        <a:graphic>
          <a:graphicData uri="http://schemas.openxmlformats.org/drawingml/2006/table">
            <a:tbl>
              <a:tblPr/>
              <a:tblGrid>
                <a:gridCol w="1571869">
                  <a:extLst>
                    <a:ext uri="{9D8B030D-6E8A-4147-A177-3AD203B41FA5}">
                      <a16:colId xmlns:a16="http://schemas.microsoft.com/office/drawing/2014/main" val="20000"/>
                    </a:ext>
                  </a:extLst>
                </a:gridCol>
                <a:gridCol w="2282427">
                  <a:extLst>
                    <a:ext uri="{9D8B030D-6E8A-4147-A177-3AD203B41FA5}">
                      <a16:colId xmlns:a16="http://schemas.microsoft.com/office/drawing/2014/main" val="20001"/>
                    </a:ext>
                  </a:extLst>
                </a:gridCol>
              </a:tblGrid>
              <a:tr h="4800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dirty="0">
                          <a:solidFill>
                            <a:schemeClr val="bg1"/>
                          </a:solidFill>
                          <a:latin typeface="+mj-lt"/>
                          <a:ea typeface="Verdana" charset="0"/>
                          <a:cs typeface="Segoe UI" panose="020B0502040204020203" pitchFamily="34" charset="0"/>
                        </a:rPr>
                        <a:t>Sources de risques / objectifs visés les plus pertinents</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329190"/>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Sources</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de risque</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Objectif</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visé</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Concurrent</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tx1"/>
                          </a:solidFill>
                          <a:latin typeface="+mj-lt"/>
                          <a:ea typeface="+mn-ea"/>
                          <a:cs typeface="Segoe UI" panose="020B0502040204020203" pitchFamily="34" charset="0"/>
                        </a:rPr>
                        <a:t>Voler des informations</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Hacktiviste</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tx1"/>
                          </a:solidFill>
                          <a:latin typeface="+mj-lt"/>
                          <a:ea typeface="+mn-ea"/>
                          <a:cs typeface="Segoe UI" panose="020B0502040204020203" pitchFamily="34" charset="0"/>
                        </a:rPr>
                        <a:t>Saboter la campagne</a:t>
                      </a:r>
                      <a:br>
                        <a:rPr lang="fr-FR" sz="1200" b="0" kern="1200" dirty="0">
                          <a:solidFill>
                            <a:schemeClr val="tx1"/>
                          </a:solidFill>
                          <a:latin typeface="+mj-lt"/>
                          <a:ea typeface="+mn-ea"/>
                          <a:cs typeface="Segoe UI" panose="020B0502040204020203" pitchFamily="34" charset="0"/>
                        </a:rPr>
                      </a:br>
                      <a:r>
                        <a:rPr lang="fr-FR" sz="1200" b="0" kern="1200" dirty="0">
                          <a:solidFill>
                            <a:schemeClr val="tx1"/>
                          </a:solidFill>
                          <a:latin typeface="+mj-lt"/>
                          <a:ea typeface="+mn-ea"/>
                          <a:cs typeface="Segoe UI" panose="020B0502040204020203" pitchFamily="34" charset="0"/>
                        </a:rPr>
                        <a:t>nationale de vaccination</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8" name="Tableau 7">
            <a:extLst>
              <a:ext uri="{FF2B5EF4-FFF2-40B4-BE49-F238E27FC236}">
                <a16:creationId xmlns:a16="http://schemas.microsoft.com/office/drawing/2014/main" id="{263B307E-5EF0-F1B7-DB11-1FB59C35CF16}"/>
              </a:ext>
            </a:extLst>
          </p:cNvPr>
          <p:cNvGraphicFramePr>
            <a:graphicFrameLocks noGrp="1"/>
          </p:cNvGraphicFramePr>
          <p:nvPr>
            <p:extLst>
              <p:ext uri="{D42A27DB-BD31-4B8C-83A1-F6EECF244321}">
                <p14:modId xmlns:p14="http://schemas.microsoft.com/office/powerpoint/2010/main" val="1003726110"/>
              </p:ext>
            </p:extLst>
          </p:nvPr>
        </p:nvGraphicFramePr>
        <p:xfrm>
          <a:off x="1678519" y="1560066"/>
          <a:ext cx="4272000" cy="4080873"/>
        </p:xfrm>
        <a:graphic>
          <a:graphicData uri="http://schemas.openxmlformats.org/drawingml/2006/table">
            <a:tbl>
              <a:tblPr/>
              <a:tblGrid>
                <a:gridCol w="960000">
                  <a:extLst>
                    <a:ext uri="{9D8B030D-6E8A-4147-A177-3AD203B41FA5}">
                      <a16:colId xmlns:a16="http://schemas.microsoft.com/office/drawing/2014/main" val="20000"/>
                    </a:ext>
                  </a:extLst>
                </a:gridCol>
                <a:gridCol w="2544000">
                  <a:extLst>
                    <a:ext uri="{9D8B030D-6E8A-4147-A177-3AD203B41FA5}">
                      <a16:colId xmlns:a16="http://schemas.microsoft.com/office/drawing/2014/main" val="20001"/>
                    </a:ext>
                  </a:extLst>
                </a:gridCol>
                <a:gridCol w="768000">
                  <a:extLst>
                    <a:ext uri="{9D8B030D-6E8A-4147-A177-3AD203B41FA5}">
                      <a16:colId xmlns:a16="http://schemas.microsoft.com/office/drawing/2014/main" val="20002"/>
                    </a:ext>
                  </a:extLst>
                </a:gridCol>
              </a:tblGrid>
              <a:tr h="480873">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mj-lt"/>
                          <a:ea typeface="Verdana" charset="0"/>
                          <a:cs typeface="Segoe UI" panose="020B0502040204020203" pitchFamily="34" charset="0"/>
                        </a:rPr>
                        <a:t>Événements redoutés les plus graves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3052906257"/>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Valeur métier</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Événement</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redouté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Gravité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86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Fabriquer des vaccins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Traçabilité et contrôle</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6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67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bl>
          </a:graphicData>
        </a:graphic>
      </p:graphicFrame>
      <p:sp>
        <p:nvSpPr>
          <p:cNvPr id="9" name="Forme libre 36">
            <a:extLst>
              <a:ext uri="{FF2B5EF4-FFF2-40B4-BE49-F238E27FC236}">
                <a16:creationId xmlns:a16="http://schemas.microsoft.com/office/drawing/2014/main" id="{76D2A20C-F763-A293-C60F-C75C121E63C8}"/>
              </a:ext>
            </a:extLst>
          </p:cNvPr>
          <p:cNvSpPr/>
          <p:nvPr/>
        </p:nvSpPr>
        <p:spPr>
          <a:xfrm>
            <a:off x="5963686" y="2824454"/>
            <a:ext cx="1162493" cy="2457303"/>
          </a:xfrm>
          <a:custGeom>
            <a:avLst/>
            <a:gdLst>
              <a:gd name="connsiteX0" fmla="*/ 0 w 878959"/>
              <a:gd name="connsiteY0" fmla="*/ 1842977 h 1842977"/>
              <a:gd name="connsiteX1" fmla="*/ 496186 w 878959"/>
              <a:gd name="connsiteY1" fmla="*/ 1842977 h 1842977"/>
              <a:gd name="connsiteX2" fmla="*/ 496186 w 878959"/>
              <a:gd name="connsiteY2" fmla="*/ 0 h 1842977"/>
              <a:gd name="connsiteX3" fmla="*/ 878959 w 878959"/>
              <a:gd name="connsiteY3" fmla="*/ 0 h 1842977"/>
            </a:gdLst>
            <a:ahLst/>
            <a:cxnLst>
              <a:cxn ang="0">
                <a:pos x="connsiteX0" y="connsiteY0"/>
              </a:cxn>
              <a:cxn ang="0">
                <a:pos x="connsiteX1" y="connsiteY1"/>
              </a:cxn>
              <a:cxn ang="0">
                <a:pos x="connsiteX2" y="connsiteY2"/>
              </a:cxn>
              <a:cxn ang="0">
                <a:pos x="connsiteX3" y="connsiteY3"/>
              </a:cxn>
            </a:cxnLst>
            <a:rect l="l" t="t" r="r" b="b"/>
            <a:pathLst>
              <a:path w="878959" h="1842977">
                <a:moveTo>
                  <a:pt x="0" y="1842977"/>
                </a:moveTo>
                <a:lnTo>
                  <a:pt x="496186" y="1842977"/>
                </a:lnTo>
                <a:lnTo>
                  <a:pt x="496186" y="0"/>
                </a:lnTo>
                <a:lnTo>
                  <a:pt x="878959" y="0"/>
                </a:lnTo>
              </a:path>
            </a:pathLst>
          </a:custGeom>
          <a:ln>
            <a:headEnd type="arrow" w="med" len="med"/>
            <a:tailEnd type="arrow"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fr-FR" sz="2400"/>
          </a:p>
        </p:txBody>
      </p:sp>
      <p:cxnSp>
        <p:nvCxnSpPr>
          <p:cNvPr id="10" name="Connecteur droit avec flèche 9">
            <a:extLst>
              <a:ext uri="{FF2B5EF4-FFF2-40B4-BE49-F238E27FC236}">
                <a16:creationId xmlns:a16="http://schemas.microsoft.com/office/drawing/2014/main" id="{6441BBDE-78A8-30B0-8E20-48C37E0F43F8}"/>
              </a:ext>
            </a:extLst>
          </p:cNvPr>
          <p:cNvCxnSpPr/>
          <p:nvPr/>
        </p:nvCxnSpPr>
        <p:spPr>
          <a:xfrm>
            <a:off x="5950519" y="3543797"/>
            <a:ext cx="1187036" cy="0"/>
          </a:xfrm>
          <a:prstGeom prst="straightConnector1">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11" name="Forme libre 41">
            <a:extLst>
              <a:ext uri="{FF2B5EF4-FFF2-40B4-BE49-F238E27FC236}">
                <a16:creationId xmlns:a16="http://schemas.microsoft.com/office/drawing/2014/main" id="{9465463C-453F-3CEF-2084-496A5FD4444E}"/>
              </a:ext>
            </a:extLst>
          </p:cNvPr>
          <p:cNvSpPr/>
          <p:nvPr/>
        </p:nvSpPr>
        <p:spPr>
          <a:xfrm>
            <a:off x="5963685" y="3004026"/>
            <a:ext cx="396948" cy="1531089"/>
          </a:xfrm>
          <a:custGeom>
            <a:avLst/>
            <a:gdLst>
              <a:gd name="connsiteX0" fmla="*/ 0 w 368595"/>
              <a:gd name="connsiteY0" fmla="*/ 0 h 1240465"/>
              <a:gd name="connsiteX1" fmla="*/ 368595 w 368595"/>
              <a:gd name="connsiteY1" fmla="*/ 0 h 1240465"/>
              <a:gd name="connsiteX2" fmla="*/ 368595 w 368595"/>
              <a:gd name="connsiteY2" fmla="*/ 1240465 h 1240465"/>
              <a:gd name="connsiteX3" fmla="*/ 0 w 368595"/>
              <a:gd name="connsiteY3" fmla="*/ 1240465 h 1240465"/>
            </a:gdLst>
            <a:ahLst/>
            <a:cxnLst>
              <a:cxn ang="0">
                <a:pos x="connsiteX0" y="connsiteY0"/>
              </a:cxn>
              <a:cxn ang="0">
                <a:pos x="connsiteX1" y="connsiteY1"/>
              </a:cxn>
              <a:cxn ang="0">
                <a:pos x="connsiteX2" y="connsiteY2"/>
              </a:cxn>
              <a:cxn ang="0">
                <a:pos x="connsiteX3" y="connsiteY3"/>
              </a:cxn>
            </a:cxnLst>
            <a:rect l="l" t="t" r="r" b="b"/>
            <a:pathLst>
              <a:path w="368595" h="1240465">
                <a:moveTo>
                  <a:pt x="0" y="0"/>
                </a:moveTo>
                <a:lnTo>
                  <a:pt x="368595" y="0"/>
                </a:lnTo>
                <a:lnTo>
                  <a:pt x="368595" y="1240465"/>
                </a:lnTo>
                <a:lnTo>
                  <a:pt x="0" y="1240465"/>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sz="2400"/>
          </a:p>
        </p:txBody>
      </p:sp>
      <p:pic>
        <p:nvPicPr>
          <p:cNvPr id="12" name="Image 11">
            <a:extLst>
              <a:ext uri="{FF2B5EF4-FFF2-40B4-BE49-F238E27FC236}">
                <a16:creationId xmlns:a16="http://schemas.microsoft.com/office/drawing/2014/main" id="{88C4867A-EA9F-8E63-3410-DC1355F4FC2B}"/>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572096E2-F26F-FE35-1D98-76F2F200301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2837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DA03-8A02-B779-8363-F1D96E2673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D590521-FCD6-963E-6813-CEB21C7EA5B6}"/>
              </a:ext>
            </a:extLst>
          </p:cNvPr>
          <p:cNvSpPr>
            <a:spLocks noGrp="1"/>
          </p:cNvSpPr>
          <p:nvPr>
            <p:ph type="title"/>
          </p:nvPr>
        </p:nvSpPr>
        <p:spPr/>
        <p:txBody>
          <a:bodyPr>
            <a:normAutofit fontScale="90000"/>
          </a:bodyPr>
          <a:lstStyle/>
          <a:p>
            <a:r>
              <a:rPr lang="fr-FR" dirty="0"/>
              <a:t>Autre technique</a:t>
            </a:r>
          </a:p>
        </p:txBody>
      </p:sp>
      <p:sp>
        <p:nvSpPr>
          <p:cNvPr id="4" name="Espace réservé de la date 3">
            <a:extLst>
              <a:ext uri="{FF2B5EF4-FFF2-40B4-BE49-F238E27FC236}">
                <a16:creationId xmlns:a16="http://schemas.microsoft.com/office/drawing/2014/main" id="{D915E226-A47F-5DCB-6208-8C6FD2B7309A}"/>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032365B5-32A5-8F2A-0FE4-59100746BA00}"/>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B26C796-45B4-7A6E-DAC7-716B9DA45463}"/>
              </a:ext>
            </a:extLst>
          </p:cNvPr>
          <p:cNvSpPr>
            <a:spLocks noGrp="1"/>
          </p:cNvSpPr>
          <p:nvPr>
            <p:ph type="sldNum" sz="quarter" idx="12"/>
          </p:nvPr>
        </p:nvSpPr>
        <p:spPr/>
        <p:txBody>
          <a:bodyPr/>
          <a:lstStyle/>
          <a:p>
            <a:fld id="{294A09A9-5501-47C1-A89A-A340965A2BE2}" type="slidenum">
              <a:rPr lang="fr-FR" smtClean="0"/>
              <a:pPr/>
              <a:t>78</a:t>
            </a:fld>
            <a:endParaRPr lang="fr-FR"/>
          </a:p>
        </p:txBody>
      </p:sp>
      <p:sp>
        <p:nvSpPr>
          <p:cNvPr id="9" name="Espace réservé du texte 8">
            <a:extLst>
              <a:ext uri="{FF2B5EF4-FFF2-40B4-BE49-F238E27FC236}">
                <a16:creationId xmlns:a16="http://schemas.microsoft.com/office/drawing/2014/main" id="{847F1A4D-20EC-83F0-1A84-2F7CC571B047}"/>
              </a:ext>
            </a:extLst>
          </p:cNvPr>
          <p:cNvSpPr>
            <a:spLocks noGrp="1"/>
          </p:cNvSpPr>
          <p:nvPr>
            <p:ph type="body" sz="quarter" idx="13"/>
          </p:nvPr>
        </p:nvSpPr>
        <p:spPr/>
        <p:txBody>
          <a:bodyPr/>
          <a:lstStyle/>
          <a:p>
            <a:r>
              <a:rPr lang="fr-FR" dirty="0"/>
              <a:t>Analyse directe par événement redouté</a:t>
            </a:r>
          </a:p>
        </p:txBody>
      </p:sp>
      <p:graphicFrame>
        <p:nvGraphicFramePr>
          <p:cNvPr id="8" name="Tableau 7">
            <a:extLst>
              <a:ext uri="{FF2B5EF4-FFF2-40B4-BE49-F238E27FC236}">
                <a16:creationId xmlns:a16="http://schemas.microsoft.com/office/drawing/2014/main" id="{91379E05-9D44-961D-E265-5751608AFF53}"/>
              </a:ext>
            </a:extLst>
          </p:cNvPr>
          <p:cNvGraphicFramePr>
            <a:graphicFrameLocks noGrp="1"/>
          </p:cNvGraphicFramePr>
          <p:nvPr>
            <p:extLst>
              <p:ext uri="{D42A27DB-BD31-4B8C-83A1-F6EECF244321}">
                <p14:modId xmlns:p14="http://schemas.microsoft.com/office/powerpoint/2010/main" val="937837484"/>
              </p:ext>
            </p:extLst>
          </p:nvPr>
        </p:nvGraphicFramePr>
        <p:xfrm>
          <a:off x="1678519" y="2286000"/>
          <a:ext cx="9294280" cy="3442028"/>
        </p:xfrm>
        <a:graphic>
          <a:graphicData uri="http://schemas.openxmlformats.org/drawingml/2006/table">
            <a:tbl>
              <a:tblPr/>
              <a:tblGrid>
                <a:gridCol w="1206507">
                  <a:extLst>
                    <a:ext uri="{9D8B030D-6E8A-4147-A177-3AD203B41FA5}">
                      <a16:colId xmlns:a16="http://schemas.microsoft.com/office/drawing/2014/main" val="20000"/>
                    </a:ext>
                  </a:extLst>
                </a:gridCol>
                <a:gridCol w="4032609">
                  <a:extLst>
                    <a:ext uri="{9D8B030D-6E8A-4147-A177-3AD203B41FA5}">
                      <a16:colId xmlns:a16="http://schemas.microsoft.com/office/drawing/2014/main" val="20001"/>
                    </a:ext>
                  </a:extLst>
                </a:gridCol>
                <a:gridCol w="785191">
                  <a:extLst>
                    <a:ext uri="{9D8B030D-6E8A-4147-A177-3AD203B41FA5}">
                      <a16:colId xmlns:a16="http://schemas.microsoft.com/office/drawing/2014/main" val="20002"/>
                    </a:ext>
                  </a:extLst>
                </a:gridCol>
                <a:gridCol w="1272209">
                  <a:extLst>
                    <a:ext uri="{9D8B030D-6E8A-4147-A177-3AD203B41FA5}">
                      <a16:colId xmlns:a16="http://schemas.microsoft.com/office/drawing/2014/main" val="3038214331"/>
                    </a:ext>
                  </a:extLst>
                </a:gridCol>
                <a:gridCol w="1997764">
                  <a:extLst>
                    <a:ext uri="{9D8B030D-6E8A-4147-A177-3AD203B41FA5}">
                      <a16:colId xmlns:a16="http://schemas.microsoft.com/office/drawing/2014/main" val="584493237"/>
                    </a:ext>
                  </a:extLst>
                </a:gridCol>
              </a:tblGrid>
              <a:tr h="32202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Valeur métier</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Événement redouté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Gravité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Source de risques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Objectifs visés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86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Fabriquer des vaccins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bg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Traçabilité et contrôle</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bg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tx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Concurrent</a:t>
                      </a:r>
                      <a:endParaRPr lang="fr-FR" sz="1100" b="0" kern="1200" dirty="0">
                        <a:solidFill>
                          <a:schemeClr val="tx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Voler des informations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3" name="Image 2">
            <a:extLst>
              <a:ext uri="{FF2B5EF4-FFF2-40B4-BE49-F238E27FC236}">
                <a16:creationId xmlns:a16="http://schemas.microsoft.com/office/drawing/2014/main" id="{5BEFC7A9-937B-BDAE-9BF2-11222BD8C923}"/>
              </a:ext>
            </a:extLst>
          </p:cNvPr>
          <p:cNvPicPr>
            <a:picLocks noChangeAspect="1"/>
          </p:cNvPicPr>
          <p:nvPr/>
        </p:nvPicPr>
        <p:blipFill>
          <a:blip r:embed="rId2"/>
          <a:stretch>
            <a:fillRect/>
          </a:stretch>
        </p:blipFill>
        <p:spPr>
          <a:xfrm>
            <a:off x="11112000" y="0"/>
            <a:ext cx="1080000" cy="1080000"/>
          </a:xfrm>
          <a:prstGeom prst="rect">
            <a:avLst/>
          </a:prstGeom>
        </p:spPr>
      </p:pic>
      <p:sp>
        <p:nvSpPr>
          <p:cNvPr id="7" name="ZoneTexte 6">
            <a:extLst>
              <a:ext uri="{FF2B5EF4-FFF2-40B4-BE49-F238E27FC236}">
                <a16:creationId xmlns:a16="http://schemas.microsoft.com/office/drawing/2014/main" id="{1D8459A5-BB9A-80F5-7727-FF11B274866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04251404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C12A9-B5D2-58C9-A8CA-F8C378BB13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E81D035-2530-1A6B-EACF-D95C3AE3A63F}"/>
              </a:ext>
            </a:extLst>
          </p:cNvPr>
          <p:cNvSpPr>
            <a:spLocks noGrp="1"/>
          </p:cNvSpPr>
          <p:nvPr>
            <p:ph type="title"/>
          </p:nvPr>
        </p:nvSpPr>
        <p:spPr/>
        <p:txBody>
          <a:bodyPr>
            <a:normAutofit fontScale="90000"/>
          </a:bodyPr>
          <a:lstStyle/>
          <a:p>
            <a:r>
              <a:rPr lang="fr-FR" dirty="0"/>
              <a:t>Mesures</a:t>
            </a:r>
          </a:p>
        </p:txBody>
      </p:sp>
      <p:sp>
        <p:nvSpPr>
          <p:cNvPr id="3" name="Espace réservé du contenu 2">
            <a:extLst>
              <a:ext uri="{FF2B5EF4-FFF2-40B4-BE49-F238E27FC236}">
                <a16:creationId xmlns:a16="http://schemas.microsoft.com/office/drawing/2014/main" id="{15C2FEC7-492C-3C48-F3F1-33BA1F39A129}"/>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les mesures en place</a:t>
            </a:r>
          </a:p>
          <a:p>
            <a:pPr lvl="2"/>
            <a:r>
              <a:rPr lang="fr-FR" dirty="0"/>
              <a:t>Vérifier qu’elles sont au niveau des sources de risques, les renforcer sinon</a:t>
            </a:r>
          </a:p>
          <a:p>
            <a:pPr lvl="2"/>
            <a:r>
              <a:rPr lang="fr-FR" dirty="0"/>
              <a:t>Détection et protection face aux attaques connues de sources de risques retenues</a:t>
            </a:r>
          </a:p>
          <a:p>
            <a:pPr lvl="1"/>
            <a:r>
              <a:rPr lang="fr-FR" dirty="0"/>
              <a:t>Agir sur les sources de risques / objectifs visés</a:t>
            </a:r>
          </a:p>
          <a:p>
            <a:pPr lvl="2"/>
            <a:r>
              <a:rPr lang="fr-FR" dirty="0"/>
              <a:t>Communiquer pour tenter de dissuader</a:t>
            </a:r>
          </a:p>
        </p:txBody>
      </p:sp>
      <p:sp>
        <p:nvSpPr>
          <p:cNvPr id="5" name="Espace réservé du pied de page 4">
            <a:extLst>
              <a:ext uri="{FF2B5EF4-FFF2-40B4-BE49-F238E27FC236}">
                <a16:creationId xmlns:a16="http://schemas.microsoft.com/office/drawing/2014/main" id="{98E09B0C-5305-929C-77D2-B745C8BF5C63}"/>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1E345C6-0FD8-2261-2C54-0DD765101E1C}"/>
              </a:ext>
            </a:extLst>
          </p:cNvPr>
          <p:cNvSpPr>
            <a:spLocks noGrp="1"/>
          </p:cNvSpPr>
          <p:nvPr>
            <p:ph type="sldNum" sz="quarter" idx="12"/>
          </p:nvPr>
        </p:nvSpPr>
        <p:spPr/>
        <p:txBody>
          <a:bodyPr/>
          <a:lstStyle/>
          <a:p>
            <a:pPr rtl="0"/>
            <a:fld id="{294A09A9-5501-47C1-A89A-A340965A2BE2}" type="slidenum">
              <a:rPr lang="fr-FR" noProof="0" smtClean="0"/>
              <a:t>79</a:t>
            </a:fld>
            <a:endParaRPr lang="fr-FR" noProof="0"/>
          </a:p>
        </p:txBody>
      </p:sp>
      <p:sp>
        <p:nvSpPr>
          <p:cNvPr id="4" name="Espace réservé de la date 3">
            <a:extLst>
              <a:ext uri="{FF2B5EF4-FFF2-40B4-BE49-F238E27FC236}">
                <a16:creationId xmlns:a16="http://schemas.microsoft.com/office/drawing/2014/main" id="{F9563309-F61C-66C8-6C90-A90DEDD30919}"/>
              </a:ext>
            </a:extLst>
          </p:cNvPr>
          <p:cNvSpPr>
            <a:spLocks noGrp="1"/>
          </p:cNvSpPr>
          <p:nvPr>
            <p:ph type="dt" sz="half" idx="10"/>
          </p:nvPr>
        </p:nvSpPr>
        <p:spPr/>
        <p:txBody>
          <a:bodyPr/>
          <a:lstStyle/>
          <a:p>
            <a:pPr rtl="0"/>
            <a:r>
              <a:rPr lang="fr-FR" noProof="0"/>
              <a:t>01/07/2025</a:t>
            </a:r>
          </a:p>
        </p:txBody>
      </p:sp>
      <p:sp>
        <p:nvSpPr>
          <p:cNvPr id="10" name="Espace réservé du texte 9">
            <a:extLst>
              <a:ext uri="{FF2B5EF4-FFF2-40B4-BE49-F238E27FC236}">
                <a16:creationId xmlns:a16="http://schemas.microsoft.com/office/drawing/2014/main" id="{10F340A1-35D8-9CA5-E345-BD461AAF8BA8}"/>
              </a:ext>
            </a:extLst>
          </p:cNvPr>
          <p:cNvSpPr>
            <a:spLocks noGrp="1"/>
          </p:cNvSpPr>
          <p:nvPr>
            <p:ph type="body" sz="quarter" idx="13"/>
          </p:nvPr>
        </p:nvSpPr>
        <p:spPr/>
        <p:txBody>
          <a:bodyPr/>
          <a:lstStyle/>
          <a:p>
            <a:r>
              <a:rPr lang="fr-FR" dirty="0"/>
              <a:t>Peut-on déterminer des mesures sur les sources de risques ?</a:t>
            </a:r>
          </a:p>
        </p:txBody>
      </p:sp>
      <p:pic>
        <p:nvPicPr>
          <p:cNvPr id="7" name="Image 6">
            <a:extLst>
              <a:ext uri="{FF2B5EF4-FFF2-40B4-BE49-F238E27FC236}">
                <a16:creationId xmlns:a16="http://schemas.microsoft.com/office/drawing/2014/main" id="{2713BA44-713F-6758-88D4-43FCE022F388}"/>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9" name="Organigramme : Alternative 8">
            <a:extLst>
              <a:ext uri="{FF2B5EF4-FFF2-40B4-BE49-F238E27FC236}">
                <a16:creationId xmlns:a16="http://schemas.microsoft.com/office/drawing/2014/main" id="{BB88E2D5-E6A2-B623-FF9A-910421ED7963}"/>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5B71F07F-9AC3-9BE3-8FB8-D5C03B53F0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596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19DD0CE-16E4-FD18-6E46-6610F564AE0D}"/>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chemeClr val="tx1"/>
                </a:solidFill>
              </a:rPr>
              <a:t>01/07/2025</a:t>
            </a:r>
            <a:endParaRPr lang="fr-FR" dirty="0">
              <a:solidFill>
                <a:schemeClr val="tx1"/>
              </a:solidFill>
            </a:endParaRPr>
          </a:p>
        </p:txBody>
      </p:sp>
      <p:sp>
        <p:nvSpPr>
          <p:cNvPr id="8" name="Footer Placeholder 4">
            <a:extLst>
              <a:ext uri="{FF2B5EF4-FFF2-40B4-BE49-F238E27FC236}">
                <a16:creationId xmlns:a16="http://schemas.microsoft.com/office/drawing/2014/main" id="{790BBE21-37CF-88B3-5A5D-674C10453C6F}"/>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solidFill>
                  <a:schemeClr val="tx1"/>
                </a:solidFill>
              </a:rPr>
              <a:t>EBIOS Risk Manager - Formation</a:t>
            </a:r>
          </a:p>
        </p:txBody>
      </p:sp>
      <p:sp>
        <p:nvSpPr>
          <p:cNvPr id="9" name="Slide Number Placeholder 5">
            <a:extLst>
              <a:ext uri="{FF2B5EF4-FFF2-40B4-BE49-F238E27FC236}">
                <a16:creationId xmlns:a16="http://schemas.microsoft.com/office/drawing/2014/main" id="{A4DF272B-C9EF-6582-EF4D-413465749D27}"/>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solidFill>
                  <a:schemeClr val="tx1"/>
                </a:solidFill>
              </a:rPr>
              <a:pPr/>
              <a:t>8</a:t>
            </a:fld>
            <a:endParaRPr lang="fr-FR">
              <a:solidFill>
                <a:schemeClr val="tx1"/>
              </a:solidFill>
            </a:endParaRPr>
          </a:p>
        </p:txBody>
      </p:sp>
      <p:sp>
        <p:nvSpPr>
          <p:cNvPr id="11" name="Espace réservé du contenu 10">
            <a:extLst>
              <a:ext uri="{FF2B5EF4-FFF2-40B4-BE49-F238E27FC236}">
                <a16:creationId xmlns:a16="http://schemas.microsoft.com/office/drawing/2014/main" id="{AC45BB5D-AEBB-1ACC-E90F-2B058B04CB49}"/>
              </a:ext>
            </a:extLst>
          </p:cNvPr>
          <p:cNvSpPr>
            <a:spLocks noGrp="1"/>
          </p:cNvSpPr>
          <p:nvPr>
            <p:ph idx="1"/>
          </p:nvPr>
        </p:nvSpPr>
        <p:spPr/>
        <p:txBody>
          <a:bodyPr>
            <a:normAutofit/>
          </a:bodyPr>
          <a:lstStyle/>
          <a:p>
            <a:pPr>
              <a:buFont typeface="+mj-lt"/>
              <a:buAutoNum type="arabicPeriod"/>
            </a:pPr>
            <a:r>
              <a:rPr lang="fr-FR" sz="2000" noProof="0" dirty="0">
                <a:latin typeface="Calibri Light" panose="020F0302020204030204" pitchFamily="34" charset="0"/>
                <a:cs typeface="Calibri Light" panose="020F0302020204030204" pitchFamily="34" charset="0"/>
              </a:rPr>
              <a:t>On n’est </a:t>
            </a:r>
            <a:r>
              <a:rPr lang="fr-FR" sz="2000" b="1" noProof="0" dirty="0">
                <a:latin typeface="Calibri Light" panose="020F0302020204030204" pitchFamily="34" charset="0"/>
                <a:cs typeface="Calibri Light" panose="020F0302020204030204" pitchFamily="34" charset="0"/>
              </a:rPr>
              <a:t>pas là pour se reposer </a:t>
            </a:r>
            <a:r>
              <a:rPr lang="fr-FR" sz="2000" noProof="0" dirty="0">
                <a:latin typeface="Calibri Light" panose="020F0302020204030204" pitchFamily="34" charset="0"/>
                <a:cs typeface="Calibri Light" panose="020F0302020204030204" pitchFamily="34" charset="0"/>
              </a:rPr>
              <a:t>!</a:t>
            </a:r>
          </a:p>
          <a:p>
            <a:pPr>
              <a:buFont typeface="+mj-lt"/>
              <a:buAutoNum type="arabicPeriod"/>
            </a:pPr>
            <a:endParaRPr lang="fr-FR" sz="2000" noProof="0" dirty="0">
              <a:latin typeface="Calibri Light" panose="020F0302020204030204" pitchFamily="34" charset="0"/>
              <a:cs typeface="Calibri Light" panose="020F0302020204030204" pitchFamily="34" charset="0"/>
            </a:endParaRPr>
          </a:p>
          <a:p>
            <a:pPr>
              <a:buFont typeface="+mj-lt"/>
              <a:buAutoNum type="arabicPeriod"/>
            </a:pPr>
            <a:r>
              <a:rPr lang="fr-FR" sz="2000" noProof="0" dirty="0">
                <a:latin typeface="Calibri Light" panose="020F0302020204030204" pitchFamily="34" charset="0"/>
                <a:cs typeface="Calibri Light" panose="020F0302020204030204" pitchFamily="34" charset="0"/>
              </a:rPr>
              <a:t>On va </a:t>
            </a:r>
            <a:r>
              <a:rPr lang="fr-FR" sz="2000" b="1" noProof="0" dirty="0">
                <a:latin typeface="Calibri Light" panose="020F0302020204030204" pitchFamily="34" charset="0"/>
                <a:cs typeface="Calibri Light" panose="020F0302020204030204" pitchFamily="34" charset="0"/>
              </a:rPr>
              <a:t>pouvoir mener des études EBIOS </a:t>
            </a:r>
            <a:r>
              <a:rPr lang="fr-FR" sz="2000" b="1" i="1" noProof="0" dirty="0">
                <a:latin typeface="Calibri Light" panose="020F0302020204030204" pitchFamily="34" charset="0"/>
                <a:cs typeface="Calibri Light" panose="020F0302020204030204" pitchFamily="34" charset="0"/>
              </a:rPr>
              <a:t>Risk Manager</a:t>
            </a:r>
            <a:r>
              <a:rPr lang="fr-FR" sz="2000" noProof="0" dirty="0">
                <a:latin typeface="Calibri Light" panose="020F0302020204030204" pitchFamily="34" charset="0"/>
                <a:cs typeface="Calibri Light" panose="020F0302020204030204" pitchFamily="34" charset="0"/>
              </a:rPr>
              <a:t> à l’issue de la formation</a:t>
            </a:r>
          </a:p>
          <a:p>
            <a:pPr>
              <a:buFont typeface="+mj-lt"/>
              <a:buAutoNum type="arabicPeriod"/>
            </a:pPr>
            <a:endParaRPr lang="fr-FR" sz="2000" noProof="0" dirty="0">
              <a:latin typeface="Calibri Light" panose="020F0302020204030204" pitchFamily="34" charset="0"/>
              <a:cs typeface="Calibri Light" panose="020F0302020204030204" pitchFamily="34" charset="0"/>
            </a:endParaRPr>
          </a:p>
          <a:p>
            <a:pPr marL="0" indent="0" algn="ctr">
              <a:buNone/>
            </a:pPr>
            <a:r>
              <a:rPr lang="fr-FR" sz="2000" noProof="0" dirty="0">
                <a:latin typeface="Calibri Light" panose="020F0302020204030204" pitchFamily="34" charset="0"/>
                <a:cs typeface="Calibri Light" panose="020F0302020204030204" pitchFamily="34" charset="0"/>
                <a:sym typeface="Wingdings" panose="05000000000000000000" pitchFamily="2" charset="2"/>
              </a:rPr>
              <a:t> En avant !</a:t>
            </a:r>
            <a:endParaRPr lang="fr-FR" sz="2000" noProof="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20083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65D2-126F-3301-9FCD-891A617F989F}"/>
            </a:ext>
          </a:extLst>
        </p:cNvPr>
        <p:cNvGrpSpPr/>
        <p:nvPr/>
      </p:nvGrpSpPr>
      <p:grpSpPr>
        <a:xfrm>
          <a:off x="0" y="0"/>
          <a:ext cx="0" cy="0"/>
          <a:chOff x="0" y="0"/>
          <a:chExt cx="0" cy="0"/>
        </a:xfrm>
      </p:grpSpPr>
      <p:sp>
        <p:nvSpPr>
          <p:cNvPr id="169" name="Titre 168">
            <a:extLst>
              <a:ext uri="{FF2B5EF4-FFF2-40B4-BE49-F238E27FC236}">
                <a16:creationId xmlns:a16="http://schemas.microsoft.com/office/drawing/2014/main" id="{1B382991-A30E-C223-C5BB-B7FA733385E2}"/>
              </a:ext>
            </a:extLst>
          </p:cNvPr>
          <p:cNvSpPr>
            <a:spLocks noGrp="1"/>
          </p:cNvSpPr>
          <p:nvPr>
            <p:ph type="title"/>
          </p:nvPr>
        </p:nvSpPr>
        <p:spPr/>
        <p:txBody>
          <a:bodyPr>
            <a:normAutofit fontScale="90000"/>
          </a:bodyPr>
          <a:lstStyle/>
          <a:p>
            <a:r>
              <a:rPr lang="fr-FR" dirty="0"/>
              <a:t>Outil 08 – Analyser les parties prenantes</a:t>
            </a:r>
          </a:p>
        </p:txBody>
      </p:sp>
      <p:sp>
        <p:nvSpPr>
          <p:cNvPr id="4" name="Espace réservé de la date 3">
            <a:extLst>
              <a:ext uri="{FF2B5EF4-FFF2-40B4-BE49-F238E27FC236}">
                <a16:creationId xmlns:a16="http://schemas.microsoft.com/office/drawing/2014/main" id="{0639223D-7E51-1B23-18CA-C87537A36A5C}"/>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64BEAC82-6553-3F88-D11B-0771B65C9864}"/>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E94C8D50-FD95-1C18-7DA2-69BEFB8CECA3}"/>
              </a:ext>
            </a:extLst>
          </p:cNvPr>
          <p:cNvSpPr>
            <a:spLocks noGrp="1"/>
          </p:cNvSpPr>
          <p:nvPr>
            <p:ph type="sldNum" sz="quarter" idx="12"/>
          </p:nvPr>
        </p:nvSpPr>
        <p:spPr/>
        <p:txBody>
          <a:bodyPr/>
          <a:lstStyle/>
          <a:p>
            <a:pPr rtl="0"/>
            <a:fld id="{294A09A9-5501-47C1-A89A-A340965A2BE2}" type="slidenum">
              <a:rPr lang="fr-FR" noProof="0" smtClean="0"/>
              <a:t>80</a:t>
            </a:fld>
            <a:endParaRPr lang="fr-FR" noProof="0"/>
          </a:p>
        </p:txBody>
      </p:sp>
      <p:pic>
        <p:nvPicPr>
          <p:cNvPr id="7" name="Image 6">
            <a:extLst>
              <a:ext uri="{FF2B5EF4-FFF2-40B4-BE49-F238E27FC236}">
                <a16:creationId xmlns:a16="http://schemas.microsoft.com/office/drawing/2014/main" id="{47D488DA-193C-6CEF-5458-C0F797E9F816}"/>
              </a:ext>
            </a:extLst>
          </p:cNvPr>
          <p:cNvPicPr>
            <a:picLocks noChangeAspect="1"/>
          </p:cNvPicPr>
          <p:nvPr/>
        </p:nvPicPr>
        <p:blipFill>
          <a:blip r:embed="rId2"/>
          <a:stretch>
            <a:fillRect/>
          </a:stretch>
        </p:blipFill>
        <p:spPr>
          <a:xfrm>
            <a:off x="6591676" y="990105"/>
            <a:ext cx="4855585" cy="5135999"/>
          </a:xfrm>
          <a:prstGeom prst="rect">
            <a:avLst/>
          </a:prstGeom>
        </p:spPr>
      </p:pic>
      <p:sp>
        <p:nvSpPr>
          <p:cNvPr id="8" name="Forme libre 35">
            <a:extLst>
              <a:ext uri="{FF2B5EF4-FFF2-40B4-BE49-F238E27FC236}">
                <a16:creationId xmlns:a16="http://schemas.microsoft.com/office/drawing/2014/main" id="{CC26CCB6-0322-BFF2-2901-EA28B81699BF}"/>
              </a:ext>
            </a:extLst>
          </p:cNvPr>
          <p:cNvSpPr/>
          <p:nvPr/>
        </p:nvSpPr>
        <p:spPr>
          <a:xfrm>
            <a:off x="3896177" y="1963241"/>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Forme libre 37">
            <a:extLst>
              <a:ext uri="{FF2B5EF4-FFF2-40B4-BE49-F238E27FC236}">
                <a16:creationId xmlns:a16="http://schemas.microsoft.com/office/drawing/2014/main" id="{F9C022CD-D378-89FB-C5F4-1CC75E7DFC5F}"/>
              </a:ext>
            </a:extLst>
          </p:cNvPr>
          <p:cNvSpPr/>
          <p:nvPr/>
        </p:nvSpPr>
        <p:spPr>
          <a:xfrm flipV="1">
            <a:off x="3896177" y="2575165"/>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Ellipse 9">
            <a:extLst>
              <a:ext uri="{FF2B5EF4-FFF2-40B4-BE49-F238E27FC236}">
                <a16:creationId xmlns:a16="http://schemas.microsoft.com/office/drawing/2014/main" id="{68472A5E-A19A-835E-0888-39AB0601410D}"/>
              </a:ext>
            </a:extLst>
          </p:cNvPr>
          <p:cNvSpPr/>
          <p:nvPr/>
        </p:nvSpPr>
        <p:spPr>
          <a:xfrm>
            <a:off x="4160177" y="2317203"/>
            <a:ext cx="240000" cy="240000"/>
          </a:xfrm>
          <a:prstGeom prst="ellipse">
            <a:avLst/>
          </a:prstGeom>
          <a:solidFill>
            <a:schemeClr val="bg1"/>
          </a:solidFill>
          <a:ln w="28575" cap="flat" cmpd="sng" algn="ctr">
            <a:solidFill>
              <a:srgbClr val="FF0000"/>
            </a:solidFill>
            <a:prstDash val="solid"/>
          </a:ln>
          <a:effectLst/>
        </p:spPr>
        <p:txBody>
          <a:bodyPr lIns="121889" tIns="60945" rIns="121889" bIns="60945" rtlCol="0" anchor="ctr"/>
          <a:lstStyle/>
          <a:p>
            <a:pPr algn="ctr"/>
            <a:r>
              <a:rPr lang="fr-FR" sz="1333" b="1" dirty="0">
                <a:solidFill>
                  <a:srgbClr val="FF0000"/>
                </a:solidFill>
                <a:latin typeface="Segoe UI" panose="020B0502040204020203" pitchFamily="34" charset="0"/>
                <a:cs typeface="Segoe UI" panose="020B0502040204020203" pitchFamily="34" charset="0"/>
              </a:rPr>
              <a:t>X</a:t>
            </a:r>
          </a:p>
        </p:txBody>
      </p:sp>
      <p:sp>
        <p:nvSpPr>
          <p:cNvPr id="11" name="Rectangle à coins arrondis 35">
            <a:extLst>
              <a:ext uri="{FF2B5EF4-FFF2-40B4-BE49-F238E27FC236}">
                <a16:creationId xmlns:a16="http://schemas.microsoft.com/office/drawing/2014/main" id="{D874D575-8F0C-9ED3-EA71-B015343D0DAC}"/>
              </a:ext>
            </a:extLst>
          </p:cNvPr>
          <p:cNvSpPr/>
          <p:nvPr/>
        </p:nvSpPr>
        <p:spPr>
          <a:xfrm>
            <a:off x="1464308" y="1434681"/>
            <a:ext cx="2543385" cy="2064000"/>
          </a:xfrm>
          <a:prstGeom prst="rect">
            <a:avLst/>
          </a:prstGeom>
          <a:solidFill>
            <a:schemeClr val="bg1"/>
          </a:solidFill>
          <a:ln w="28575" cap="flat" cmpd="sng" algn="ctr">
            <a:solidFill>
              <a:srgbClr val="FF0000"/>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Dépendance</a:t>
            </a:r>
          </a:p>
          <a:p>
            <a:pPr lvl="0" algn="ctr">
              <a:defRPr/>
            </a:pPr>
            <a:r>
              <a:rPr lang="fr-FR" sz="1333" dirty="0">
                <a:solidFill>
                  <a:srgbClr val="252525"/>
                </a:solidFill>
                <a:latin typeface="Segoe UI" panose="020B0502040204020203" pitchFamily="34" charset="0"/>
                <a:cs typeface="Segoe UI" panose="020B0502040204020203" pitchFamily="34" charset="0"/>
              </a:rPr>
              <a:t>La relation avec cette partie prenante est-elle vitale pour mon activité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Pénétration</a:t>
            </a:r>
          </a:p>
          <a:p>
            <a:pPr lvl="0" algn="ctr">
              <a:defRPr/>
            </a:pPr>
            <a:r>
              <a:rPr lang="fr-FR" sz="1333" dirty="0">
                <a:solidFill>
                  <a:srgbClr val="252525"/>
                </a:solidFill>
                <a:latin typeface="Segoe UI" panose="020B0502040204020203" pitchFamily="34" charset="0"/>
                <a:cs typeface="Segoe UI" panose="020B0502040204020203" pitchFamily="34" charset="0"/>
              </a:rPr>
              <a:t>Dans quelle mesure la partie prenante accède-t-elle à mes ressources internes ?</a:t>
            </a:r>
          </a:p>
        </p:txBody>
      </p:sp>
      <p:sp>
        <p:nvSpPr>
          <p:cNvPr id="12" name="Rectangle à coins arrondis 35">
            <a:extLst>
              <a:ext uri="{FF2B5EF4-FFF2-40B4-BE49-F238E27FC236}">
                <a16:creationId xmlns:a16="http://schemas.microsoft.com/office/drawing/2014/main" id="{122C050A-832F-D33B-E56C-401189BFEA34}"/>
              </a:ext>
            </a:extLst>
          </p:cNvPr>
          <p:cNvSpPr/>
          <p:nvPr/>
        </p:nvSpPr>
        <p:spPr>
          <a:xfrm>
            <a:off x="1464308" y="3530776"/>
            <a:ext cx="2543384" cy="288000"/>
          </a:xfrm>
          <a:prstGeom prst="rect">
            <a:avLst/>
          </a:prstGeom>
          <a:solidFill>
            <a:srgbClr val="0070C0"/>
          </a:solidFill>
          <a:ln>
            <a:solidFill>
              <a:srgbClr val="0070C0"/>
            </a:solidFill>
          </a:ln>
        </p:spPr>
        <p:style>
          <a:lnRef idx="3">
            <a:schemeClr val="lt1"/>
          </a:lnRef>
          <a:fillRef idx="1">
            <a:schemeClr val="accent6"/>
          </a:fillRef>
          <a:effectRef idx="1">
            <a:schemeClr val="accent6"/>
          </a:effectRef>
          <a:fontRef idx="minor">
            <a:schemeClr val="lt1"/>
          </a:fontRef>
        </p:style>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FIABILITÉ CYBER</a:t>
            </a:r>
          </a:p>
        </p:txBody>
      </p:sp>
      <p:sp>
        <p:nvSpPr>
          <p:cNvPr id="13" name="Rectangle à coins arrondis 35">
            <a:extLst>
              <a:ext uri="{FF2B5EF4-FFF2-40B4-BE49-F238E27FC236}">
                <a16:creationId xmlns:a16="http://schemas.microsoft.com/office/drawing/2014/main" id="{DD93546B-C0A1-9193-0011-0AEB8FF05727}"/>
              </a:ext>
            </a:extLst>
          </p:cNvPr>
          <p:cNvSpPr/>
          <p:nvPr/>
        </p:nvSpPr>
        <p:spPr>
          <a:xfrm>
            <a:off x="1464308" y="1147844"/>
            <a:ext cx="2543384" cy="288000"/>
          </a:xfrm>
          <a:prstGeom prst="rect">
            <a:avLst/>
          </a:prstGeom>
          <a:solidFill>
            <a:srgbClr val="FF0000"/>
          </a:solidFill>
          <a:ln>
            <a:solidFill>
              <a:srgbClr val="FF0000"/>
            </a:solidFill>
          </a:ln>
        </p:spPr>
        <p:style>
          <a:lnRef idx="3">
            <a:schemeClr val="lt1"/>
          </a:lnRef>
          <a:fillRef idx="1">
            <a:schemeClr val="accent5"/>
          </a:fillRef>
          <a:effectRef idx="1">
            <a:schemeClr val="accent5"/>
          </a:effectRef>
          <a:fontRef idx="minor">
            <a:schemeClr val="lt1"/>
          </a:fontRef>
        </p:style>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EXPOSITION</a:t>
            </a:r>
          </a:p>
        </p:txBody>
      </p:sp>
      <p:cxnSp>
        <p:nvCxnSpPr>
          <p:cNvPr id="14" name="Connecteur droit 13">
            <a:extLst>
              <a:ext uri="{FF2B5EF4-FFF2-40B4-BE49-F238E27FC236}">
                <a16:creationId xmlns:a16="http://schemas.microsoft.com/office/drawing/2014/main" id="{B16634AE-1FC6-6EFD-43A3-4FB29BAEE848}"/>
              </a:ext>
            </a:extLst>
          </p:cNvPr>
          <p:cNvCxnSpPr>
            <a:stCxn id="11" idx="1"/>
            <a:endCxn id="11" idx="3"/>
          </p:cNvCxnSpPr>
          <p:nvPr/>
        </p:nvCxnSpPr>
        <p:spPr>
          <a:xfrm>
            <a:off x="1464308" y="2466681"/>
            <a:ext cx="2543385"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9C4B5FE-8774-405C-C719-2A8E1B43977F}"/>
              </a:ext>
            </a:extLst>
          </p:cNvPr>
          <p:cNvCxnSpPr/>
          <p:nvPr/>
        </p:nvCxnSpPr>
        <p:spPr>
          <a:xfrm>
            <a:off x="1464308" y="4824325"/>
            <a:ext cx="2543385"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16" name="Forme libre 40">
            <a:extLst>
              <a:ext uri="{FF2B5EF4-FFF2-40B4-BE49-F238E27FC236}">
                <a16:creationId xmlns:a16="http://schemas.microsoft.com/office/drawing/2014/main" id="{1832D7ED-3E96-D0FC-CBC3-87D870D0B0C0}"/>
              </a:ext>
            </a:extLst>
          </p:cNvPr>
          <p:cNvSpPr/>
          <p:nvPr/>
        </p:nvSpPr>
        <p:spPr>
          <a:xfrm>
            <a:off x="3896177" y="4333512"/>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Forme libre 41">
            <a:extLst>
              <a:ext uri="{FF2B5EF4-FFF2-40B4-BE49-F238E27FC236}">
                <a16:creationId xmlns:a16="http://schemas.microsoft.com/office/drawing/2014/main" id="{7E758C49-F3B5-EB3A-AF29-03A687753FC1}"/>
              </a:ext>
            </a:extLst>
          </p:cNvPr>
          <p:cNvSpPr/>
          <p:nvPr/>
        </p:nvSpPr>
        <p:spPr>
          <a:xfrm flipV="1">
            <a:off x="3896177" y="4945436"/>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Ellipse 17">
            <a:extLst>
              <a:ext uri="{FF2B5EF4-FFF2-40B4-BE49-F238E27FC236}">
                <a16:creationId xmlns:a16="http://schemas.microsoft.com/office/drawing/2014/main" id="{2A52300A-F065-506A-DC41-3E1DD7342B12}"/>
              </a:ext>
            </a:extLst>
          </p:cNvPr>
          <p:cNvSpPr/>
          <p:nvPr/>
        </p:nvSpPr>
        <p:spPr>
          <a:xfrm>
            <a:off x="4160177" y="4687473"/>
            <a:ext cx="240000" cy="240000"/>
          </a:xfrm>
          <a:prstGeom prst="ellipse">
            <a:avLst/>
          </a:prstGeom>
          <a:solidFill>
            <a:schemeClr val="bg1"/>
          </a:solidFill>
          <a:ln w="28575" cap="flat" cmpd="sng" algn="ctr">
            <a:solidFill>
              <a:srgbClr val="0070C0"/>
            </a:solidFill>
            <a:prstDash val="solid"/>
          </a:ln>
          <a:effectLst/>
        </p:spPr>
        <p:txBody>
          <a:bodyPr lIns="121889" tIns="60945" rIns="121889" bIns="60945" rtlCol="0" anchor="ctr"/>
          <a:lstStyle/>
          <a:p>
            <a:pPr algn="ctr"/>
            <a:r>
              <a:rPr lang="fr-FR" sz="1333" b="1" dirty="0">
                <a:solidFill>
                  <a:srgbClr val="0070C0"/>
                </a:solidFill>
                <a:latin typeface="Segoe UI" panose="020B0502040204020203" pitchFamily="34" charset="0"/>
                <a:cs typeface="Segoe UI" panose="020B0502040204020203" pitchFamily="34" charset="0"/>
              </a:rPr>
              <a:t>X</a:t>
            </a:r>
          </a:p>
        </p:txBody>
      </p:sp>
      <p:sp>
        <p:nvSpPr>
          <p:cNvPr id="19" name="Rectangle à coins arrondis 35">
            <a:extLst>
              <a:ext uri="{FF2B5EF4-FFF2-40B4-BE49-F238E27FC236}">
                <a16:creationId xmlns:a16="http://schemas.microsoft.com/office/drawing/2014/main" id="{0DD78A17-A492-ED62-383F-1F5C53AD5FB4}"/>
              </a:ext>
            </a:extLst>
          </p:cNvPr>
          <p:cNvSpPr/>
          <p:nvPr/>
        </p:nvSpPr>
        <p:spPr>
          <a:xfrm>
            <a:off x="1464308" y="3817613"/>
            <a:ext cx="2543385" cy="2193711"/>
          </a:xfrm>
          <a:prstGeom prst="rect">
            <a:avLst/>
          </a:prstGeom>
          <a:solidFill>
            <a:schemeClr val="bg1"/>
          </a:solidFill>
          <a:ln w="28575" cap="flat" cmpd="sng" algn="ctr">
            <a:solidFill>
              <a:srgbClr val="0070C0"/>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Maturité cyber</a:t>
            </a:r>
          </a:p>
          <a:p>
            <a:pPr lvl="0" algn="ctr">
              <a:defRPr/>
            </a:pPr>
            <a:r>
              <a:rPr lang="fr-FR" sz="1333" dirty="0">
                <a:solidFill>
                  <a:srgbClr val="252525"/>
                </a:solidFill>
                <a:latin typeface="Segoe UI" panose="020B0502040204020203" pitchFamily="34" charset="0"/>
                <a:cs typeface="Segoe UI" panose="020B0502040204020203" pitchFamily="34" charset="0"/>
              </a:rPr>
              <a:t>Quelles sont les capacités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de la partie prenante</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en matière de sécurité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Confiance </a:t>
            </a:r>
          </a:p>
          <a:p>
            <a:pPr lvl="0" algn="ctr">
              <a:defRPr/>
            </a:pPr>
            <a:r>
              <a:rPr lang="fr-FR" sz="1333" dirty="0">
                <a:solidFill>
                  <a:srgbClr val="252525"/>
                </a:solidFill>
                <a:latin typeface="Segoe UI" panose="020B0502040204020203" pitchFamily="34" charset="0"/>
                <a:cs typeface="Segoe UI" panose="020B0502040204020203" pitchFamily="34" charset="0"/>
              </a:rPr>
              <a:t>Est-ce que les intentions ou les intérêts de la partie prenante peuvent m’être contraires ?</a:t>
            </a:r>
          </a:p>
        </p:txBody>
      </p:sp>
      <p:cxnSp>
        <p:nvCxnSpPr>
          <p:cNvPr id="20" name="Connecteur droit 19">
            <a:extLst>
              <a:ext uri="{FF2B5EF4-FFF2-40B4-BE49-F238E27FC236}">
                <a16:creationId xmlns:a16="http://schemas.microsoft.com/office/drawing/2014/main" id="{FFE3E6B1-055B-35EA-EF8A-1428345925CF}"/>
              </a:ext>
            </a:extLst>
          </p:cNvPr>
          <p:cNvCxnSpPr/>
          <p:nvPr/>
        </p:nvCxnSpPr>
        <p:spPr>
          <a:xfrm>
            <a:off x="1464308" y="4844387"/>
            <a:ext cx="2543385" cy="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87247F-077B-2F92-BAB2-4CD4FA1B3A58}"/>
              </a:ext>
            </a:extLst>
          </p:cNvPr>
          <p:cNvSpPr/>
          <p:nvPr/>
        </p:nvSpPr>
        <p:spPr>
          <a:xfrm>
            <a:off x="4432663" y="2731222"/>
            <a:ext cx="2308484" cy="16791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a:extLst>
              <a:ext uri="{FF2B5EF4-FFF2-40B4-BE49-F238E27FC236}">
                <a16:creationId xmlns:a16="http://schemas.microsoft.com/office/drawing/2014/main" id="{0CB52C62-DB2B-0C26-DAA6-96A6141FB158}"/>
              </a:ext>
            </a:extLst>
          </p:cNvPr>
          <p:cNvSpPr/>
          <p:nvPr/>
        </p:nvSpPr>
        <p:spPr>
          <a:xfrm>
            <a:off x="4432662" y="3080037"/>
            <a:ext cx="2308484" cy="1045716"/>
          </a:xfrm>
          <a:prstGeom prst="rect">
            <a:avLst/>
          </a:prstGeom>
          <a:noFill/>
          <a:ln w="25400" cap="flat" cmpd="sng" algn="ctr">
            <a:noFill/>
            <a:prstDash val="solid"/>
          </a:ln>
          <a:effectLst/>
        </p:spPr>
        <p:txBody>
          <a:bodyPr rtlCol="0" anchor="t" anchorCtr="0"/>
          <a:lstStyle/>
          <a:p>
            <a:pPr algn="ctr" defTabSz="1219170">
              <a:spcAft>
                <a:spcPts val="800"/>
              </a:spcAft>
              <a:defRPr/>
            </a:pPr>
            <a:r>
              <a:rPr lang="fr-FR" sz="1333" b="1" dirty="0">
                <a:solidFill>
                  <a:schemeClr val="bg1"/>
                </a:solidFill>
                <a:latin typeface="Segoe UI" panose="020B0502040204020203" pitchFamily="34" charset="0"/>
                <a:cs typeface="Segoe UI" panose="020B0502040204020203" pitchFamily="34" charset="0"/>
              </a:rPr>
              <a:t>Dangerosité =</a:t>
            </a:r>
          </a:p>
          <a:p>
            <a:pPr algn="ctr">
              <a:spcAft>
                <a:spcPts val="1067"/>
              </a:spcAft>
              <a:defRPr/>
            </a:pPr>
            <a:r>
              <a:rPr lang="fr-FR" sz="1333" dirty="0">
                <a:solidFill>
                  <a:schemeClr val="bg1"/>
                </a:solidFill>
                <a:latin typeface="Segoe UI" panose="020B0502040204020203" pitchFamily="34" charset="0"/>
                <a:cs typeface="Segoe UI" panose="020B0502040204020203" pitchFamily="34" charset="0"/>
              </a:rPr>
              <a:t>Pénétration x Dépendance</a:t>
            </a:r>
          </a:p>
          <a:p>
            <a:pPr algn="ctr">
              <a:defRPr/>
            </a:pPr>
            <a:r>
              <a:rPr lang="fr-FR" sz="1333" dirty="0">
                <a:solidFill>
                  <a:schemeClr val="bg1"/>
                </a:solidFill>
                <a:latin typeface="Segoe UI" panose="020B0502040204020203" pitchFamily="34" charset="0"/>
                <a:cs typeface="Segoe UI" panose="020B0502040204020203" pitchFamily="34" charset="0"/>
              </a:rPr>
              <a:t>Maturité cyber x Confiance</a:t>
            </a:r>
          </a:p>
        </p:txBody>
      </p:sp>
      <p:sp>
        <p:nvSpPr>
          <p:cNvPr id="23" name="Forme libre 47">
            <a:extLst>
              <a:ext uri="{FF2B5EF4-FFF2-40B4-BE49-F238E27FC236}">
                <a16:creationId xmlns:a16="http://schemas.microsoft.com/office/drawing/2014/main" id="{B54ECB1E-F442-E43D-911D-4A322166A5CD}"/>
              </a:ext>
            </a:extLst>
          </p:cNvPr>
          <p:cNvSpPr/>
          <p:nvPr/>
        </p:nvSpPr>
        <p:spPr>
          <a:xfrm>
            <a:off x="4414996" y="2395222"/>
            <a:ext cx="1185329"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4" name="Forme libre 48">
            <a:extLst>
              <a:ext uri="{FF2B5EF4-FFF2-40B4-BE49-F238E27FC236}">
                <a16:creationId xmlns:a16="http://schemas.microsoft.com/office/drawing/2014/main" id="{DC440413-F67D-7DF1-5124-0EDB7DFE0DF2}"/>
              </a:ext>
            </a:extLst>
          </p:cNvPr>
          <p:cNvSpPr/>
          <p:nvPr/>
        </p:nvSpPr>
        <p:spPr>
          <a:xfrm flipV="1">
            <a:off x="4414996" y="4410398"/>
            <a:ext cx="1185329" cy="38445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25" name="Connecteur droit 24">
            <a:extLst>
              <a:ext uri="{FF2B5EF4-FFF2-40B4-BE49-F238E27FC236}">
                <a16:creationId xmlns:a16="http://schemas.microsoft.com/office/drawing/2014/main" id="{1EE8097A-0739-B8F9-91C3-F951AE3EB5DB}"/>
              </a:ext>
            </a:extLst>
          </p:cNvPr>
          <p:cNvCxnSpPr>
            <a:cxnSpLocks/>
          </p:cNvCxnSpPr>
          <p:nvPr/>
        </p:nvCxnSpPr>
        <p:spPr>
          <a:xfrm>
            <a:off x="4614672" y="3716505"/>
            <a:ext cx="19251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Groupe 25">
            <a:extLst>
              <a:ext uri="{FF2B5EF4-FFF2-40B4-BE49-F238E27FC236}">
                <a16:creationId xmlns:a16="http://schemas.microsoft.com/office/drawing/2014/main" id="{2C432DC3-D9AB-8FF5-AE93-9A547D0CDEC6}"/>
              </a:ext>
            </a:extLst>
          </p:cNvPr>
          <p:cNvGrpSpPr/>
          <p:nvPr/>
        </p:nvGrpSpPr>
        <p:grpSpPr>
          <a:xfrm>
            <a:off x="10401008" y="4993071"/>
            <a:ext cx="1341773" cy="1018250"/>
            <a:chOff x="4359611" y="3887073"/>
            <a:chExt cx="1006330" cy="763688"/>
          </a:xfrm>
          <a:solidFill>
            <a:schemeClr val="bg1"/>
          </a:solidFill>
        </p:grpSpPr>
        <p:sp>
          <p:nvSpPr>
            <p:cNvPr id="27" name="Ellipse 26">
              <a:extLst>
                <a:ext uri="{FF2B5EF4-FFF2-40B4-BE49-F238E27FC236}">
                  <a16:creationId xmlns:a16="http://schemas.microsoft.com/office/drawing/2014/main" id="{B97B4100-9360-09EF-341F-92BFFC6B5786}"/>
                </a:ext>
              </a:extLst>
            </p:cNvPr>
            <p:cNvSpPr>
              <a:spLocks noChangeAspect="1"/>
            </p:cNvSpPr>
            <p:nvPr/>
          </p:nvSpPr>
          <p:spPr>
            <a:xfrm>
              <a:off x="4359611" y="3910960"/>
              <a:ext cx="180000" cy="180000"/>
            </a:xfrm>
            <a:prstGeom prst="ellipse">
              <a:avLst/>
            </a:prstGeom>
            <a:grpFill/>
            <a:ln w="38100"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28" name="ZoneTexte 27">
              <a:extLst>
                <a:ext uri="{FF2B5EF4-FFF2-40B4-BE49-F238E27FC236}">
                  <a16:creationId xmlns:a16="http://schemas.microsoft.com/office/drawing/2014/main" id="{62353F9D-AD42-3870-4D03-89F4017DC33A}"/>
                </a:ext>
              </a:extLst>
            </p:cNvPr>
            <p:cNvSpPr txBox="1"/>
            <p:nvPr/>
          </p:nvSpPr>
          <p:spPr>
            <a:xfrm>
              <a:off x="4623750" y="3887073"/>
              <a:ext cx="742191" cy="763688"/>
            </a:xfrm>
            <a:prstGeom prst="rect">
              <a:avLst/>
            </a:prstGeom>
            <a:grpFill/>
          </p:spPr>
          <p:txBody>
            <a:bodyPr wrap="none" lIns="0" tIns="0" rIns="0" bIns="0" rtlCol="0">
              <a:noAutofit/>
            </a:bodyPr>
            <a:lstStyle/>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veille</a:t>
              </a:r>
            </a:p>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contrôle</a:t>
              </a:r>
            </a:p>
            <a:p>
              <a:pPr>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danger</a:t>
              </a:r>
            </a:p>
          </p:txBody>
        </p:sp>
        <p:sp>
          <p:nvSpPr>
            <p:cNvPr id="29" name="Ellipse 28">
              <a:extLst>
                <a:ext uri="{FF2B5EF4-FFF2-40B4-BE49-F238E27FC236}">
                  <a16:creationId xmlns:a16="http://schemas.microsoft.com/office/drawing/2014/main" id="{6440581E-EF31-0F13-E493-D11C2BB2F28F}"/>
                </a:ext>
              </a:extLst>
            </p:cNvPr>
            <p:cNvSpPr>
              <a:spLocks noChangeAspect="1"/>
            </p:cNvSpPr>
            <p:nvPr/>
          </p:nvSpPr>
          <p:spPr>
            <a:xfrm>
              <a:off x="4359611" y="4149397"/>
              <a:ext cx="180000" cy="180000"/>
            </a:xfrm>
            <a:prstGeom prst="ellipse">
              <a:avLst/>
            </a:prstGeom>
            <a:grpFill/>
            <a:ln w="38100"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30" name="Ellipse 29">
              <a:extLst>
                <a:ext uri="{FF2B5EF4-FFF2-40B4-BE49-F238E27FC236}">
                  <a16:creationId xmlns:a16="http://schemas.microsoft.com/office/drawing/2014/main" id="{606A0E8A-53EF-1F4C-3EF7-D1070F46BCB3}"/>
                </a:ext>
              </a:extLst>
            </p:cNvPr>
            <p:cNvSpPr>
              <a:spLocks noChangeAspect="1"/>
            </p:cNvSpPr>
            <p:nvPr/>
          </p:nvSpPr>
          <p:spPr>
            <a:xfrm>
              <a:off x="4359611" y="4392777"/>
              <a:ext cx="180000" cy="180000"/>
            </a:xfrm>
            <a:prstGeom prst="ellipse">
              <a:avLst/>
            </a:prstGeom>
            <a:grpFill/>
            <a:ln w="38100"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sp>
        <p:nvSpPr>
          <p:cNvPr id="167" name="Rectangle 166">
            <a:extLst>
              <a:ext uri="{FF2B5EF4-FFF2-40B4-BE49-F238E27FC236}">
                <a16:creationId xmlns:a16="http://schemas.microsoft.com/office/drawing/2014/main" id="{728A53E7-F9F0-F209-19D8-E3B8C9E9BBDE}"/>
              </a:ext>
            </a:extLst>
          </p:cNvPr>
          <p:cNvSpPr/>
          <p:nvPr/>
        </p:nvSpPr>
        <p:spPr>
          <a:xfrm>
            <a:off x="7305155" y="3470487"/>
            <a:ext cx="1440000" cy="144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tx1"/>
                </a:solidFill>
                <a:latin typeface="Arial" panose="020B0604020202020204" pitchFamily="34" charset="0"/>
                <a:cs typeface="Arial" panose="020B0604020202020204" pitchFamily="34" charset="0"/>
              </a:rPr>
              <a:t>Dangerosité</a:t>
            </a:r>
            <a:endParaRPr lang="fr-FR" sz="1200" b="1" i="1" dirty="0">
              <a:solidFill>
                <a:schemeClr val="tx1"/>
              </a:solidFill>
              <a:latin typeface="Arial" panose="020B060402020202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1A2A9F6A-4FE7-376B-F41B-4BAB5D9D456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6336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1" grpId="0" animBg="1"/>
      <p:bldP spid="22" grpId="0"/>
      <p:bldP spid="23" grpId="0" animBg="1"/>
      <p:bldP spid="2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A9F4D-CEA5-E8E0-1BF5-22DB847C07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AB1607-6BE1-DE02-9349-24FA8130FA01}"/>
              </a:ext>
            </a:extLst>
          </p:cNvPr>
          <p:cNvSpPr>
            <a:spLocks noGrp="1"/>
          </p:cNvSpPr>
          <p:nvPr>
            <p:ph type="title"/>
          </p:nvPr>
        </p:nvSpPr>
        <p:spPr>
          <a:xfrm>
            <a:off x="1237674" y="365126"/>
            <a:ext cx="10720362" cy="669348"/>
          </a:xfrm>
        </p:spPr>
        <p:txBody>
          <a:bodyPr>
            <a:normAutofit fontScale="90000"/>
          </a:bodyPr>
          <a:lstStyle/>
          <a:p>
            <a:r>
              <a:rPr lang="fr-FR" sz="4000" dirty="0"/>
              <a:t>Comment estimer la dangerosité des parties prenantes ?</a:t>
            </a:r>
            <a:endParaRPr lang="fr-FR" dirty="0"/>
          </a:p>
        </p:txBody>
      </p:sp>
      <p:sp>
        <p:nvSpPr>
          <p:cNvPr id="6" name="Espace réservé du pied de page 5">
            <a:extLst>
              <a:ext uri="{FF2B5EF4-FFF2-40B4-BE49-F238E27FC236}">
                <a16:creationId xmlns:a16="http://schemas.microsoft.com/office/drawing/2014/main" id="{98797F03-666A-B71E-812D-CA0BA7AF0D5D}"/>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6894F30B-CD7C-6426-24EA-F6B92C703696}"/>
              </a:ext>
            </a:extLst>
          </p:cNvPr>
          <p:cNvSpPr>
            <a:spLocks noGrp="1"/>
          </p:cNvSpPr>
          <p:nvPr>
            <p:ph type="sldNum" sz="quarter" idx="12"/>
          </p:nvPr>
        </p:nvSpPr>
        <p:spPr/>
        <p:txBody>
          <a:bodyPr/>
          <a:lstStyle/>
          <a:p>
            <a:pPr rtl="0"/>
            <a:fld id="{294A09A9-5501-47C1-A89A-A340965A2BE2}" type="slidenum">
              <a:rPr lang="fr-FR" noProof="0" smtClean="0"/>
              <a:t>81</a:t>
            </a:fld>
            <a:endParaRPr lang="fr-FR" noProof="0"/>
          </a:p>
        </p:txBody>
      </p:sp>
      <p:sp>
        <p:nvSpPr>
          <p:cNvPr id="5" name="Espace réservé de la date 4">
            <a:extLst>
              <a:ext uri="{FF2B5EF4-FFF2-40B4-BE49-F238E27FC236}">
                <a16:creationId xmlns:a16="http://schemas.microsoft.com/office/drawing/2014/main" id="{2E10BB3F-66B7-6A36-4885-9D74C836A45A}"/>
              </a:ext>
            </a:extLst>
          </p:cNvPr>
          <p:cNvSpPr>
            <a:spLocks noGrp="1"/>
          </p:cNvSpPr>
          <p:nvPr>
            <p:ph type="dt" sz="half" idx="10"/>
          </p:nvPr>
        </p:nvSpPr>
        <p:spPr/>
        <p:txBody>
          <a:bodyPr/>
          <a:lstStyle/>
          <a:p>
            <a:pPr rtl="0"/>
            <a:r>
              <a:rPr lang="fr-FR" noProof="0"/>
              <a:t>01/07/2025</a:t>
            </a:r>
          </a:p>
        </p:txBody>
      </p:sp>
      <p:sp>
        <p:nvSpPr>
          <p:cNvPr id="10" name="Espace réservé du texte 9">
            <a:extLst>
              <a:ext uri="{FF2B5EF4-FFF2-40B4-BE49-F238E27FC236}">
                <a16:creationId xmlns:a16="http://schemas.microsoft.com/office/drawing/2014/main" id="{4A45D998-5F98-4503-4A0E-FED4D3FF3CBF}"/>
              </a:ext>
            </a:extLst>
          </p:cNvPr>
          <p:cNvSpPr>
            <a:spLocks noGrp="1"/>
          </p:cNvSpPr>
          <p:nvPr>
            <p:ph type="body" sz="quarter" idx="13"/>
          </p:nvPr>
        </p:nvSpPr>
        <p:spPr/>
        <p:txBody>
          <a:bodyPr/>
          <a:lstStyle/>
          <a:p>
            <a:r>
              <a:rPr lang="fr-FR" dirty="0"/>
              <a:t>Exemple d’échelle</a:t>
            </a:r>
          </a:p>
        </p:txBody>
      </p:sp>
      <p:graphicFrame>
        <p:nvGraphicFramePr>
          <p:cNvPr id="3" name="Tableau 2">
            <a:extLst>
              <a:ext uri="{FF2B5EF4-FFF2-40B4-BE49-F238E27FC236}">
                <a16:creationId xmlns:a16="http://schemas.microsoft.com/office/drawing/2014/main" id="{5AA649E4-34AB-5A7C-DD3C-3ACEF5298C3C}"/>
              </a:ext>
            </a:extLst>
          </p:cNvPr>
          <p:cNvGraphicFramePr>
            <a:graphicFrameLocks noGrp="1"/>
          </p:cNvGraphicFramePr>
          <p:nvPr>
            <p:extLst>
              <p:ext uri="{D42A27DB-BD31-4B8C-83A1-F6EECF244321}">
                <p14:modId xmlns:p14="http://schemas.microsoft.com/office/powerpoint/2010/main" val="516641500"/>
              </p:ext>
            </p:extLst>
          </p:nvPr>
        </p:nvGraphicFramePr>
        <p:xfrm>
          <a:off x="978801" y="1998436"/>
          <a:ext cx="10720362" cy="4008731"/>
        </p:xfrm>
        <a:graphic>
          <a:graphicData uri="http://schemas.openxmlformats.org/drawingml/2006/table">
            <a:tbl>
              <a:tblPr firstRow="1" bandRow="1"/>
              <a:tblGrid>
                <a:gridCol w="1118171">
                  <a:extLst>
                    <a:ext uri="{9D8B030D-6E8A-4147-A177-3AD203B41FA5}">
                      <a16:colId xmlns:a16="http://schemas.microsoft.com/office/drawing/2014/main" val="20000"/>
                    </a:ext>
                  </a:extLst>
                </a:gridCol>
                <a:gridCol w="1844864">
                  <a:extLst>
                    <a:ext uri="{9D8B030D-6E8A-4147-A177-3AD203B41FA5}">
                      <a16:colId xmlns:a16="http://schemas.microsoft.com/office/drawing/2014/main" val="20001"/>
                    </a:ext>
                  </a:extLst>
                </a:gridCol>
                <a:gridCol w="3215472">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gridCol w="1798655">
                  <a:extLst>
                    <a:ext uri="{9D8B030D-6E8A-4147-A177-3AD203B41FA5}">
                      <a16:colId xmlns:a16="http://schemas.microsoft.com/office/drawing/2014/main" val="20004"/>
                    </a:ext>
                  </a:extLst>
                </a:gridCol>
              </a:tblGrid>
              <a:tr h="351131">
                <a:tc>
                  <a:txBody>
                    <a:bodyPr/>
                    <a:lstStyle/>
                    <a:p>
                      <a:pPr algn="ctr"/>
                      <a:r>
                        <a:rPr lang="fr-FR" sz="1200" b="0" dirty="0">
                          <a:solidFill>
                            <a:schemeClr val="bg1"/>
                          </a:solidFill>
                          <a:latin typeface="+mj-lt"/>
                        </a:rPr>
                        <a:t>Niveau</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Dépendance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Pénétration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Maturité cyber</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Confiance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7491">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1. Minimale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Pas de lien avec le SI de la partie prenante pour réaliser la mission.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Pas d’accès ou accès avec des privilèges de type utilisateur à des terminaux utilisateurs (poste de travail, ordiphone, etc.).</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Des règles d’hygiène sont appliquées ponctuellement et non formalisées. La capacité de réaction sur incident est incertaine.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ne sont pas connues.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0420">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2. Faible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utile à la réalisation de la mission.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considérées comme neutres.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9598">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3. Importante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indispensable mais non exclusif (possible substitution).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serveurs  « métier » (serveur de fichiers, bases de données, serveur web, serveur d’application, etc.).</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connues et probablement positives.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88978">
                <a:tc>
                  <a:txBody>
                    <a:bodyPr/>
                    <a:lstStyle/>
                    <a:p>
                      <a:pPr algn="ctr"/>
                      <a:r>
                        <a:rPr lang="fr-FR" sz="1200" b="0" i="0" u="none" strike="noStrike" kern="1200" dirty="0">
                          <a:solidFill>
                            <a:schemeClr val="bg1"/>
                          </a:solidFill>
                          <a:effectLst/>
                          <a:latin typeface="+mj-lt"/>
                          <a:ea typeface="+mn-ea"/>
                          <a:cs typeface="Segoe UI" panose="020B0502040204020203" pitchFamily="34" charset="0"/>
                        </a:rPr>
                        <a:t>4. Maximale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indispensable et unique (pas de substitution possible).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équipements d’infrastructure (annuaires d’entreprise, DNS, DHCP, </a:t>
                      </a:r>
                      <a:r>
                        <a:rPr lang="fr-FR" sz="1200" b="0" i="1" u="none" strike="noStrike" kern="1200" dirty="0" err="1">
                          <a:solidFill>
                            <a:srgbClr val="252525"/>
                          </a:solidFill>
                          <a:effectLst/>
                          <a:latin typeface="+mj-lt"/>
                          <a:ea typeface="+mn-ea"/>
                          <a:cs typeface="Segoe UI" panose="020B0502040204020203" pitchFamily="34" charset="0"/>
                        </a:rPr>
                        <a:t>switchs</a:t>
                      </a:r>
                      <a:r>
                        <a:rPr lang="fr-FR" sz="1200" b="0" i="0" u="none" strike="noStrike" kern="1200" dirty="0">
                          <a:solidFill>
                            <a:srgbClr val="252525"/>
                          </a:solidFill>
                          <a:effectLst/>
                          <a:latin typeface="+mj-lt"/>
                          <a:ea typeface="+mn-ea"/>
                          <a:cs typeface="Segoe UI" panose="020B0502040204020203" pitchFamily="34" charset="0"/>
                        </a:rPr>
                        <a:t>, pare-feu, hyperviseurs, baies de stockage, etc.) ou accès physique aux salles serveurs de l’organisme.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La partie prenante met en œuvre une politique de management du risque. La politique est intégrée et prend pleinement en compte une dimension proactive.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parfaitement connues et pleinement compatibles avec celles de l’organisation étudiée.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ZoneTexte 7">
            <a:extLst>
              <a:ext uri="{FF2B5EF4-FFF2-40B4-BE49-F238E27FC236}">
                <a16:creationId xmlns:a16="http://schemas.microsoft.com/office/drawing/2014/main" id="{2FC5F8D0-5044-882C-4F03-0EDDF11BEDE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37722023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9C2208-6FB4-93FE-A686-759A18E68FA9}"/>
              </a:ext>
            </a:extLst>
          </p:cNvPr>
          <p:cNvSpPr>
            <a:spLocks noGrp="1"/>
          </p:cNvSpPr>
          <p:nvPr>
            <p:ph type="title"/>
          </p:nvPr>
        </p:nvSpPr>
        <p:spPr/>
        <p:txBody>
          <a:bodyPr>
            <a:normAutofit fontScale="90000"/>
          </a:bodyPr>
          <a:lstStyle/>
          <a:p>
            <a:r>
              <a:rPr lang="fr-FR" dirty="0"/>
              <a:t>Exemple</a:t>
            </a:r>
            <a:endParaRPr lang="fr-FR" sz="6600" dirty="0"/>
          </a:p>
        </p:txBody>
      </p:sp>
      <p:sp>
        <p:nvSpPr>
          <p:cNvPr id="5" name="Espace réservé du pied de page 4">
            <a:extLst>
              <a:ext uri="{FF2B5EF4-FFF2-40B4-BE49-F238E27FC236}">
                <a16:creationId xmlns:a16="http://schemas.microsoft.com/office/drawing/2014/main" id="{0B785131-149F-6E32-F6C5-0928BC9BCB31}"/>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6B98E77-69B2-7EE5-A217-FAD766120B15}"/>
              </a:ext>
            </a:extLst>
          </p:cNvPr>
          <p:cNvSpPr>
            <a:spLocks noGrp="1"/>
          </p:cNvSpPr>
          <p:nvPr>
            <p:ph type="sldNum" sz="quarter" idx="12"/>
          </p:nvPr>
        </p:nvSpPr>
        <p:spPr/>
        <p:txBody>
          <a:bodyPr/>
          <a:lstStyle/>
          <a:p>
            <a:fld id="{294A09A9-5501-47C1-A89A-A340965A2BE2}" type="slidenum">
              <a:rPr lang="fr-FR" smtClean="0"/>
              <a:pPr/>
              <a:t>82</a:t>
            </a:fld>
            <a:endParaRPr lang="fr-FR"/>
          </a:p>
        </p:txBody>
      </p:sp>
      <p:sp>
        <p:nvSpPr>
          <p:cNvPr id="4" name="Espace réservé de la date 3">
            <a:extLst>
              <a:ext uri="{FF2B5EF4-FFF2-40B4-BE49-F238E27FC236}">
                <a16:creationId xmlns:a16="http://schemas.microsoft.com/office/drawing/2014/main" id="{42C98680-EECE-738D-F063-446D5084EAAA}"/>
              </a:ext>
            </a:extLst>
          </p:cNvPr>
          <p:cNvSpPr>
            <a:spLocks noGrp="1"/>
          </p:cNvSpPr>
          <p:nvPr>
            <p:ph type="dt" sz="half" idx="10"/>
          </p:nvPr>
        </p:nvSpPr>
        <p:spPr/>
        <p:txBody>
          <a:bodyPr/>
          <a:lstStyle/>
          <a:p>
            <a:r>
              <a:rPr lang="fr-FR"/>
              <a:t>01/07/2025</a:t>
            </a:r>
            <a:endParaRPr lang="fr-FR" dirty="0"/>
          </a:p>
        </p:txBody>
      </p:sp>
      <p:graphicFrame>
        <p:nvGraphicFramePr>
          <p:cNvPr id="7" name="Tableau 6">
            <a:extLst>
              <a:ext uri="{FF2B5EF4-FFF2-40B4-BE49-F238E27FC236}">
                <a16:creationId xmlns:a16="http://schemas.microsoft.com/office/drawing/2014/main" id="{73E6C219-4AC5-51A4-ECA7-811350A9A06F}"/>
              </a:ext>
            </a:extLst>
          </p:cNvPr>
          <p:cNvGraphicFramePr>
            <a:graphicFrameLocks noGrp="1"/>
          </p:cNvGraphicFramePr>
          <p:nvPr>
            <p:extLst>
              <p:ext uri="{D42A27DB-BD31-4B8C-83A1-F6EECF244321}">
                <p14:modId xmlns:p14="http://schemas.microsoft.com/office/powerpoint/2010/main" val="2720695962"/>
              </p:ext>
            </p:extLst>
          </p:nvPr>
        </p:nvGraphicFramePr>
        <p:xfrm>
          <a:off x="1237674" y="1399600"/>
          <a:ext cx="9737650" cy="4363204"/>
        </p:xfrm>
        <a:graphic>
          <a:graphicData uri="http://schemas.openxmlformats.org/drawingml/2006/table">
            <a:tbl>
              <a:tblPr firstRow="1" bandRow="1">
                <a:tableStyleId>{5C22544A-7EE6-4342-B048-85BDC9FD1C3A}</a:tableStyleId>
              </a:tblPr>
              <a:tblGrid>
                <a:gridCol w="1574884">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1179152">
                  <a:extLst>
                    <a:ext uri="{9D8B030D-6E8A-4147-A177-3AD203B41FA5}">
                      <a16:colId xmlns:a16="http://schemas.microsoft.com/office/drawing/2014/main" val="20005"/>
                    </a:ext>
                  </a:extLst>
                </a:gridCol>
              </a:tblGrid>
              <a:tr h="284993">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Parties prenantes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Dépendance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Pénétration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Maturité cyber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Confiance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Dangerosité</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Professeur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500" b="1" i="0" u="none" strike="noStrike" kern="1200" dirty="0">
                          <a:solidFill>
                            <a:schemeClr val="tx1"/>
                          </a:solidFill>
                          <a:effectLst/>
                          <a:latin typeface="+mj-lt"/>
                          <a:ea typeface="+mn-ea"/>
                          <a:cs typeface="Segoe UI" panose="020B0502040204020203" pitchFamily="34" charset="0"/>
                        </a:rPr>
                        <a:t>3. Importante</a:t>
                      </a:r>
                    </a:p>
                    <a:p>
                      <a:pPr algn="ctr"/>
                      <a:r>
                        <a:rPr lang="fr-FR" sz="15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Assure la saisie des notes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 Minimale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4. Maximale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(3x1) / (1x4)</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0,75</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1152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Administration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tx1"/>
                          </a:solidFill>
                          <a:effectLst/>
                          <a:latin typeface="+mj-lt"/>
                          <a:ea typeface="+mn-ea"/>
                          <a:cs typeface="Segoe UI" panose="020B0502040204020203" pitchFamily="34" charset="0"/>
                        </a:rPr>
                        <a:t>4</a:t>
                      </a:r>
                      <a:r>
                        <a:rPr lang="fr-FR" sz="1500" b="1" i="0" u="none" strike="noStrike" kern="1200" dirty="0">
                          <a:solidFill>
                            <a:schemeClr val="tx1"/>
                          </a:solidFill>
                          <a:effectLst/>
                          <a:latin typeface="+mn-lt"/>
                          <a:ea typeface="+mn-ea"/>
                          <a:cs typeface="Segoe UI" panose="020B0502040204020203" pitchFamily="34" charset="0"/>
                        </a:rPr>
                        <a:t>. Maximale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Compilation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2. Faible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Accès privilégié pour gérer les informations de l’élève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2</a:t>
                      </a:r>
                      <a:r>
                        <a:rPr lang="fr-FR" sz="1500" b="1" i="0" u="none" strike="noStrike" kern="1200" dirty="0">
                          <a:solidFill>
                            <a:schemeClr val="tx1"/>
                          </a:solidFill>
                          <a:effectLst/>
                          <a:latin typeface="+mn-lt"/>
                          <a:ea typeface="+mn-ea"/>
                          <a:cs typeface="Segoe UI" panose="020B0502040204020203" pitchFamily="34" charset="0"/>
                        </a:rPr>
                        <a:t>. Faible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 suivi une formation et une sensibilisation obligatoire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tx1"/>
                          </a:solidFill>
                          <a:effectLst/>
                          <a:latin typeface="+mj-lt"/>
                          <a:ea typeface="+mn-ea"/>
                          <a:cs typeface="Segoe UI" panose="020B0502040204020203" pitchFamily="34" charset="0"/>
                        </a:rPr>
                        <a:t>4</a:t>
                      </a:r>
                      <a:r>
                        <a:rPr lang="fr-FR" sz="1500" b="1" i="0" u="none" strike="noStrike" kern="1200" dirty="0">
                          <a:solidFill>
                            <a:schemeClr val="tx1"/>
                          </a:solidFill>
                          <a:effectLst/>
                          <a:latin typeface="+mn-lt"/>
                          <a:ea typeface="+mn-ea"/>
                          <a:cs typeface="Segoe UI" panose="020B0502040204020203" pitchFamily="34" charset="0"/>
                        </a:rPr>
                        <a:t>. Maximale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(4x2) / (2x4)</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816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Élève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n-lt"/>
                          <a:ea typeface="+mn-ea"/>
                          <a:cs typeface="Segoe UI" panose="020B0502040204020203" pitchFamily="34" charset="0"/>
                        </a:rPr>
                        <a:t>1. Minimale</a:t>
                      </a:r>
                      <a:endParaRPr lang="fr-FR" sz="1500" b="1" i="0" u="none" strike="noStrike" kern="1200" dirty="0">
                        <a:solidFill>
                          <a:schemeClr val="tx1"/>
                        </a:solidFill>
                        <a:effectLst/>
                        <a:latin typeface="+mj-lt"/>
                        <a:ea typeface="+mn-ea"/>
                        <a:cs typeface="Segoe UI" panose="020B0502040204020203" pitchFamily="34" charset="0"/>
                      </a:endParaRP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Intention inconnue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tx1"/>
                          </a:solidFill>
                          <a:effectLst/>
                          <a:latin typeface="+mn-lt"/>
                          <a:ea typeface="+mn-ea"/>
                          <a:cs typeface="Segoe UI" panose="020B0502040204020203" pitchFamily="34" charset="0"/>
                        </a:rPr>
                        <a:t>(1x1) / (1x1)</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816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Parents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Intention inconnue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tx1"/>
                          </a:solidFill>
                          <a:effectLst/>
                          <a:latin typeface="+mn-lt"/>
                          <a:ea typeface="+mn-ea"/>
                          <a:cs typeface="Segoe UI" panose="020B0502040204020203" pitchFamily="34" charset="0"/>
                        </a:rPr>
                        <a:t>(1x1) / (1x1)</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pic>
        <p:nvPicPr>
          <p:cNvPr id="8" name="Image 7">
            <a:extLst>
              <a:ext uri="{FF2B5EF4-FFF2-40B4-BE49-F238E27FC236}">
                <a16:creationId xmlns:a16="http://schemas.microsoft.com/office/drawing/2014/main" id="{9EFD7779-B46A-023C-8271-5299929D8D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3" name="ZoneTexte 2">
            <a:extLst>
              <a:ext uri="{FF2B5EF4-FFF2-40B4-BE49-F238E27FC236}">
                <a16:creationId xmlns:a16="http://schemas.microsoft.com/office/drawing/2014/main" id="{5204A0CB-C38F-A4FA-96BC-922885EA4FB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46888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14575-8EB6-BC69-032A-961283EFD2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1FE7AE-8FF8-A383-788B-0559D60A7063}"/>
              </a:ext>
            </a:extLst>
          </p:cNvPr>
          <p:cNvSpPr>
            <a:spLocks noGrp="1"/>
          </p:cNvSpPr>
          <p:nvPr>
            <p:ph type="title"/>
          </p:nvPr>
        </p:nvSpPr>
        <p:spPr/>
        <p:txBody>
          <a:bodyPr>
            <a:normAutofit fontScale="90000"/>
          </a:bodyPr>
          <a:lstStyle/>
          <a:p>
            <a:r>
              <a:rPr lang="fr-FR" dirty="0"/>
              <a:t>Exercice en groupes</a:t>
            </a:r>
          </a:p>
        </p:txBody>
      </p:sp>
      <p:sp>
        <p:nvSpPr>
          <p:cNvPr id="5" name="Espace réservé du pied de page 4">
            <a:extLst>
              <a:ext uri="{FF2B5EF4-FFF2-40B4-BE49-F238E27FC236}">
                <a16:creationId xmlns:a16="http://schemas.microsoft.com/office/drawing/2014/main" id="{198BECD9-6B7F-3018-75F8-393EFD715B3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AC5B61BF-F5E3-3268-9F94-34B4C2263DC2}"/>
              </a:ext>
            </a:extLst>
          </p:cNvPr>
          <p:cNvSpPr>
            <a:spLocks noGrp="1"/>
          </p:cNvSpPr>
          <p:nvPr>
            <p:ph type="sldNum" sz="quarter" idx="12"/>
          </p:nvPr>
        </p:nvSpPr>
        <p:spPr/>
        <p:txBody>
          <a:bodyPr/>
          <a:lstStyle/>
          <a:p>
            <a:pPr rtl="0"/>
            <a:fld id="{294A09A9-5501-47C1-A89A-A340965A2BE2}" type="slidenum">
              <a:rPr lang="fr-FR" noProof="0" smtClean="0"/>
              <a:t>83</a:t>
            </a:fld>
            <a:endParaRPr lang="fr-FR" noProof="0"/>
          </a:p>
        </p:txBody>
      </p:sp>
      <p:sp>
        <p:nvSpPr>
          <p:cNvPr id="4" name="Espace réservé de la date 3">
            <a:extLst>
              <a:ext uri="{FF2B5EF4-FFF2-40B4-BE49-F238E27FC236}">
                <a16:creationId xmlns:a16="http://schemas.microsoft.com/office/drawing/2014/main" id="{9593C614-A167-BB32-40D8-7614D75938DC}"/>
              </a:ext>
            </a:extLst>
          </p:cNvPr>
          <p:cNvSpPr>
            <a:spLocks noGrp="1"/>
          </p:cNvSpPr>
          <p:nvPr>
            <p:ph type="dt" sz="half" idx="10"/>
          </p:nvPr>
        </p:nvSpPr>
        <p:spPr/>
        <p:txBody>
          <a:bodyPr/>
          <a:lstStyle/>
          <a:p>
            <a:pPr rtl="0"/>
            <a:r>
              <a:rPr lang="fr-FR" noProof="0"/>
              <a:t>01/07/2025</a:t>
            </a:r>
          </a:p>
        </p:txBody>
      </p:sp>
      <p:sp>
        <p:nvSpPr>
          <p:cNvPr id="11" name="Espace réservé du texte 10">
            <a:extLst>
              <a:ext uri="{FF2B5EF4-FFF2-40B4-BE49-F238E27FC236}">
                <a16:creationId xmlns:a16="http://schemas.microsoft.com/office/drawing/2014/main" id="{CB7B3341-A259-4F2F-40DE-A03895F5C951}"/>
              </a:ext>
            </a:extLst>
          </p:cNvPr>
          <p:cNvSpPr>
            <a:spLocks noGrp="1"/>
          </p:cNvSpPr>
          <p:nvPr>
            <p:ph type="body" sz="quarter" idx="13"/>
          </p:nvPr>
        </p:nvSpPr>
        <p:spPr/>
        <p:txBody>
          <a:bodyPr/>
          <a:lstStyle/>
          <a:p>
            <a:r>
              <a:rPr lang="fr-FR" dirty="0"/>
              <a:t>Estimez les critères et calculez la dangerosité des parties prenantes</a:t>
            </a:r>
          </a:p>
        </p:txBody>
      </p:sp>
      <p:graphicFrame>
        <p:nvGraphicFramePr>
          <p:cNvPr id="8" name="Tableau 7">
            <a:extLst>
              <a:ext uri="{FF2B5EF4-FFF2-40B4-BE49-F238E27FC236}">
                <a16:creationId xmlns:a16="http://schemas.microsoft.com/office/drawing/2014/main" id="{45A902E0-E612-BE54-2DB7-F5BAB9B2D362}"/>
              </a:ext>
            </a:extLst>
          </p:cNvPr>
          <p:cNvGraphicFramePr>
            <a:graphicFrameLocks noGrp="1"/>
          </p:cNvGraphicFramePr>
          <p:nvPr>
            <p:extLst>
              <p:ext uri="{D42A27DB-BD31-4B8C-83A1-F6EECF244321}">
                <p14:modId xmlns:p14="http://schemas.microsoft.com/office/powerpoint/2010/main" val="2755805801"/>
              </p:ext>
            </p:extLst>
          </p:nvPr>
        </p:nvGraphicFramePr>
        <p:xfrm>
          <a:off x="912000" y="2061972"/>
          <a:ext cx="10368000" cy="3540725"/>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3604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Catégorie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Nom</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Dépendance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Pénétration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Maturité cyber</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Confiance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Dangerosité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C1 - Établissements de santé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C2 - Pharmacies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C3 - Grossistes répartiteurs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P1 - Universités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P2 - Régulateurs (ANSM, EMA…)</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P3 - Laboratoires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F1 - Fournisseurs industriels chimistes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F2 - Fournisseurs de matériel</a:t>
                      </a:r>
                      <a:br>
                        <a:rPr lang="fr-FR" sz="1300" b="0" i="0" u="none" strike="noStrike" kern="1200" dirty="0">
                          <a:solidFill>
                            <a:schemeClr val="tx1"/>
                          </a:solidFill>
                          <a:effectLst/>
                          <a:latin typeface="+mj-lt"/>
                          <a:ea typeface="+mn-ea"/>
                          <a:cs typeface="Segoe UI" panose="020B0502040204020203" pitchFamily="34" charset="0"/>
                        </a:rPr>
                      </a:br>
                      <a:r>
                        <a:rPr lang="fr-FR" sz="1300" b="0" i="0" u="none" strike="noStrike" kern="1200" dirty="0">
                          <a:solidFill>
                            <a:schemeClr val="tx1"/>
                          </a:solidFill>
                          <a:effectLst/>
                          <a:latin typeface="+mj-lt"/>
                          <a:ea typeface="+mn-ea"/>
                          <a:cs typeface="Segoe UI" panose="020B0502040204020203" pitchFamily="34" charset="0"/>
                        </a:rPr>
                        <a:t>        (chaine de production)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F3 - Prestataire informatique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bg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9" name="Image 8">
            <a:extLst>
              <a:ext uri="{FF2B5EF4-FFF2-40B4-BE49-F238E27FC236}">
                <a16:creationId xmlns:a16="http://schemas.microsoft.com/office/drawing/2014/main" id="{3D2EC623-7C27-5B7C-6F66-4CC28E856D69}"/>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55155000-0ECB-BD95-5FB8-6D6C8824F75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936944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73D4-D8B8-8362-792D-51BB59E5BAD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AAE9E7-2A39-5556-1DD5-89612DCC409F}"/>
              </a:ext>
            </a:extLst>
          </p:cNvPr>
          <p:cNvSpPr>
            <a:spLocks noGrp="1"/>
          </p:cNvSpPr>
          <p:nvPr>
            <p:ph type="title"/>
          </p:nvPr>
        </p:nvSpPr>
        <p:spPr/>
        <p:txBody>
          <a:bodyPr>
            <a:normAutofit fontScale="90000"/>
          </a:bodyPr>
          <a:lstStyle/>
          <a:p>
            <a:r>
              <a:rPr lang="fr-FR" dirty="0"/>
              <a:t>Correction</a:t>
            </a:r>
            <a:endParaRPr lang="fr-FR" sz="2800" dirty="0"/>
          </a:p>
        </p:txBody>
      </p:sp>
      <p:sp>
        <p:nvSpPr>
          <p:cNvPr id="5" name="Espace réservé du pied de page 4">
            <a:extLst>
              <a:ext uri="{FF2B5EF4-FFF2-40B4-BE49-F238E27FC236}">
                <a16:creationId xmlns:a16="http://schemas.microsoft.com/office/drawing/2014/main" id="{1425502D-98C6-2C1A-F8B3-0DF7D9DD2E05}"/>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1BD3245-433E-87F1-673F-FBEA40EDE3CC}"/>
              </a:ext>
            </a:extLst>
          </p:cNvPr>
          <p:cNvSpPr>
            <a:spLocks noGrp="1"/>
          </p:cNvSpPr>
          <p:nvPr>
            <p:ph type="sldNum" sz="quarter" idx="12"/>
          </p:nvPr>
        </p:nvSpPr>
        <p:spPr/>
        <p:txBody>
          <a:bodyPr/>
          <a:lstStyle/>
          <a:p>
            <a:pPr rtl="0"/>
            <a:fld id="{294A09A9-5501-47C1-A89A-A340965A2BE2}" type="slidenum">
              <a:rPr lang="fr-FR" noProof="0" smtClean="0"/>
              <a:t>84</a:t>
            </a:fld>
            <a:endParaRPr lang="fr-FR" noProof="0"/>
          </a:p>
        </p:txBody>
      </p:sp>
      <p:sp>
        <p:nvSpPr>
          <p:cNvPr id="4" name="Espace réservé de la date 3">
            <a:extLst>
              <a:ext uri="{FF2B5EF4-FFF2-40B4-BE49-F238E27FC236}">
                <a16:creationId xmlns:a16="http://schemas.microsoft.com/office/drawing/2014/main" id="{3EEB0FE5-F8C1-F8AD-474E-3551DD3237EA}"/>
              </a:ext>
            </a:extLst>
          </p:cNvPr>
          <p:cNvSpPr>
            <a:spLocks noGrp="1"/>
          </p:cNvSpPr>
          <p:nvPr>
            <p:ph type="dt" sz="half" idx="10"/>
          </p:nvPr>
        </p:nvSpPr>
        <p:spPr/>
        <p:txBody>
          <a:bodyPr/>
          <a:lstStyle/>
          <a:p>
            <a:pPr rtl="0"/>
            <a:r>
              <a:rPr lang="fr-FR" noProof="0"/>
              <a:t>01/07/2025</a:t>
            </a:r>
            <a:endParaRPr lang="fr-FR" noProof="0" dirty="0"/>
          </a:p>
        </p:txBody>
      </p:sp>
      <p:sp>
        <p:nvSpPr>
          <p:cNvPr id="11" name="Espace réservé du texte 10">
            <a:extLst>
              <a:ext uri="{FF2B5EF4-FFF2-40B4-BE49-F238E27FC236}">
                <a16:creationId xmlns:a16="http://schemas.microsoft.com/office/drawing/2014/main" id="{7485FBA8-7411-8AD5-F0C3-4889FE6DA42C}"/>
              </a:ext>
            </a:extLst>
          </p:cNvPr>
          <p:cNvSpPr>
            <a:spLocks noGrp="1"/>
          </p:cNvSpPr>
          <p:nvPr>
            <p:ph type="body" sz="quarter" idx="13"/>
          </p:nvPr>
        </p:nvSpPr>
        <p:spPr/>
        <p:txBody>
          <a:bodyPr/>
          <a:lstStyle/>
          <a:p>
            <a:r>
              <a:rPr lang="fr-FR" dirty="0"/>
              <a:t>À l’issue, on a une liste hiérarchisée de parties prenantes</a:t>
            </a:r>
          </a:p>
        </p:txBody>
      </p:sp>
      <p:graphicFrame>
        <p:nvGraphicFramePr>
          <p:cNvPr id="8" name="Tableau 7">
            <a:extLst>
              <a:ext uri="{FF2B5EF4-FFF2-40B4-BE49-F238E27FC236}">
                <a16:creationId xmlns:a16="http://schemas.microsoft.com/office/drawing/2014/main" id="{3059799B-6050-2DA0-3E2B-D031707B2374}"/>
              </a:ext>
            </a:extLst>
          </p:cNvPr>
          <p:cNvGraphicFramePr>
            <a:graphicFrameLocks noGrp="1"/>
          </p:cNvGraphicFramePr>
          <p:nvPr>
            <p:extLst>
              <p:ext uri="{D42A27DB-BD31-4B8C-83A1-F6EECF244321}">
                <p14:modId xmlns:p14="http://schemas.microsoft.com/office/powerpoint/2010/main" val="4250611832"/>
              </p:ext>
            </p:extLst>
          </p:nvPr>
        </p:nvGraphicFramePr>
        <p:xfrm>
          <a:off x="1024128" y="2025396"/>
          <a:ext cx="10368000" cy="3540725"/>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3604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Catégorie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Nom</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Dépendance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Pénétration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Maturité cyber</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Confiance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Dangerosité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C1 - Établissements de santé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C2 - Pharmacies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0,2</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C3 - Grossistes répartiteurs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0,3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P1 - Universités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P2 - Régulateurs (ANSM, EMA…)</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0,25</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P3 - Laboratoires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2,25</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F1 - Fournisseurs industriels chimistes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F2 - Fournisseurs de matériel</a:t>
                      </a:r>
                      <a:br>
                        <a:rPr lang="fr-FR" sz="1300" b="0" i="0" u="none" strike="noStrike" kern="1200" dirty="0">
                          <a:solidFill>
                            <a:schemeClr val="tx1"/>
                          </a:solidFill>
                          <a:effectLst/>
                          <a:latin typeface="+mj-lt"/>
                          <a:ea typeface="+mn-ea"/>
                          <a:cs typeface="Segoe UI" panose="020B0502040204020203" pitchFamily="34" charset="0"/>
                        </a:rPr>
                      </a:br>
                      <a:r>
                        <a:rPr lang="fr-FR" sz="1300" b="0" i="0" u="none" strike="noStrike" kern="1200" dirty="0">
                          <a:solidFill>
                            <a:schemeClr val="tx1"/>
                          </a:solidFill>
                          <a:effectLst/>
                          <a:latin typeface="+mj-lt"/>
                          <a:ea typeface="+mn-ea"/>
                          <a:cs typeface="Segoe UI" panose="020B0502040204020203" pitchFamily="34" charset="0"/>
                        </a:rPr>
                        <a:t>        (chaine de production)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F3 - Prestataire informatique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9"/>
                  </a:ext>
                </a:extLst>
              </a:tr>
            </a:tbl>
          </a:graphicData>
        </a:graphic>
      </p:graphicFrame>
      <p:pic>
        <p:nvPicPr>
          <p:cNvPr id="9" name="Image 8">
            <a:extLst>
              <a:ext uri="{FF2B5EF4-FFF2-40B4-BE49-F238E27FC236}">
                <a16:creationId xmlns:a16="http://schemas.microsoft.com/office/drawing/2014/main" id="{782A3D70-A73B-A41D-6D6A-95CCF12207A8}"/>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32F44906-49A2-BFD7-8F7F-F30D454403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4076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89705-B420-DDF9-417C-BA2A982515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9556619-D518-11BA-9920-AD32F3401EC8}"/>
              </a:ext>
            </a:extLst>
          </p:cNvPr>
          <p:cNvSpPr>
            <a:spLocks noGrp="1"/>
          </p:cNvSpPr>
          <p:nvPr>
            <p:ph type="title"/>
          </p:nvPr>
        </p:nvSpPr>
        <p:spPr/>
        <p:txBody>
          <a:bodyPr>
            <a:normAutofit fontScale="90000"/>
          </a:bodyPr>
          <a:lstStyle/>
          <a:p>
            <a:r>
              <a:rPr lang="fr-FR" dirty="0"/>
              <a:t>Correction (suite)</a:t>
            </a:r>
          </a:p>
        </p:txBody>
      </p:sp>
      <p:sp>
        <p:nvSpPr>
          <p:cNvPr id="4" name="Espace réservé de la date 3">
            <a:extLst>
              <a:ext uri="{FF2B5EF4-FFF2-40B4-BE49-F238E27FC236}">
                <a16:creationId xmlns:a16="http://schemas.microsoft.com/office/drawing/2014/main" id="{4BDBAE75-BC59-2E6A-9C89-B82AA72A8636}"/>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55390C74-A09B-1FE5-6C42-603120494D7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4EC0B11-5DF2-00B9-4E5A-B5C59A066B87}"/>
              </a:ext>
            </a:extLst>
          </p:cNvPr>
          <p:cNvSpPr>
            <a:spLocks noGrp="1"/>
          </p:cNvSpPr>
          <p:nvPr>
            <p:ph type="sldNum" sz="quarter" idx="12"/>
          </p:nvPr>
        </p:nvSpPr>
        <p:spPr/>
        <p:txBody>
          <a:bodyPr/>
          <a:lstStyle/>
          <a:p>
            <a:fld id="{294A09A9-5501-47C1-A89A-A340965A2BE2}" type="slidenum">
              <a:rPr lang="fr-FR" smtClean="0"/>
              <a:pPr/>
              <a:t>85</a:t>
            </a:fld>
            <a:endParaRPr lang="fr-FR" dirty="0"/>
          </a:p>
        </p:txBody>
      </p:sp>
      <p:pic>
        <p:nvPicPr>
          <p:cNvPr id="7" name="Image 6">
            <a:extLst>
              <a:ext uri="{FF2B5EF4-FFF2-40B4-BE49-F238E27FC236}">
                <a16:creationId xmlns:a16="http://schemas.microsoft.com/office/drawing/2014/main" id="{E38A46E9-FC60-EC3F-B92F-5B9897CC737B}"/>
              </a:ext>
            </a:extLst>
          </p:cNvPr>
          <p:cNvPicPr>
            <a:picLocks noChangeAspect="1"/>
          </p:cNvPicPr>
          <p:nvPr/>
        </p:nvPicPr>
        <p:blipFill>
          <a:blip r:embed="rId2"/>
          <a:stretch>
            <a:fillRect/>
          </a:stretch>
        </p:blipFill>
        <p:spPr>
          <a:xfrm>
            <a:off x="3396288" y="1080930"/>
            <a:ext cx="6630763" cy="4896000"/>
          </a:xfrm>
          <a:prstGeom prst="rect">
            <a:avLst/>
          </a:prstGeom>
        </p:spPr>
      </p:pic>
      <p:sp>
        <p:nvSpPr>
          <p:cNvPr id="8" name="Ellipse 7">
            <a:extLst>
              <a:ext uri="{FF2B5EF4-FFF2-40B4-BE49-F238E27FC236}">
                <a16:creationId xmlns:a16="http://schemas.microsoft.com/office/drawing/2014/main" id="{38D103D1-4F3B-4806-7D9A-04313840C078}"/>
              </a:ext>
            </a:extLst>
          </p:cNvPr>
          <p:cNvSpPr>
            <a:spLocks noChangeAspect="1"/>
          </p:cNvSpPr>
          <p:nvPr/>
        </p:nvSpPr>
        <p:spPr>
          <a:xfrm>
            <a:off x="4947999" y="3836896"/>
            <a:ext cx="336000" cy="336000"/>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Rectangle 8">
            <a:extLst>
              <a:ext uri="{FF2B5EF4-FFF2-40B4-BE49-F238E27FC236}">
                <a16:creationId xmlns:a16="http://schemas.microsoft.com/office/drawing/2014/main" id="{AF172A57-7CAE-D094-F14D-295BE1261FCA}"/>
              </a:ext>
            </a:extLst>
          </p:cNvPr>
          <p:cNvSpPr/>
          <p:nvPr/>
        </p:nvSpPr>
        <p:spPr>
          <a:xfrm>
            <a:off x="9076598" y="169514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P1 – Universités</a:t>
            </a:r>
          </a:p>
        </p:txBody>
      </p:sp>
      <p:sp>
        <p:nvSpPr>
          <p:cNvPr id="10" name="Rectangle 9">
            <a:extLst>
              <a:ext uri="{FF2B5EF4-FFF2-40B4-BE49-F238E27FC236}">
                <a16:creationId xmlns:a16="http://schemas.microsoft.com/office/drawing/2014/main" id="{6D3257E3-04F5-86C2-A51D-3B718D23AF4E}"/>
              </a:ext>
            </a:extLst>
          </p:cNvPr>
          <p:cNvSpPr/>
          <p:nvPr/>
        </p:nvSpPr>
        <p:spPr>
          <a:xfrm>
            <a:off x="431801" y="216906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C2 • Pharmacies</a:t>
            </a:r>
          </a:p>
        </p:txBody>
      </p:sp>
      <p:sp>
        <p:nvSpPr>
          <p:cNvPr id="11" name="Rectangle 10">
            <a:extLst>
              <a:ext uri="{FF2B5EF4-FFF2-40B4-BE49-F238E27FC236}">
                <a16:creationId xmlns:a16="http://schemas.microsoft.com/office/drawing/2014/main" id="{A5812075-900D-ACB3-7EDC-EA5224ED0972}"/>
              </a:ext>
            </a:extLst>
          </p:cNvPr>
          <p:cNvSpPr/>
          <p:nvPr/>
        </p:nvSpPr>
        <p:spPr>
          <a:xfrm>
            <a:off x="431801" y="2788306"/>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C3 • Dépositaires &amp;</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Grossistes répartiteurs</a:t>
            </a:r>
          </a:p>
        </p:txBody>
      </p:sp>
      <p:cxnSp>
        <p:nvCxnSpPr>
          <p:cNvPr id="12" name="Connecteur droit avec flèche 11">
            <a:extLst>
              <a:ext uri="{FF2B5EF4-FFF2-40B4-BE49-F238E27FC236}">
                <a16:creationId xmlns:a16="http://schemas.microsoft.com/office/drawing/2014/main" id="{7EA701AC-7488-8DA3-E009-8A98109679A9}"/>
              </a:ext>
            </a:extLst>
          </p:cNvPr>
          <p:cNvCxnSpPr>
            <a:cxnSpLocks/>
          </p:cNvCxnSpPr>
          <p:nvPr/>
        </p:nvCxnSpPr>
        <p:spPr>
          <a:xfrm>
            <a:off x="3254062" y="4027355"/>
            <a:ext cx="1597857" cy="0"/>
          </a:xfrm>
          <a:prstGeom prst="straightConnector1">
            <a:avLst/>
          </a:prstGeom>
          <a:noFill/>
          <a:ln w="12700">
            <a:solidFill>
              <a:srgbClr val="FFD7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F3C9228-7BC1-1540-077B-0E8B6158448A}"/>
              </a:ext>
            </a:extLst>
          </p:cNvPr>
          <p:cNvSpPr/>
          <p:nvPr/>
        </p:nvSpPr>
        <p:spPr>
          <a:xfrm>
            <a:off x="431801" y="3843098"/>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F3 • Prestataire  informatique</a:t>
            </a:r>
          </a:p>
        </p:txBody>
      </p:sp>
      <p:sp>
        <p:nvSpPr>
          <p:cNvPr id="14" name="Rectangle 13">
            <a:extLst>
              <a:ext uri="{FF2B5EF4-FFF2-40B4-BE49-F238E27FC236}">
                <a16:creationId xmlns:a16="http://schemas.microsoft.com/office/drawing/2014/main" id="{F4E837AD-571E-166E-F1D8-281E4F79BE2E}"/>
              </a:ext>
            </a:extLst>
          </p:cNvPr>
          <p:cNvSpPr/>
          <p:nvPr/>
        </p:nvSpPr>
        <p:spPr>
          <a:xfrm>
            <a:off x="431801" y="439879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F2 • Fournisseurs de matériel</a:t>
            </a:r>
          </a:p>
        </p:txBody>
      </p:sp>
      <p:sp>
        <p:nvSpPr>
          <p:cNvPr id="15" name="Rectangle 14">
            <a:extLst>
              <a:ext uri="{FF2B5EF4-FFF2-40B4-BE49-F238E27FC236}">
                <a16:creationId xmlns:a16="http://schemas.microsoft.com/office/drawing/2014/main" id="{97F36C3F-FC68-AB44-10C0-EEC310239210}"/>
              </a:ext>
            </a:extLst>
          </p:cNvPr>
          <p:cNvSpPr/>
          <p:nvPr/>
        </p:nvSpPr>
        <p:spPr>
          <a:xfrm>
            <a:off x="431801" y="493788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F1 • Fournisseurs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industriels chimistes</a:t>
            </a:r>
          </a:p>
        </p:txBody>
      </p:sp>
      <p:sp>
        <p:nvSpPr>
          <p:cNvPr id="16" name="Rectangle 15">
            <a:extLst>
              <a:ext uri="{FF2B5EF4-FFF2-40B4-BE49-F238E27FC236}">
                <a16:creationId xmlns:a16="http://schemas.microsoft.com/office/drawing/2014/main" id="{7CC5F467-DEE5-94F1-13B7-89293864E5B0}"/>
              </a:ext>
            </a:extLst>
          </p:cNvPr>
          <p:cNvSpPr/>
          <p:nvPr/>
        </p:nvSpPr>
        <p:spPr>
          <a:xfrm>
            <a:off x="431801" y="161337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C1 • Etablissements de santé</a:t>
            </a:r>
          </a:p>
        </p:txBody>
      </p:sp>
      <p:sp>
        <p:nvSpPr>
          <p:cNvPr id="17" name="Rectangle 16">
            <a:extLst>
              <a:ext uri="{FF2B5EF4-FFF2-40B4-BE49-F238E27FC236}">
                <a16:creationId xmlns:a16="http://schemas.microsoft.com/office/drawing/2014/main" id="{2BF9A86E-E44C-CB1F-035A-49743F802C08}"/>
              </a:ext>
            </a:extLst>
          </p:cNvPr>
          <p:cNvSpPr/>
          <p:nvPr/>
        </p:nvSpPr>
        <p:spPr>
          <a:xfrm>
            <a:off x="9076598" y="216789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P2 – Régulateurs</a:t>
            </a:r>
          </a:p>
        </p:txBody>
      </p:sp>
      <p:sp>
        <p:nvSpPr>
          <p:cNvPr id="18" name="Rectangle 17">
            <a:extLst>
              <a:ext uri="{FF2B5EF4-FFF2-40B4-BE49-F238E27FC236}">
                <a16:creationId xmlns:a16="http://schemas.microsoft.com/office/drawing/2014/main" id="{61517ECF-C9BA-F10F-C76A-25BB4C32E7C3}"/>
              </a:ext>
            </a:extLst>
          </p:cNvPr>
          <p:cNvSpPr/>
          <p:nvPr/>
        </p:nvSpPr>
        <p:spPr>
          <a:xfrm>
            <a:off x="9076598" y="2814816"/>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P3 – Laboratoires</a:t>
            </a:r>
          </a:p>
        </p:txBody>
      </p:sp>
      <p:sp>
        <p:nvSpPr>
          <p:cNvPr id="19" name="Rectangle : coins arrondis 18">
            <a:extLst>
              <a:ext uri="{FF2B5EF4-FFF2-40B4-BE49-F238E27FC236}">
                <a16:creationId xmlns:a16="http://schemas.microsoft.com/office/drawing/2014/main" id="{566A420C-E910-E0DE-111F-6A942E8D0F64}"/>
              </a:ext>
            </a:extLst>
          </p:cNvPr>
          <p:cNvSpPr/>
          <p:nvPr/>
        </p:nvSpPr>
        <p:spPr>
          <a:xfrm>
            <a:off x="1699329" y="1218060"/>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CLIENTS</a:t>
            </a:r>
          </a:p>
        </p:txBody>
      </p:sp>
      <p:sp>
        <p:nvSpPr>
          <p:cNvPr id="20" name="Rectangle : coins arrondis 19">
            <a:extLst>
              <a:ext uri="{FF2B5EF4-FFF2-40B4-BE49-F238E27FC236}">
                <a16:creationId xmlns:a16="http://schemas.microsoft.com/office/drawing/2014/main" id="{3FBD2D70-D857-0DBE-7E25-8ACA6CE2391C}"/>
              </a:ext>
            </a:extLst>
          </p:cNvPr>
          <p:cNvSpPr/>
          <p:nvPr/>
        </p:nvSpPr>
        <p:spPr>
          <a:xfrm>
            <a:off x="9076597" y="1218060"/>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PARTENAIRES</a:t>
            </a:r>
          </a:p>
        </p:txBody>
      </p:sp>
      <p:sp>
        <p:nvSpPr>
          <p:cNvPr id="21" name="Rectangle : coins arrondis 20">
            <a:extLst>
              <a:ext uri="{FF2B5EF4-FFF2-40B4-BE49-F238E27FC236}">
                <a16:creationId xmlns:a16="http://schemas.microsoft.com/office/drawing/2014/main" id="{751C144E-9C84-A05B-6401-AFDEE878CB17}"/>
              </a:ext>
            </a:extLst>
          </p:cNvPr>
          <p:cNvSpPr/>
          <p:nvPr/>
        </p:nvSpPr>
        <p:spPr>
          <a:xfrm>
            <a:off x="1703917" y="3407547"/>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PRESTATAIRES</a:t>
            </a:r>
          </a:p>
        </p:txBody>
      </p:sp>
      <p:grpSp>
        <p:nvGrpSpPr>
          <p:cNvPr id="38" name="Groupe 37">
            <a:extLst>
              <a:ext uri="{FF2B5EF4-FFF2-40B4-BE49-F238E27FC236}">
                <a16:creationId xmlns:a16="http://schemas.microsoft.com/office/drawing/2014/main" id="{0CD5BF57-7EF5-456C-A865-9677F35E2FE7}"/>
              </a:ext>
            </a:extLst>
          </p:cNvPr>
          <p:cNvGrpSpPr/>
          <p:nvPr/>
        </p:nvGrpSpPr>
        <p:grpSpPr>
          <a:xfrm>
            <a:off x="738604" y="5410976"/>
            <a:ext cx="4108864" cy="444245"/>
            <a:chOff x="255319" y="4386548"/>
            <a:chExt cx="3081648" cy="333184"/>
          </a:xfrm>
        </p:grpSpPr>
        <p:sp>
          <p:nvSpPr>
            <p:cNvPr id="39" name="Rectangle 38">
              <a:extLst>
                <a:ext uri="{FF2B5EF4-FFF2-40B4-BE49-F238E27FC236}">
                  <a16:creationId xmlns:a16="http://schemas.microsoft.com/office/drawing/2014/main" id="{710E9B06-0F9C-28E1-D036-620C454567D0}"/>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40" name="Groupe 39">
              <a:extLst>
                <a:ext uri="{FF2B5EF4-FFF2-40B4-BE49-F238E27FC236}">
                  <a16:creationId xmlns:a16="http://schemas.microsoft.com/office/drawing/2014/main" id="{B9770191-B1BA-CD43-3FA4-527C9A1F201F}"/>
                </a:ext>
              </a:extLst>
            </p:cNvPr>
            <p:cNvGrpSpPr/>
            <p:nvPr/>
          </p:nvGrpSpPr>
          <p:grpSpPr>
            <a:xfrm>
              <a:off x="355800" y="4463252"/>
              <a:ext cx="2915390" cy="180000"/>
              <a:chOff x="1655372" y="5328242"/>
              <a:chExt cx="2915390" cy="180000"/>
            </a:xfrm>
          </p:grpSpPr>
          <p:sp>
            <p:nvSpPr>
              <p:cNvPr id="41" name="ZoneTexte 40">
                <a:extLst>
                  <a:ext uri="{FF2B5EF4-FFF2-40B4-BE49-F238E27FC236}">
                    <a16:creationId xmlns:a16="http://schemas.microsoft.com/office/drawing/2014/main" id="{E718732C-314E-B1DF-5B59-81B609B9C72C}"/>
                  </a:ext>
                </a:extLst>
              </p:cNvPr>
              <p:cNvSpPr txBox="1"/>
              <p:nvPr/>
            </p:nvSpPr>
            <p:spPr>
              <a:xfrm>
                <a:off x="3877062" y="5346056"/>
                <a:ext cx="693700"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42" name="Ellipse 41">
                <a:extLst>
                  <a:ext uri="{FF2B5EF4-FFF2-40B4-BE49-F238E27FC236}">
                    <a16:creationId xmlns:a16="http://schemas.microsoft.com/office/drawing/2014/main" id="{80813EE2-5EFE-D011-5C10-73113CACF4A1}"/>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3" name="ZoneTexte 42">
                <a:extLst>
                  <a:ext uri="{FF2B5EF4-FFF2-40B4-BE49-F238E27FC236}">
                    <a16:creationId xmlns:a16="http://schemas.microsoft.com/office/drawing/2014/main" id="{E52CFA8B-0B23-45ED-B7CC-1DB1EA0E800E}"/>
                  </a:ext>
                </a:extLst>
              </p:cNvPr>
              <p:cNvSpPr txBox="1"/>
              <p:nvPr/>
            </p:nvSpPr>
            <p:spPr>
              <a:xfrm>
                <a:off x="1897092" y="5346056"/>
                <a:ext cx="611947"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44" name="ZoneTexte 43">
                <a:extLst>
                  <a:ext uri="{FF2B5EF4-FFF2-40B4-BE49-F238E27FC236}">
                    <a16:creationId xmlns:a16="http://schemas.microsoft.com/office/drawing/2014/main" id="{E81A8EBE-D10D-0130-D2B4-B130A19F60B5}"/>
                  </a:ext>
                </a:extLst>
              </p:cNvPr>
              <p:cNvSpPr txBox="1"/>
              <p:nvPr/>
            </p:nvSpPr>
            <p:spPr>
              <a:xfrm>
                <a:off x="2819554" y="5346056"/>
                <a:ext cx="742992"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45" name="Ellipse 44">
                <a:extLst>
                  <a:ext uri="{FF2B5EF4-FFF2-40B4-BE49-F238E27FC236}">
                    <a16:creationId xmlns:a16="http://schemas.microsoft.com/office/drawing/2014/main" id="{427462D4-5DC7-78A8-F25C-15C607575ECA}"/>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6" name="Ellipse 45">
                <a:extLst>
                  <a:ext uri="{FF2B5EF4-FFF2-40B4-BE49-F238E27FC236}">
                    <a16:creationId xmlns:a16="http://schemas.microsoft.com/office/drawing/2014/main" id="{A17D000F-A717-3CEE-50AB-DC22D66FED35}"/>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grpSp>
      <p:sp>
        <p:nvSpPr>
          <p:cNvPr id="48" name="Ellipse 47">
            <a:extLst>
              <a:ext uri="{FF2B5EF4-FFF2-40B4-BE49-F238E27FC236}">
                <a16:creationId xmlns:a16="http://schemas.microsoft.com/office/drawing/2014/main" id="{2BA74E01-DF73-C136-B614-B410ADE18B29}"/>
              </a:ext>
            </a:extLst>
          </p:cNvPr>
          <p:cNvSpPr>
            <a:spLocks noChangeAspect="1"/>
          </p:cNvSpPr>
          <p:nvPr/>
        </p:nvSpPr>
        <p:spPr>
          <a:xfrm>
            <a:off x="4855840" y="1676086"/>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9" name="Ellipse 48">
            <a:extLst>
              <a:ext uri="{FF2B5EF4-FFF2-40B4-BE49-F238E27FC236}">
                <a16:creationId xmlns:a16="http://schemas.microsoft.com/office/drawing/2014/main" id="{B3E90244-B86E-742B-6EAE-620D9022D472}"/>
              </a:ext>
            </a:extLst>
          </p:cNvPr>
          <p:cNvSpPr>
            <a:spLocks noChangeAspect="1"/>
          </p:cNvSpPr>
          <p:nvPr/>
        </p:nvSpPr>
        <p:spPr>
          <a:xfrm>
            <a:off x="4275261" y="2244066"/>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0" name="Ellipse 49">
            <a:extLst>
              <a:ext uri="{FF2B5EF4-FFF2-40B4-BE49-F238E27FC236}">
                <a16:creationId xmlns:a16="http://schemas.microsoft.com/office/drawing/2014/main" id="{C9BCC55F-BC5F-DACC-E90C-B5E976782E7C}"/>
              </a:ext>
            </a:extLst>
          </p:cNvPr>
          <p:cNvSpPr>
            <a:spLocks noChangeAspect="1"/>
          </p:cNvSpPr>
          <p:nvPr/>
        </p:nvSpPr>
        <p:spPr>
          <a:xfrm>
            <a:off x="3993543" y="2849365"/>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1" name="Connecteur droit avec flèche 50">
            <a:extLst>
              <a:ext uri="{FF2B5EF4-FFF2-40B4-BE49-F238E27FC236}">
                <a16:creationId xmlns:a16="http://schemas.microsoft.com/office/drawing/2014/main" id="{FA522D8D-B0D8-1AEC-5B9D-6D5B5CF054C4}"/>
              </a:ext>
            </a:extLst>
          </p:cNvPr>
          <p:cNvCxnSpPr>
            <a:cxnSpLocks/>
          </p:cNvCxnSpPr>
          <p:nvPr/>
        </p:nvCxnSpPr>
        <p:spPr>
          <a:xfrm>
            <a:off x="3254062" y="2347583"/>
            <a:ext cx="94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eur droit avec flèche 51">
            <a:extLst>
              <a:ext uri="{FF2B5EF4-FFF2-40B4-BE49-F238E27FC236}">
                <a16:creationId xmlns:a16="http://schemas.microsoft.com/office/drawing/2014/main" id="{CF3E391B-131A-34BE-AEC6-380FEBA94A99}"/>
              </a:ext>
            </a:extLst>
          </p:cNvPr>
          <p:cNvCxnSpPr>
            <a:cxnSpLocks/>
          </p:cNvCxnSpPr>
          <p:nvPr/>
        </p:nvCxnSpPr>
        <p:spPr>
          <a:xfrm>
            <a:off x="3254062" y="2972563"/>
            <a:ext cx="70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5E9C6590-AE4B-0C6E-AFFF-468A8A2199EB}"/>
              </a:ext>
            </a:extLst>
          </p:cNvPr>
          <p:cNvCxnSpPr>
            <a:cxnSpLocks/>
          </p:cNvCxnSpPr>
          <p:nvPr/>
        </p:nvCxnSpPr>
        <p:spPr>
          <a:xfrm>
            <a:off x="3254062" y="1797631"/>
            <a:ext cx="1597857"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BB074288-1570-4DC3-8D86-C2EDDAAFABCD}"/>
              </a:ext>
            </a:extLst>
          </p:cNvPr>
          <p:cNvSpPr>
            <a:spLocks noChangeAspect="1"/>
          </p:cNvSpPr>
          <p:nvPr/>
        </p:nvSpPr>
        <p:spPr>
          <a:xfrm>
            <a:off x="4887368" y="4409606"/>
            <a:ext cx="334176" cy="33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5" name="Ellipse 54">
            <a:extLst>
              <a:ext uri="{FF2B5EF4-FFF2-40B4-BE49-F238E27FC236}">
                <a16:creationId xmlns:a16="http://schemas.microsoft.com/office/drawing/2014/main" id="{85090ABC-C00F-CC5E-FA27-005D18F75EA1}"/>
              </a:ext>
            </a:extLst>
          </p:cNvPr>
          <p:cNvSpPr>
            <a:spLocks noChangeAspect="1"/>
          </p:cNvSpPr>
          <p:nvPr/>
        </p:nvSpPr>
        <p:spPr>
          <a:xfrm>
            <a:off x="5325973" y="4997645"/>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6" name="Connecteur droit avec flèche 55">
            <a:extLst>
              <a:ext uri="{FF2B5EF4-FFF2-40B4-BE49-F238E27FC236}">
                <a16:creationId xmlns:a16="http://schemas.microsoft.com/office/drawing/2014/main" id="{263C1AA1-F94B-B1D4-E7C4-A997AF28F1E7}"/>
              </a:ext>
            </a:extLst>
          </p:cNvPr>
          <p:cNvCxnSpPr>
            <a:cxnSpLocks/>
          </p:cNvCxnSpPr>
          <p:nvPr/>
        </p:nvCxnSpPr>
        <p:spPr>
          <a:xfrm>
            <a:off x="3254062" y="4583047"/>
            <a:ext cx="1597857"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eur droit avec flèche 56">
            <a:extLst>
              <a:ext uri="{FF2B5EF4-FFF2-40B4-BE49-F238E27FC236}">
                <a16:creationId xmlns:a16="http://schemas.microsoft.com/office/drawing/2014/main" id="{58381199-BDD1-D742-8E5F-4D61AF056A71}"/>
              </a:ext>
            </a:extLst>
          </p:cNvPr>
          <p:cNvCxnSpPr>
            <a:cxnSpLocks/>
          </p:cNvCxnSpPr>
          <p:nvPr/>
        </p:nvCxnSpPr>
        <p:spPr>
          <a:xfrm>
            <a:off x="3254062" y="5122142"/>
            <a:ext cx="2071404"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8" name="Ellipse 57">
            <a:extLst>
              <a:ext uri="{FF2B5EF4-FFF2-40B4-BE49-F238E27FC236}">
                <a16:creationId xmlns:a16="http://schemas.microsoft.com/office/drawing/2014/main" id="{32526AC9-A4CE-F306-B48F-36E74196117F}"/>
              </a:ext>
            </a:extLst>
          </p:cNvPr>
          <p:cNvSpPr>
            <a:spLocks noChangeAspect="1"/>
          </p:cNvSpPr>
          <p:nvPr/>
        </p:nvSpPr>
        <p:spPr>
          <a:xfrm>
            <a:off x="6981804" y="1809024"/>
            <a:ext cx="190957" cy="19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9" name="Ellipse 58">
            <a:extLst>
              <a:ext uri="{FF2B5EF4-FFF2-40B4-BE49-F238E27FC236}">
                <a16:creationId xmlns:a16="http://schemas.microsoft.com/office/drawing/2014/main" id="{1AA42D45-13D4-0E16-9B12-EC51A6F870F2}"/>
              </a:ext>
            </a:extLst>
          </p:cNvPr>
          <p:cNvSpPr>
            <a:spLocks noChangeAspect="1"/>
          </p:cNvSpPr>
          <p:nvPr/>
        </p:nvSpPr>
        <p:spPr>
          <a:xfrm>
            <a:off x="7953350" y="2270912"/>
            <a:ext cx="190957" cy="19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0" name="Ellipse 59">
            <a:extLst>
              <a:ext uri="{FF2B5EF4-FFF2-40B4-BE49-F238E27FC236}">
                <a16:creationId xmlns:a16="http://schemas.microsoft.com/office/drawing/2014/main" id="{D25664F6-E986-33B6-DF8C-325168A425EE}"/>
              </a:ext>
            </a:extLst>
          </p:cNvPr>
          <p:cNvSpPr>
            <a:spLocks noChangeAspect="1"/>
          </p:cNvSpPr>
          <p:nvPr/>
        </p:nvSpPr>
        <p:spPr>
          <a:xfrm>
            <a:off x="7222209" y="2908022"/>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61" name="Connecteur droit avec flèche 60">
            <a:extLst>
              <a:ext uri="{FF2B5EF4-FFF2-40B4-BE49-F238E27FC236}">
                <a16:creationId xmlns:a16="http://schemas.microsoft.com/office/drawing/2014/main" id="{E846C728-545D-D245-A515-152EEE438729}"/>
              </a:ext>
            </a:extLst>
          </p:cNvPr>
          <p:cNvCxnSpPr>
            <a:cxnSpLocks/>
          </p:cNvCxnSpPr>
          <p:nvPr/>
        </p:nvCxnSpPr>
        <p:spPr>
          <a:xfrm flipH="1">
            <a:off x="7214234" y="1886435"/>
            <a:ext cx="1752124"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2" name="Connecteur droit avec flèche 61">
            <a:extLst>
              <a:ext uri="{FF2B5EF4-FFF2-40B4-BE49-F238E27FC236}">
                <a16:creationId xmlns:a16="http://schemas.microsoft.com/office/drawing/2014/main" id="{312E8022-F691-507E-CA73-6C3E5D66770E}"/>
              </a:ext>
            </a:extLst>
          </p:cNvPr>
          <p:cNvCxnSpPr>
            <a:cxnSpLocks/>
          </p:cNvCxnSpPr>
          <p:nvPr/>
        </p:nvCxnSpPr>
        <p:spPr>
          <a:xfrm flipH="1">
            <a:off x="8144307" y="2359186"/>
            <a:ext cx="822051" cy="0"/>
          </a:xfrm>
          <a:prstGeom prst="straightConnector1">
            <a:avLst/>
          </a:prstGeom>
          <a:noFill/>
          <a:ln w="12700">
            <a:solidFill>
              <a:srgbClr val="00AFAA"/>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eur droit avec flèche 62">
            <a:extLst>
              <a:ext uri="{FF2B5EF4-FFF2-40B4-BE49-F238E27FC236}">
                <a16:creationId xmlns:a16="http://schemas.microsoft.com/office/drawing/2014/main" id="{0F1CBD3B-646B-CAB3-DCF8-25768D54DBFE}"/>
              </a:ext>
            </a:extLst>
          </p:cNvPr>
          <p:cNvCxnSpPr>
            <a:cxnSpLocks/>
          </p:cNvCxnSpPr>
          <p:nvPr/>
        </p:nvCxnSpPr>
        <p:spPr>
          <a:xfrm flipH="1">
            <a:off x="7462210" y="3006108"/>
            <a:ext cx="1504148"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grpSp>
        <p:nvGrpSpPr>
          <p:cNvPr id="68" name="Groupe 67">
            <a:extLst>
              <a:ext uri="{FF2B5EF4-FFF2-40B4-BE49-F238E27FC236}">
                <a16:creationId xmlns:a16="http://schemas.microsoft.com/office/drawing/2014/main" id="{38271317-4202-E1E6-AB5B-ACDE1F200C81}"/>
              </a:ext>
            </a:extLst>
          </p:cNvPr>
          <p:cNvGrpSpPr/>
          <p:nvPr/>
        </p:nvGrpSpPr>
        <p:grpSpPr>
          <a:xfrm>
            <a:off x="9683545" y="4126702"/>
            <a:ext cx="2388584" cy="2220479"/>
            <a:chOff x="9683545" y="4126702"/>
            <a:chExt cx="2388584" cy="2220479"/>
          </a:xfrm>
        </p:grpSpPr>
        <p:grpSp>
          <p:nvGrpSpPr>
            <p:cNvPr id="22" name="Groupe 21">
              <a:extLst>
                <a:ext uri="{FF2B5EF4-FFF2-40B4-BE49-F238E27FC236}">
                  <a16:creationId xmlns:a16="http://schemas.microsoft.com/office/drawing/2014/main" id="{73A016EF-2E30-45DB-7E0A-C751F8D93676}"/>
                </a:ext>
              </a:extLst>
            </p:cNvPr>
            <p:cNvGrpSpPr/>
            <p:nvPr/>
          </p:nvGrpSpPr>
          <p:grpSpPr>
            <a:xfrm>
              <a:off x="9739049" y="4173124"/>
              <a:ext cx="2333080" cy="2012915"/>
              <a:chOff x="7070340" y="3266076"/>
              <a:chExt cx="1749810" cy="1509686"/>
            </a:xfrm>
          </p:grpSpPr>
          <p:sp>
            <p:nvSpPr>
              <p:cNvPr id="23" name="Ellipse 22">
                <a:extLst>
                  <a:ext uri="{FF2B5EF4-FFF2-40B4-BE49-F238E27FC236}">
                    <a16:creationId xmlns:a16="http://schemas.microsoft.com/office/drawing/2014/main" id="{0AE60BDB-6491-1BEE-E85C-4BEA5CAF48FA}"/>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4" name="Ellipse 23">
                <a:extLst>
                  <a:ext uri="{FF2B5EF4-FFF2-40B4-BE49-F238E27FC236}">
                    <a16:creationId xmlns:a16="http://schemas.microsoft.com/office/drawing/2014/main" id="{428BB90B-1F11-ED10-1F23-39B65C5CB08C}"/>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5" name="Ellipse 24">
                <a:extLst>
                  <a:ext uri="{FF2B5EF4-FFF2-40B4-BE49-F238E27FC236}">
                    <a16:creationId xmlns:a16="http://schemas.microsoft.com/office/drawing/2014/main" id="{66F7B3EE-2336-6F85-5DE5-1B94A7720C33}"/>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6" name="Ellipse 25">
                <a:extLst>
                  <a:ext uri="{FF2B5EF4-FFF2-40B4-BE49-F238E27FC236}">
                    <a16:creationId xmlns:a16="http://schemas.microsoft.com/office/drawing/2014/main" id="{27D5F355-A94E-1159-1739-A17008FBF4E9}"/>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7" name="ZoneTexte 26">
                <a:extLst>
                  <a:ext uri="{FF2B5EF4-FFF2-40B4-BE49-F238E27FC236}">
                    <a16:creationId xmlns:a16="http://schemas.microsoft.com/office/drawing/2014/main" id="{307EC503-3566-79DF-EB1F-5B0EA16EFCB1}"/>
                  </a:ext>
                </a:extLst>
              </p:cNvPr>
              <p:cNvSpPr txBox="1"/>
              <p:nvPr/>
            </p:nvSpPr>
            <p:spPr>
              <a:xfrm>
                <a:off x="7081293" y="3906153"/>
                <a:ext cx="366440"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28" name="ZoneTexte 27">
                <a:extLst>
                  <a:ext uri="{FF2B5EF4-FFF2-40B4-BE49-F238E27FC236}">
                    <a16:creationId xmlns:a16="http://schemas.microsoft.com/office/drawing/2014/main" id="{66CB1C20-7347-5992-3D1D-F42F0252AB06}"/>
                  </a:ext>
                </a:extLst>
              </p:cNvPr>
              <p:cNvSpPr txBox="1"/>
              <p:nvPr/>
            </p:nvSpPr>
            <p:spPr>
              <a:xfrm>
                <a:off x="7273058" y="3906153"/>
                <a:ext cx="443114"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29" name="ZoneTexte 28">
                <a:extLst>
                  <a:ext uri="{FF2B5EF4-FFF2-40B4-BE49-F238E27FC236}">
                    <a16:creationId xmlns:a16="http://schemas.microsoft.com/office/drawing/2014/main" id="{56FE7795-19C1-27EF-2842-4F7781065BFA}"/>
                  </a:ext>
                </a:extLst>
              </p:cNvPr>
              <p:cNvSpPr txBox="1"/>
              <p:nvPr/>
            </p:nvSpPr>
            <p:spPr>
              <a:xfrm>
                <a:off x="7579905" y="3906153"/>
                <a:ext cx="406835"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30" name="ZoneTexte 29">
                <a:extLst>
                  <a:ext uri="{FF2B5EF4-FFF2-40B4-BE49-F238E27FC236}">
                    <a16:creationId xmlns:a16="http://schemas.microsoft.com/office/drawing/2014/main" id="{F5989328-0BC0-5381-7E12-791BE4851535}"/>
                  </a:ext>
                </a:extLst>
              </p:cNvPr>
              <p:cNvSpPr txBox="1"/>
              <p:nvPr/>
            </p:nvSpPr>
            <p:spPr>
              <a:xfrm>
                <a:off x="7883818" y="3906153"/>
                <a:ext cx="403777"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31" name="ZoneTexte 30">
                <a:extLst>
                  <a:ext uri="{FF2B5EF4-FFF2-40B4-BE49-F238E27FC236}">
                    <a16:creationId xmlns:a16="http://schemas.microsoft.com/office/drawing/2014/main" id="{9C3245D6-00C9-CF29-5FB7-FD7AD0AE711A}"/>
                  </a:ext>
                </a:extLst>
              </p:cNvPr>
              <p:cNvSpPr txBox="1"/>
              <p:nvPr/>
            </p:nvSpPr>
            <p:spPr>
              <a:xfrm>
                <a:off x="7070340" y="3266076"/>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32" name="Ellipse 31">
                <a:extLst>
                  <a:ext uri="{FF2B5EF4-FFF2-40B4-BE49-F238E27FC236}">
                    <a16:creationId xmlns:a16="http://schemas.microsoft.com/office/drawing/2014/main" id="{E8E299F7-0695-8443-32CA-CBAEE6E5ACCF}"/>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33" name="ZoneTexte 32">
                <a:extLst>
                  <a:ext uri="{FF2B5EF4-FFF2-40B4-BE49-F238E27FC236}">
                    <a16:creationId xmlns:a16="http://schemas.microsoft.com/office/drawing/2014/main" id="{36CE2D27-4CC8-9C2F-13B4-F33F57F56217}"/>
                  </a:ext>
                </a:extLst>
              </p:cNvPr>
              <p:cNvSpPr txBox="1"/>
              <p:nvPr/>
            </p:nvSpPr>
            <p:spPr>
              <a:xfrm>
                <a:off x="7097574" y="4667762"/>
                <a:ext cx="328397"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34" name="ZoneTexte 33">
                <a:extLst>
                  <a:ext uri="{FF2B5EF4-FFF2-40B4-BE49-F238E27FC236}">
                    <a16:creationId xmlns:a16="http://schemas.microsoft.com/office/drawing/2014/main" id="{3E012B3D-744C-B086-1E2B-A0212CC057E6}"/>
                  </a:ext>
                </a:extLst>
              </p:cNvPr>
              <p:cNvSpPr txBox="1"/>
              <p:nvPr/>
            </p:nvSpPr>
            <p:spPr>
              <a:xfrm>
                <a:off x="7330956" y="4667762"/>
                <a:ext cx="455202"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35" name="ZoneTexte 34">
                <a:extLst>
                  <a:ext uri="{FF2B5EF4-FFF2-40B4-BE49-F238E27FC236}">
                    <a16:creationId xmlns:a16="http://schemas.microsoft.com/office/drawing/2014/main" id="{F6104D68-0D16-B426-D020-6247E2593849}"/>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36" name="ZoneTexte 35">
                <a:extLst>
                  <a:ext uri="{FF2B5EF4-FFF2-40B4-BE49-F238E27FC236}">
                    <a16:creationId xmlns:a16="http://schemas.microsoft.com/office/drawing/2014/main" id="{41F6A5F6-96CC-CB6E-95E7-5CD0A4EF925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37" name="ZoneTexte 36">
                <a:extLst>
                  <a:ext uri="{FF2B5EF4-FFF2-40B4-BE49-F238E27FC236}">
                    <a16:creationId xmlns:a16="http://schemas.microsoft.com/office/drawing/2014/main" id="{0A19D612-F976-8E45-C7C3-8ED0509F34E6}"/>
                  </a:ext>
                </a:extLst>
              </p:cNvPr>
              <p:cNvSpPr txBox="1"/>
              <p:nvPr/>
            </p:nvSpPr>
            <p:spPr>
              <a:xfrm>
                <a:off x="7070340" y="4160802"/>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sp>
          <p:nvSpPr>
            <p:cNvPr id="47" name="Rectangle 46">
              <a:extLst>
                <a:ext uri="{FF2B5EF4-FFF2-40B4-BE49-F238E27FC236}">
                  <a16:creationId xmlns:a16="http://schemas.microsoft.com/office/drawing/2014/main" id="{324F017F-EA20-7506-95D1-694ED787D82F}"/>
                </a:ext>
              </a:extLst>
            </p:cNvPr>
            <p:cNvSpPr/>
            <p:nvPr/>
          </p:nvSpPr>
          <p:spPr>
            <a:xfrm>
              <a:off x="9683545" y="4126702"/>
              <a:ext cx="2067252" cy="222047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4" name="Ellipse 63">
              <a:extLst>
                <a:ext uri="{FF2B5EF4-FFF2-40B4-BE49-F238E27FC236}">
                  <a16:creationId xmlns:a16="http://schemas.microsoft.com/office/drawing/2014/main" id="{3661A6B0-E152-00EB-BAC6-7E529AB43B9A}"/>
                </a:ext>
              </a:extLst>
            </p:cNvPr>
            <p:cNvSpPr>
              <a:spLocks noChangeAspect="1"/>
            </p:cNvSpPr>
            <p:nvPr/>
          </p:nvSpPr>
          <p:spPr>
            <a:xfrm>
              <a:off x="9947119" y="5804492"/>
              <a:ext cx="192000" cy="192000"/>
            </a:xfrm>
            <a:prstGeom prst="ellipse">
              <a:avLst/>
            </a:prstGeom>
            <a:solidFill>
              <a:srgbClr val="C000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5" name="Ellipse 64">
              <a:extLst>
                <a:ext uri="{FF2B5EF4-FFF2-40B4-BE49-F238E27FC236}">
                  <a16:creationId xmlns:a16="http://schemas.microsoft.com/office/drawing/2014/main" id="{272E9785-DE66-C453-E917-E4A6B5BB2DB2}"/>
                </a:ext>
              </a:extLst>
            </p:cNvPr>
            <p:cNvSpPr>
              <a:spLocks noChangeAspect="1"/>
            </p:cNvSpPr>
            <p:nvPr/>
          </p:nvSpPr>
          <p:spPr>
            <a:xfrm>
              <a:off x="10693359" y="5804492"/>
              <a:ext cx="192000" cy="192000"/>
            </a:xfrm>
            <a:prstGeom prst="ellipse">
              <a:avLst/>
            </a:prstGeom>
            <a:solidFill>
              <a:schemeClr val="tx2">
                <a:lumMod val="60000"/>
                <a:lumOff val="40000"/>
              </a:schemeClr>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6" name="Ellipse 65">
              <a:extLst>
                <a:ext uri="{FF2B5EF4-FFF2-40B4-BE49-F238E27FC236}">
                  <a16:creationId xmlns:a16="http://schemas.microsoft.com/office/drawing/2014/main" id="{FE1FFEC2-18CE-6889-7F8B-E080F0948544}"/>
                </a:ext>
              </a:extLst>
            </p:cNvPr>
            <p:cNvSpPr>
              <a:spLocks noChangeAspect="1"/>
            </p:cNvSpPr>
            <p:nvPr/>
          </p:nvSpPr>
          <p:spPr>
            <a:xfrm>
              <a:off x="11066477" y="5804492"/>
              <a:ext cx="192000" cy="192000"/>
            </a:xfrm>
            <a:prstGeom prst="ellipse">
              <a:avLst/>
            </a:prstGeom>
            <a:solidFill>
              <a:srgbClr val="00B05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grpSp>
      <p:pic>
        <p:nvPicPr>
          <p:cNvPr id="3" name="Image 2">
            <a:extLst>
              <a:ext uri="{FF2B5EF4-FFF2-40B4-BE49-F238E27FC236}">
                <a16:creationId xmlns:a16="http://schemas.microsoft.com/office/drawing/2014/main" id="{66E21800-75BF-4F3E-7393-52DEB5AC9D16}"/>
              </a:ext>
            </a:extLst>
          </p:cNvPr>
          <p:cNvPicPr>
            <a:picLocks noChangeAspect="1"/>
          </p:cNvPicPr>
          <p:nvPr/>
        </p:nvPicPr>
        <p:blipFill>
          <a:blip r:embed="rId3"/>
          <a:stretch>
            <a:fillRect/>
          </a:stretch>
        </p:blipFill>
        <p:spPr>
          <a:xfrm>
            <a:off x="11112000" y="0"/>
            <a:ext cx="1080000" cy="1080000"/>
          </a:xfrm>
          <a:prstGeom prst="rect">
            <a:avLst/>
          </a:prstGeom>
        </p:spPr>
      </p:pic>
      <p:sp>
        <p:nvSpPr>
          <p:cNvPr id="67" name="ZoneTexte 66">
            <a:extLst>
              <a:ext uri="{FF2B5EF4-FFF2-40B4-BE49-F238E27FC236}">
                <a16:creationId xmlns:a16="http://schemas.microsoft.com/office/drawing/2014/main" id="{9A176A92-5626-2A46-7BEB-E3BA5B48BCD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7806749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163B7C-0A14-20E3-BEB3-E654D6E24CF6}"/>
              </a:ext>
            </a:extLst>
          </p:cNvPr>
          <p:cNvSpPr>
            <a:spLocks noGrp="1"/>
          </p:cNvSpPr>
          <p:nvPr>
            <p:ph type="title"/>
          </p:nvPr>
        </p:nvSpPr>
        <p:spPr/>
        <p:txBody>
          <a:bodyPr>
            <a:normAutofit fontScale="90000"/>
          </a:bodyPr>
          <a:lstStyle/>
          <a:p>
            <a:r>
              <a:rPr lang="fr-FR" dirty="0"/>
              <a:t>Outil 09 – Analyser les scénarios stratégiques</a:t>
            </a:r>
          </a:p>
        </p:txBody>
      </p:sp>
      <p:sp>
        <p:nvSpPr>
          <p:cNvPr id="4" name="Espace réservé de la date 3">
            <a:extLst>
              <a:ext uri="{FF2B5EF4-FFF2-40B4-BE49-F238E27FC236}">
                <a16:creationId xmlns:a16="http://schemas.microsoft.com/office/drawing/2014/main" id="{EFCBDF67-72FD-FF98-848B-05B448FC43E4}"/>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7780C966-1F38-130A-104B-7721C09DDE6A}"/>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CA7E2D0B-FD29-D1DD-2DCC-C605EFA034EF}"/>
              </a:ext>
            </a:extLst>
          </p:cNvPr>
          <p:cNvSpPr>
            <a:spLocks noGrp="1"/>
          </p:cNvSpPr>
          <p:nvPr>
            <p:ph type="sldNum" sz="quarter" idx="12"/>
          </p:nvPr>
        </p:nvSpPr>
        <p:spPr/>
        <p:txBody>
          <a:bodyPr/>
          <a:lstStyle/>
          <a:p>
            <a:fld id="{294A09A9-5501-47C1-A89A-A340965A2BE2}" type="slidenum">
              <a:rPr lang="fr-FR" smtClean="0"/>
              <a:pPr/>
              <a:t>86</a:t>
            </a:fld>
            <a:endParaRPr lang="fr-FR"/>
          </a:p>
        </p:txBody>
      </p:sp>
      <p:sp>
        <p:nvSpPr>
          <p:cNvPr id="3" name="Espace réservé du texte 2">
            <a:extLst>
              <a:ext uri="{FF2B5EF4-FFF2-40B4-BE49-F238E27FC236}">
                <a16:creationId xmlns:a16="http://schemas.microsoft.com/office/drawing/2014/main" id="{C4CCAA26-F056-7835-F29A-FAB748D430B4}"/>
              </a:ext>
            </a:extLst>
          </p:cNvPr>
          <p:cNvSpPr>
            <a:spLocks noGrp="1"/>
          </p:cNvSpPr>
          <p:nvPr>
            <p:ph type="body" sz="quarter" idx="13"/>
          </p:nvPr>
        </p:nvSpPr>
        <p:spPr/>
        <p:txBody>
          <a:bodyPr/>
          <a:lstStyle/>
          <a:p>
            <a:r>
              <a:rPr lang="fr-FR" dirty="0"/>
              <a:t>Quels chemins dans l’écosystème ?</a:t>
            </a:r>
          </a:p>
        </p:txBody>
      </p:sp>
      <p:pic>
        <p:nvPicPr>
          <p:cNvPr id="7" name="Image 6">
            <a:extLst>
              <a:ext uri="{FF2B5EF4-FFF2-40B4-BE49-F238E27FC236}">
                <a16:creationId xmlns:a16="http://schemas.microsoft.com/office/drawing/2014/main" id="{5964DF83-15A1-2ED6-8007-F9DDD214DA46}"/>
              </a:ext>
            </a:extLst>
          </p:cNvPr>
          <p:cNvPicPr>
            <a:picLocks noChangeAspect="1"/>
          </p:cNvPicPr>
          <p:nvPr/>
        </p:nvPicPr>
        <p:blipFill>
          <a:blip r:embed="rId2"/>
          <a:stretch>
            <a:fillRect/>
          </a:stretch>
        </p:blipFill>
        <p:spPr>
          <a:xfrm>
            <a:off x="4762827" y="1235423"/>
            <a:ext cx="5029965" cy="5029965"/>
          </a:xfrm>
          <a:prstGeom prst="rect">
            <a:avLst/>
          </a:prstGeom>
        </p:spPr>
      </p:pic>
      <p:pic>
        <p:nvPicPr>
          <p:cNvPr id="8" name="Image 7">
            <a:extLst>
              <a:ext uri="{FF2B5EF4-FFF2-40B4-BE49-F238E27FC236}">
                <a16:creationId xmlns:a16="http://schemas.microsoft.com/office/drawing/2014/main" id="{972F6E40-A32C-502C-1899-C62C77D9924C}"/>
              </a:ext>
            </a:extLst>
          </p:cNvPr>
          <p:cNvPicPr>
            <a:picLocks noChangeAspect="1"/>
          </p:cNvPicPr>
          <p:nvPr/>
        </p:nvPicPr>
        <p:blipFill>
          <a:blip r:embed="rId3"/>
          <a:stretch>
            <a:fillRect/>
          </a:stretch>
        </p:blipFill>
        <p:spPr>
          <a:xfrm>
            <a:off x="5595091" y="2067687"/>
            <a:ext cx="3365437" cy="3365437"/>
          </a:xfrm>
          <a:prstGeom prst="rect">
            <a:avLst/>
          </a:prstGeom>
        </p:spPr>
      </p:pic>
      <p:sp>
        <p:nvSpPr>
          <p:cNvPr id="9" name="Rectangle à coins arrondis 4">
            <a:extLst>
              <a:ext uri="{FF2B5EF4-FFF2-40B4-BE49-F238E27FC236}">
                <a16:creationId xmlns:a16="http://schemas.microsoft.com/office/drawing/2014/main" id="{76B43752-F3CE-ABCA-B7E6-11B8497A44EE}"/>
              </a:ext>
            </a:extLst>
          </p:cNvPr>
          <p:cNvSpPr/>
          <p:nvPr/>
        </p:nvSpPr>
        <p:spPr>
          <a:xfrm>
            <a:off x="5298540" y="1768379"/>
            <a:ext cx="684456"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0" name="Rectangle à coins arrondis 4">
            <a:extLst>
              <a:ext uri="{FF2B5EF4-FFF2-40B4-BE49-F238E27FC236}">
                <a16:creationId xmlns:a16="http://schemas.microsoft.com/office/drawing/2014/main" id="{2D791F04-A7CD-D232-1C27-C6A0512FA758}"/>
              </a:ext>
            </a:extLst>
          </p:cNvPr>
          <p:cNvSpPr/>
          <p:nvPr/>
        </p:nvSpPr>
        <p:spPr>
          <a:xfrm>
            <a:off x="5918237" y="3509034"/>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1" name="Rectangle à coins arrondis 4">
            <a:extLst>
              <a:ext uri="{FF2B5EF4-FFF2-40B4-BE49-F238E27FC236}">
                <a16:creationId xmlns:a16="http://schemas.microsoft.com/office/drawing/2014/main" id="{AF29538D-E06E-A4BC-D124-09B2F0A8EC43}"/>
              </a:ext>
            </a:extLst>
          </p:cNvPr>
          <p:cNvSpPr/>
          <p:nvPr/>
        </p:nvSpPr>
        <p:spPr>
          <a:xfrm>
            <a:off x="5036681" y="4233931"/>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2" name="Rectangle à coins arrondis 4">
            <a:extLst>
              <a:ext uri="{FF2B5EF4-FFF2-40B4-BE49-F238E27FC236}">
                <a16:creationId xmlns:a16="http://schemas.microsoft.com/office/drawing/2014/main" id="{D3AB223B-07F6-EB1E-7E10-1D3101192BC7}"/>
              </a:ext>
            </a:extLst>
          </p:cNvPr>
          <p:cNvSpPr/>
          <p:nvPr/>
        </p:nvSpPr>
        <p:spPr>
          <a:xfrm>
            <a:off x="8174866" y="4171491"/>
            <a:ext cx="672473"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3" name="Rectangle à coins arrondis 4">
            <a:extLst>
              <a:ext uri="{FF2B5EF4-FFF2-40B4-BE49-F238E27FC236}">
                <a16:creationId xmlns:a16="http://schemas.microsoft.com/office/drawing/2014/main" id="{A6279623-E29B-90FF-68AC-D1E6EB45D2D1}"/>
              </a:ext>
            </a:extLst>
          </p:cNvPr>
          <p:cNvSpPr/>
          <p:nvPr/>
        </p:nvSpPr>
        <p:spPr>
          <a:xfrm>
            <a:off x="8911674" y="4840032"/>
            <a:ext cx="722991"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4" name="Rectangle à coins arrondis 4">
            <a:extLst>
              <a:ext uri="{FF2B5EF4-FFF2-40B4-BE49-F238E27FC236}">
                <a16:creationId xmlns:a16="http://schemas.microsoft.com/office/drawing/2014/main" id="{0489EBE9-6598-F710-1227-C6313FA84385}"/>
              </a:ext>
            </a:extLst>
          </p:cNvPr>
          <p:cNvSpPr/>
          <p:nvPr/>
        </p:nvSpPr>
        <p:spPr>
          <a:xfrm>
            <a:off x="8951218" y="2529416"/>
            <a:ext cx="6834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5" name="Rectangle à coins arrondis 4">
            <a:extLst>
              <a:ext uri="{FF2B5EF4-FFF2-40B4-BE49-F238E27FC236}">
                <a16:creationId xmlns:a16="http://schemas.microsoft.com/office/drawing/2014/main" id="{1EC31929-5018-A53C-4896-6EA669ECAF9F}"/>
              </a:ext>
            </a:extLst>
          </p:cNvPr>
          <p:cNvSpPr/>
          <p:nvPr/>
        </p:nvSpPr>
        <p:spPr>
          <a:xfrm>
            <a:off x="6151977" y="5753687"/>
            <a:ext cx="22197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b="1" dirty="0">
                <a:solidFill>
                  <a:srgbClr val="252525"/>
                </a:solidFill>
                <a:latin typeface="Segoe UI" panose="020B0502040204020203" pitchFamily="34" charset="0"/>
                <a:cs typeface="Segoe UI" panose="020B0502040204020203" pitchFamily="34" charset="0"/>
              </a:rPr>
              <a:t>ÉCOSYSTÈME</a:t>
            </a:r>
          </a:p>
        </p:txBody>
      </p:sp>
      <p:sp>
        <p:nvSpPr>
          <p:cNvPr id="16" name="Rectangle 15">
            <a:extLst>
              <a:ext uri="{FF2B5EF4-FFF2-40B4-BE49-F238E27FC236}">
                <a16:creationId xmlns:a16="http://schemas.microsoft.com/office/drawing/2014/main" id="{3E3DAF98-7591-9722-65D4-AE78AF356A4F}"/>
              </a:ext>
            </a:extLst>
          </p:cNvPr>
          <p:cNvSpPr/>
          <p:nvPr/>
        </p:nvSpPr>
        <p:spPr bwMode="auto">
          <a:xfrm>
            <a:off x="2154300" y="3389052"/>
            <a:ext cx="2112235" cy="779771"/>
          </a:xfrm>
          <a:prstGeom prst="rect">
            <a:avLst/>
          </a:prstGeom>
          <a:noFill/>
          <a:ln w="9525" cap="flat" cmpd="sng" algn="ctr">
            <a:noFill/>
            <a:prstDash val="solid"/>
          </a:ln>
          <a:effectLst/>
        </p:spPr>
        <p:txBody>
          <a:bodyPr lIns="0" tIns="0" rIns="0" bIns="0" anchor="t"/>
          <a:lstStyle/>
          <a:p>
            <a:pPr>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endParaRPr lang="fr-FR" sz="1067" b="1" i="1" dirty="0">
              <a:solidFill>
                <a:srgbClr val="252525"/>
              </a:solidFill>
              <a:latin typeface="Segoe UI" panose="020B0502040204020203" pitchFamily="34" charset="0"/>
              <a:cs typeface="Segoe UI" panose="020B0502040204020203" pitchFamily="34" charset="0"/>
            </a:endParaRPr>
          </a:p>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directement reliée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au système (1</a:t>
            </a:r>
            <a:r>
              <a:rPr lang="fr-FR" sz="1067" i="1" baseline="30000"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niveau de relation)</a:t>
            </a:r>
          </a:p>
        </p:txBody>
      </p:sp>
      <p:pic>
        <p:nvPicPr>
          <p:cNvPr id="17" name="Image 16">
            <a:extLst>
              <a:ext uri="{FF2B5EF4-FFF2-40B4-BE49-F238E27FC236}">
                <a16:creationId xmlns:a16="http://schemas.microsoft.com/office/drawing/2014/main" id="{606CE113-D2D4-3C4C-D78A-9B9688C35E7C}"/>
              </a:ext>
            </a:extLst>
          </p:cNvPr>
          <p:cNvPicPr>
            <a:picLocks noChangeAspect="1"/>
          </p:cNvPicPr>
          <p:nvPr/>
        </p:nvPicPr>
        <p:blipFill>
          <a:blip r:embed="rId4"/>
          <a:stretch>
            <a:fillRect/>
          </a:stretch>
        </p:blipFill>
        <p:spPr>
          <a:xfrm>
            <a:off x="1587164" y="4298713"/>
            <a:ext cx="480000" cy="480000"/>
          </a:xfrm>
          <a:prstGeom prst="rect">
            <a:avLst/>
          </a:prstGeom>
        </p:spPr>
      </p:pic>
      <p:pic>
        <p:nvPicPr>
          <p:cNvPr id="18" name="Image 17">
            <a:extLst>
              <a:ext uri="{FF2B5EF4-FFF2-40B4-BE49-F238E27FC236}">
                <a16:creationId xmlns:a16="http://schemas.microsoft.com/office/drawing/2014/main" id="{D0CE420D-95BD-ED4A-5524-19D8BC4F3781}"/>
              </a:ext>
            </a:extLst>
          </p:cNvPr>
          <p:cNvPicPr>
            <a:picLocks noChangeAspect="1"/>
          </p:cNvPicPr>
          <p:nvPr/>
        </p:nvPicPr>
        <p:blipFill>
          <a:blip r:embed="rId5"/>
          <a:stretch>
            <a:fillRect/>
          </a:stretch>
        </p:blipFill>
        <p:spPr>
          <a:xfrm>
            <a:off x="1587164" y="3688823"/>
            <a:ext cx="505263" cy="480000"/>
          </a:xfrm>
          <a:prstGeom prst="rect">
            <a:avLst/>
          </a:prstGeom>
        </p:spPr>
      </p:pic>
      <p:pic>
        <p:nvPicPr>
          <p:cNvPr id="19" name="Image 18">
            <a:extLst>
              <a:ext uri="{FF2B5EF4-FFF2-40B4-BE49-F238E27FC236}">
                <a16:creationId xmlns:a16="http://schemas.microsoft.com/office/drawing/2014/main" id="{84EC06E0-6CB2-9425-8044-A3208C55FF28}"/>
              </a:ext>
            </a:extLst>
          </p:cNvPr>
          <p:cNvPicPr>
            <a:picLocks noChangeAspect="1"/>
          </p:cNvPicPr>
          <p:nvPr/>
        </p:nvPicPr>
        <p:blipFill>
          <a:blip r:embed="rId6"/>
          <a:stretch>
            <a:fillRect/>
          </a:stretch>
        </p:blipFill>
        <p:spPr>
          <a:xfrm>
            <a:off x="4240621" y="2077587"/>
            <a:ext cx="720000" cy="720000"/>
          </a:xfrm>
          <a:prstGeom prst="rect">
            <a:avLst/>
          </a:prstGeom>
        </p:spPr>
      </p:pic>
      <p:pic>
        <p:nvPicPr>
          <p:cNvPr id="20" name="Image 19">
            <a:extLst>
              <a:ext uri="{FF2B5EF4-FFF2-40B4-BE49-F238E27FC236}">
                <a16:creationId xmlns:a16="http://schemas.microsoft.com/office/drawing/2014/main" id="{83F61318-E5BB-D91E-66C8-A1D4889EC625}"/>
              </a:ext>
            </a:extLst>
          </p:cNvPr>
          <p:cNvPicPr>
            <a:picLocks noChangeAspect="1"/>
          </p:cNvPicPr>
          <p:nvPr/>
        </p:nvPicPr>
        <p:blipFill>
          <a:blip r:embed="rId6"/>
          <a:stretch>
            <a:fillRect/>
          </a:stretch>
        </p:blipFill>
        <p:spPr>
          <a:xfrm>
            <a:off x="9989865" y="3845592"/>
            <a:ext cx="720000" cy="720000"/>
          </a:xfrm>
          <a:prstGeom prst="rect">
            <a:avLst/>
          </a:prstGeom>
        </p:spPr>
      </p:pic>
      <p:pic>
        <p:nvPicPr>
          <p:cNvPr id="21" name="Image 20">
            <a:extLst>
              <a:ext uri="{FF2B5EF4-FFF2-40B4-BE49-F238E27FC236}">
                <a16:creationId xmlns:a16="http://schemas.microsoft.com/office/drawing/2014/main" id="{3D0B9CE2-503A-BA3E-694F-05621F6B0510}"/>
              </a:ext>
            </a:extLst>
          </p:cNvPr>
          <p:cNvPicPr>
            <a:picLocks noChangeAspect="1"/>
          </p:cNvPicPr>
          <p:nvPr/>
        </p:nvPicPr>
        <p:blipFill>
          <a:blip r:embed="rId7"/>
          <a:stretch>
            <a:fillRect/>
          </a:stretch>
        </p:blipFill>
        <p:spPr>
          <a:xfrm>
            <a:off x="5318349" y="2040391"/>
            <a:ext cx="720000" cy="720000"/>
          </a:xfrm>
          <a:prstGeom prst="rect">
            <a:avLst/>
          </a:prstGeom>
        </p:spPr>
      </p:pic>
      <p:pic>
        <p:nvPicPr>
          <p:cNvPr id="22" name="Image 21">
            <a:extLst>
              <a:ext uri="{FF2B5EF4-FFF2-40B4-BE49-F238E27FC236}">
                <a16:creationId xmlns:a16="http://schemas.microsoft.com/office/drawing/2014/main" id="{32094D6D-1BA3-6051-F405-A6C10504A017}"/>
              </a:ext>
            </a:extLst>
          </p:cNvPr>
          <p:cNvPicPr>
            <a:picLocks noChangeAspect="1"/>
          </p:cNvPicPr>
          <p:nvPr/>
        </p:nvPicPr>
        <p:blipFill>
          <a:blip r:embed="rId7"/>
          <a:stretch>
            <a:fillRect/>
          </a:stretch>
        </p:blipFill>
        <p:spPr>
          <a:xfrm>
            <a:off x="8924176" y="2811736"/>
            <a:ext cx="720000" cy="720000"/>
          </a:xfrm>
          <a:prstGeom prst="rect">
            <a:avLst/>
          </a:prstGeom>
        </p:spPr>
      </p:pic>
      <p:pic>
        <p:nvPicPr>
          <p:cNvPr id="23" name="Image 22">
            <a:extLst>
              <a:ext uri="{FF2B5EF4-FFF2-40B4-BE49-F238E27FC236}">
                <a16:creationId xmlns:a16="http://schemas.microsoft.com/office/drawing/2014/main" id="{8E314BC6-3C4C-20C8-AF81-551A1310BAA9}"/>
              </a:ext>
            </a:extLst>
          </p:cNvPr>
          <p:cNvPicPr>
            <a:picLocks noChangeAspect="1"/>
          </p:cNvPicPr>
          <p:nvPr/>
        </p:nvPicPr>
        <p:blipFill>
          <a:blip r:embed="rId7"/>
          <a:stretch>
            <a:fillRect/>
          </a:stretch>
        </p:blipFill>
        <p:spPr>
          <a:xfrm>
            <a:off x="8884197" y="4090675"/>
            <a:ext cx="720000" cy="720000"/>
          </a:xfrm>
          <a:prstGeom prst="rect">
            <a:avLst/>
          </a:prstGeom>
        </p:spPr>
      </p:pic>
      <p:pic>
        <p:nvPicPr>
          <p:cNvPr id="24" name="Image 23">
            <a:extLst>
              <a:ext uri="{FF2B5EF4-FFF2-40B4-BE49-F238E27FC236}">
                <a16:creationId xmlns:a16="http://schemas.microsoft.com/office/drawing/2014/main" id="{81F63B98-B6A5-D35C-3C56-C5A927A4D782}"/>
              </a:ext>
            </a:extLst>
          </p:cNvPr>
          <p:cNvPicPr>
            <a:picLocks noChangeAspect="1"/>
          </p:cNvPicPr>
          <p:nvPr/>
        </p:nvPicPr>
        <p:blipFill>
          <a:blip r:embed="rId8"/>
          <a:stretch>
            <a:fillRect/>
          </a:stretch>
        </p:blipFill>
        <p:spPr>
          <a:xfrm>
            <a:off x="5805582" y="4005723"/>
            <a:ext cx="720000" cy="720000"/>
          </a:xfrm>
          <a:prstGeom prst="rect">
            <a:avLst/>
          </a:prstGeom>
        </p:spPr>
      </p:pic>
      <p:pic>
        <p:nvPicPr>
          <p:cNvPr id="25" name="Image 24">
            <a:extLst>
              <a:ext uri="{FF2B5EF4-FFF2-40B4-BE49-F238E27FC236}">
                <a16:creationId xmlns:a16="http://schemas.microsoft.com/office/drawing/2014/main" id="{FC0C59F3-CA68-E72D-AAB7-0E378F757C0F}"/>
              </a:ext>
            </a:extLst>
          </p:cNvPr>
          <p:cNvPicPr>
            <a:picLocks noChangeAspect="1"/>
          </p:cNvPicPr>
          <p:nvPr/>
        </p:nvPicPr>
        <p:blipFill>
          <a:blip r:embed="rId8"/>
          <a:stretch>
            <a:fillRect/>
          </a:stretch>
        </p:blipFill>
        <p:spPr>
          <a:xfrm>
            <a:off x="8132218" y="3427443"/>
            <a:ext cx="720000" cy="720000"/>
          </a:xfrm>
          <a:prstGeom prst="rect">
            <a:avLst/>
          </a:prstGeom>
        </p:spPr>
      </p:pic>
      <p:pic>
        <p:nvPicPr>
          <p:cNvPr id="26" name="Image 25">
            <a:extLst>
              <a:ext uri="{FF2B5EF4-FFF2-40B4-BE49-F238E27FC236}">
                <a16:creationId xmlns:a16="http://schemas.microsoft.com/office/drawing/2014/main" id="{4221BA11-8F34-1B9C-6F65-949E6DDA073B}"/>
              </a:ext>
            </a:extLst>
          </p:cNvPr>
          <p:cNvPicPr>
            <a:picLocks noChangeAspect="1"/>
          </p:cNvPicPr>
          <p:nvPr/>
        </p:nvPicPr>
        <p:blipFill>
          <a:blip r:embed="rId9"/>
          <a:stretch>
            <a:fillRect/>
          </a:stretch>
        </p:blipFill>
        <p:spPr>
          <a:xfrm>
            <a:off x="10208445" y="2380976"/>
            <a:ext cx="833221" cy="833221"/>
          </a:xfrm>
          <a:prstGeom prst="rect">
            <a:avLst/>
          </a:prstGeom>
        </p:spPr>
      </p:pic>
      <p:pic>
        <p:nvPicPr>
          <p:cNvPr id="27" name="Image 26">
            <a:extLst>
              <a:ext uri="{FF2B5EF4-FFF2-40B4-BE49-F238E27FC236}">
                <a16:creationId xmlns:a16="http://schemas.microsoft.com/office/drawing/2014/main" id="{4B58B2D1-A6AE-C5D9-6E21-650810EE7D7C}"/>
              </a:ext>
            </a:extLst>
          </p:cNvPr>
          <p:cNvPicPr>
            <a:picLocks noChangeAspect="1"/>
          </p:cNvPicPr>
          <p:nvPr/>
        </p:nvPicPr>
        <p:blipFill>
          <a:blip r:embed="rId9"/>
          <a:stretch>
            <a:fillRect/>
          </a:stretch>
        </p:blipFill>
        <p:spPr>
          <a:xfrm>
            <a:off x="4633444" y="5447079"/>
            <a:ext cx="833221" cy="833221"/>
          </a:xfrm>
          <a:prstGeom prst="rect">
            <a:avLst/>
          </a:prstGeom>
        </p:spPr>
      </p:pic>
      <p:pic>
        <p:nvPicPr>
          <p:cNvPr id="28" name="Image 27">
            <a:extLst>
              <a:ext uri="{FF2B5EF4-FFF2-40B4-BE49-F238E27FC236}">
                <a16:creationId xmlns:a16="http://schemas.microsoft.com/office/drawing/2014/main" id="{721864E5-5D2B-5E25-490A-86C99C8CFC79}"/>
              </a:ext>
            </a:extLst>
          </p:cNvPr>
          <p:cNvPicPr>
            <a:picLocks noChangeAspect="1"/>
          </p:cNvPicPr>
          <p:nvPr/>
        </p:nvPicPr>
        <p:blipFill>
          <a:blip r:embed="rId10"/>
          <a:stretch>
            <a:fillRect/>
          </a:stretch>
        </p:blipFill>
        <p:spPr>
          <a:xfrm>
            <a:off x="4950201" y="2394296"/>
            <a:ext cx="329689" cy="86585"/>
          </a:xfrm>
          <a:prstGeom prst="rect">
            <a:avLst/>
          </a:prstGeom>
        </p:spPr>
      </p:pic>
      <p:pic>
        <p:nvPicPr>
          <p:cNvPr id="29" name="Image 28">
            <a:extLst>
              <a:ext uri="{FF2B5EF4-FFF2-40B4-BE49-F238E27FC236}">
                <a16:creationId xmlns:a16="http://schemas.microsoft.com/office/drawing/2014/main" id="{335CCD50-BA86-8E6F-40AC-B2A69440825F}"/>
              </a:ext>
            </a:extLst>
          </p:cNvPr>
          <p:cNvPicPr>
            <a:picLocks noChangeAspect="1"/>
          </p:cNvPicPr>
          <p:nvPr/>
        </p:nvPicPr>
        <p:blipFill>
          <a:blip r:embed="rId11"/>
          <a:stretch>
            <a:fillRect/>
          </a:stretch>
        </p:blipFill>
        <p:spPr>
          <a:xfrm>
            <a:off x="5866990" y="2719709"/>
            <a:ext cx="188855" cy="175036"/>
          </a:xfrm>
          <a:prstGeom prst="rect">
            <a:avLst/>
          </a:prstGeom>
        </p:spPr>
      </p:pic>
      <p:pic>
        <p:nvPicPr>
          <p:cNvPr id="30" name="Image 29">
            <a:extLst>
              <a:ext uri="{FF2B5EF4-FFF2-40B4-BE49-F238E27FC236}">
                <a16:creationId xmlns:a16="http://schemas.microsoft.com/office/drawing/2014/main" id="{B496547C-BC6F-DFEE-CE5D-75956BE964FB}"/>
              </a:ext>
            </a:extLst>
          </p:cNvPr>
          <p:cNvPicPr>
            <a:picLocks noChangeAspect="1"/>
          </p:cNvPicPr>
          <p:nvPr/>
        </p:nvPicPr>
        <p:blipFill>
          <a:blip r:embed="rId12"/>
          <a:stretch>
            <a:fillRect/>
          </a:stretch>
        </p:blipFill>
        <p:spPr>
          <a:xfrm>
            <a:off x="9535473" y="3446927"/>
            <a:ext cx="523037" cy="533568"/>
          </a:xfrm>
          <a:prstGeom prst="rect">
            <a:avLst/>
          </a:prstGeom>
        </p:spPr>
      </p:pic>
      <p:sp>
        <p:nvSpPr>
          <p:cNvPr id="31" name="Rectangle à coins arrondis 4">
            <a:extLst>
              <a:ext uri="{FF2B5EF4-FFF2-40B4-BE49-F238E27FC236}">
                <a16:creationId xmlns:a16="http://schemas.microsoft.com/office/drawing/2014/main" id="{7E466565-D3E6-F212-87CD-72CCFFDB63A7}"/>
              </a:ext>
            </a:extLst>
          </p:cNvPr>
          <p:cNvSpPr/>
          <p:nvPr/>
        </p:nvSpPr>
        <p:spPr>
          <a:xfrm>
            <a:off x="4008049" y="5583107"/>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sp>
        <p:nvSpPr>
          <p:cNvPr id="32" name="Rectangle à coins arrondis 4">
            <a:extLst>
              <a:ext uri="{FF2B5EF4-FFF2-40B4-BE49-F238E27FC236}">
                <a16:creationId xmlns:a16="http://schemas.microsoft.com/office/drawing/2014/main" id="{11E42524-9279-894C-9267-A7F43CFA1989}"/>
              </a:ext>
            </a:extLst>
          </p:cNvPr>
          <p:cNvSpPr/>
          <p:nvPr/>
        </p:nvSpPr>
        <p:spPr>
          <a:xfrm>
            <a:off x="10915261" y="2544799"/>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pic>
        <p:nvPicPr>
          <p:cNvPr id="33" name="Image 32">
            <a:extLst>
              <a:ext uri="{FF2B5EF4-FFF2-40B4-BE49-F238E27FC236}">
                <a16:creationId xmlns:a16="http://schemas.microsoft.com/office/drawing/2014/main" id="{BEC30002-5361-3C37-0F12-788FB74432CC}"/>
              </a:ext>
            </a:extLst>
          </p:cNvPr>
          <p:cNvPicPr>
            <a:picLocks noChangeAspect="1"/>
          </p:cNvPicPr>
          <p:nvPr/>
        </p:nvPicPr>
        <p:blipFill>
          <a:blip r:embed="rId13"/>
          <a:stretch>
            <a:fillRect/>
          </a:stretch>
        </p:blipFill>
        <p:spPr>
          <a:xfrm>
            <a:off x="6585660" y="2943957"/>
            <a:ext cx="1384300" cy="1612900"/>
          </a:xfrm>
          <a:prstGeom prst="rect">
            <a:avLst/>
          </a:prstGeom>
        </p:spPr>
      </p:pic>
      <p:sp>
        <p:nvSpPr>
          <p:cNvPr id="34" name="Rectangle à coins arrondis 4">
            <a:extLst>
              <a:ext uri="{FF2B5EF4-FFF2-40B4-BE49-F238E27FC236}">
                <a16:creationId xmlns:a16="http://schemas.microsoft.com/office/drawing/2014/main" id="{4F28F4B6-9F93-344F-BD3A-5983B81DB532}"/>
              </a:ext>
            </a:extLst>
          </p:cNvPr>
          <p:cNvSpPr/>
          <p:nvPr/>
        </p:nvSpPr>
        <p:spPr>
          <a:xfrm>
            <a:off x="6638342" y="4069787"/>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933" b="1" dirty="0">
                <a:solidFill>
                  <a:srgbClr val="252525"/>
                </a:solidFill>
                <a:latin typeface="Segoe UI" panose="020B0502040204020203" pitchFamily="34" charset="0"/>
                <a:cs typeface="Segoe UI" panose="020B0502040204020203" pitchFamily="34" charset="0"/>
              </a:rPr>
              <a:t>OBJET DE L’ÉTUDE</a:t>
            </a:r>
          </a:p>
        </p:txBody>
      </p:sp>
      <p:sp>
        <p:nvSpPr>
          <p:cNvPr id="35" name="Rectangle à coins arrondis 4">
            <a:extLst>
              <a:ext uri="{FF2B5EF4-FFF2-40B4-BE49-F238E27FC236}">
                <a16:creationId xmlns:a16="http://schemas.microsoft.com/office/drawing/2014/main" id="{82629880-010D-18CC-375E-E3EE4EE2CAE8}"/>
              </a:ext>
            </a:extLst>
          </p:cNvPr>
          <p:cNvSpPr/>
          <p:nvPr/>
        </p:nvSpPr>
        <p:spPr>
          <a:xfrm>
            <a:off x="6638342" y="3810564"/>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dirty="0">
                <a:solidFill>
                  <a:srgbClr val="252525"/>
                </a:solidFill>
                <a:latin typeface="Segoe UI" panose="020B0502040204020203" pitchFamily="34" charset="0"/>
                <a:cs typeface="Segoe UI" panose="020B0502040204020203" pitchFamily="34" charset="0"/>
              </a:rPr>
              <a:t>Valeurs métier</a:t>
            </a:r>
          </a:p>
          <a:p>
            <a:pPr algn="ctr">
              <a:lnSpc>
                <a:spcPts val="1067"/>
              </a:lnSpc>
            </a:pPr>
            <a:r>
              <a:rPr lang="fr-FR" sz="1067" dirty="0">
                <a:solidFill>
                  <a:srgbClr val="252525"/>
                </a:solidFill>
                <a:latin typeface="Segoe UI" panose="020B0502040204020203" pitchFamily="34" charset="0"/>
                <a:cs typeface="Segoe UI" panose="020B0502040204020203" pitchFamily="34" charset="0"/>
              </a:rPr>
              <a:t>Biens supports</a:t>
            </a:r>
          </a:p>
        </p:txBody>
      </p:sp>
      <p:pic>
        <p:nvPicPr>
          <p:cNvPr id="36" name="Image 35">
            <a:extLst>
              <a:ext uri="{FF2B5EF4-FFF2-40B4-BE49-F238E27FC236}">
                <a16:creationId xmlns:a16="http://schemas.microsoft.com/office/drawing/2014/main" id="{252AB2E5-6057-2923-8773-6D7DDB1C8A3A}"/>
              </a:ext>
            </a:extLst>
          </p:cNvPr>
          <p:cNvPicPr>
            <a:picLocks noChangeAspect="1"/>
          </p:cNvPicPr>
          <p:nvPr/>
        </p:nvPicPr>
        <p:blipFill>
          <a:blip r:embed="rId14"/>
          <a:stretch>
            <a:fillRect/>
          </a:stretch>
        </p:blipFill>
        <p:spPr>
          <a:xfrm>
            <a:off x="6557490" y="3335619"/>
            <a:ext cx="161704" cy="149872"/>
          </a:xfrm>
          <a:prstGeom prst="rect">
            <a:avLst/>
          </a:prstGeom>
        </p:spPr>
      </p:pic>
      <p:pic>
        <p:nvPicPr>
          <p:cNvPr id="37" name="Image 36">
            <a:extLst>
              <a:ext uri="{FF2B5EF4-FFF2-40B4-BE49-F238E27FC236}">
                <a16:creationId xmlns:a16="http://schemas.microsoft.com/office/drawing/2014/main" id="{F3A179D3-BED4-9CE6-7136-CD20886BA9CD}"/>
              </a:ext>
            </a:extLst>
          </p:cNvPr>
          <p:cNvPicPr>
            <a:picLocks noChangeAspect="1"/>
          </p:cNvPicPr>
          <p:nvPr/>
        </p:nvPicPr>
        <p:blipFill>
          <a:blip r:embed="rId15"/>
          <a:stretch>
            <a:fillRect/>
          </a:stretch>
        </p:blipFill>
        <p:spPr>
          <a:xfrm>
            <a:off x="6482131" y="4108270"/>
            <a:ext cx="169631" cy="131935"/>
          </a:xfrm>
          <a:prstGeom prst="rect">
            <a:avLst/>
          </a:prstGeom>
        </p:spPr>
      </p:pic>
      <p:sp>
        <p:nvSpPr>
          <p:cNvPr id="38" name="Rectangle 37">
            <a:extLst>
              <a:ext uri="{FF2B5EF4-FFF2-40B4-BE49-F238E27FC236}">
                <a16:creationId xmlns:a16="http://schemas.microsoft.com/office/drawing/2014/main" id="{D7698480-7E46-6315-B6A6-DC1507F30046}"/>
              </a:ext>
            </a:extLst>
          </p:cNvPr>
          <p:cNvSpPr/>
          <p:nvPr/>
        </p:nvSpPr>
        <p:spPr bwMode="auto">
          <a:xfrm>
            <a:off x="2157336" y="4298713"/>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(2</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a:t>
            </a:r>
            <a:endParaRPr lang="en-GB" sz="1067" i="1" dirty="0">
              <a:solidFill>
                <a:srgbClr val="252525"/>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A4FACCEB-B048-0E61-1D5F-2B807B7B0663}"/>
              </a:ext>
            </a:extLst>
          </p:cNvPr>
          <p:cNvPicPr>
            <a:picLocks noChangeAspect="1"/>
          </p:cNvPicPr>
          <p:nvPr/>
        </p:nvPicPr>
        <p:blipFill>
          <a:blip r:embed="rId8"/>
          <a:stretch>
            <a:fillRect/>
          </a:stretch>
        </p:blipFill>
        <p:spPr>
          <a:xfrm>
            <a:off x="5918342" y="2783285"/>
            <a:ext cx="720000" cy="720000"/>
          </a:xfrm>
          <a:prstGeom prst="rect">
            <a:avLst/>
          </a:prstGeom>
        </p:spPr>
      </p:pic>
      <p:pic>
        <p:nvPicPr>
          <p:cNvPr id="40" name="Image 39">
            <a:extLst>
              <a:ext uri="{FF2B5EF4-FFF2-40B4-BE49-F238E27FC236}">
                <a16:creationId xmlns:a16="http://schemas.microsoft.com/office/drawing/2014/main" id="{06F126C4-51B7-7263-95D1-65454F900879}"/>
              </a:ext>
            </a:extLst>
          </p:cNvPr>
          <p:cNvPicPr>
            <a:picLocks noChangeAspect="1"/>
          </p:cNvPicPr>
          <p:nvPr/>
        </p:nvPicPr>
        <p:blipFill>
          <a:blip r:embed="rId15"/>
          <a:stretch>
            <a:fillRect/>
          </a:stretch>
        </p:blipFill>
        <p:spPr>
          <a:xfrm rot="1933674">
            <a:off x="7983123" y="3785475"/>
            <a:ext cx="169631" cy="131935"/>
          </a:xfrm>
          <a:prstGeom prst="rect">
            <a:avLst/>
          </a:prstGeom>
        </p:spPr>
      </p:pic>
      <p:pic>
        <p:nvPicPr>
          <p:cNvPr id="41" name="Image 40">
            <a:extLst>
              <a:ext uri="{FF2B5EF4-FFF2-40B4-BE49-F238E27FC236}">
                <a16:creationId xmlns:a16="http://schemas.microsoft.com/office/drawing/2014/main" id="{FDE90BDB-801F-30E9-CC8C-1FCE2497772B}"/>
              </a:ext>
            </a:extLst>
          </p:cNvPr>
          <p:cNvPicPr>
            <a:picLocks noChangeAspect="1"/>
          </p:cNvPicPr>
          <p:nvPr/>
        </p:nvPicPr>
        <p:blipFill>
          <a:blip r:embed="rId11"/>
          <a:stretch>
            <a:fillRect/>
          </a:stretch>
        </p:blipFill>
        <p:spPr>
          <a:xfrm rot="16836322">
            <a:off x="8786434" y="3406812"/>
            <a:ext cx="231000" cy="214097"/>
          </a:xfrm>
          <a:prstGeom prst="rect">
            <a:avLst/>
          </a:prstGeom>
        </p:spPr>
      </p:pic>
      <p:pic>
        <p:nvPicPr>
          <p:cNvPr id="42" name="Image 41">
            <a:extLst>
              <a:ext uri="{FF2B5EF4-FFF2-40B4-BE49-F238E27FC236}">
                <a16:creationId xmlns:a16="http://schemas.microsoft.com/office/drawing/2014/main" id="{F536F3A8-F315-6EFC-E270-501C7F662C9B}"/>
              </a:ext>
            </a:extLst>
          </p:cNvPr>
          <p:cNvPicPr>
            <a:picLocks noChangeAspect="1"/>
          </p:cNvPicPr>
          <p:nvPr/>
        </p:nvPicPr>
        <p:blipFill>
          <a:blip r:embed="rId11"/>
          <a:stretch>
            <a:fillRect/>
          </a:stretch>
        </p:blipFill>
        <p:spPr>
          <a:xfrm rot="4763678" flipV="1">
            <a:off x="8760264" y="4001221"/>
            <a:ext cx="231000" cy="214097"/>
          </a:xfrm>
          <a:prstGeom prst="rect">
            <a:avLst/>
          </a:prstGeom>
        </p:spPr>
      </p:pic>
      <p:cxnSp>
        <p:nvCxnSpPr>
          <p:cNvPr id="43" name="Connecteur droit avec flèche 42">
            <a:extLst>
              <a:ext uri="{FF2B5EF4-FFF2-40B4-BE49-F238E27FC236}">
                <a16:creationId xmlns:a16="http://schemas.microsoft.com/office/drawing/2014/main" id="{B09153A9-C923-48DA-15CC-90A217C14191}"/>
              </a:ext>
            </a:extLst>
          </p:cNvPr>
          <p:cNvCxnSpPr>
            <a:cxnSpLocks/>
          </p:cNvCxnSpPr>
          <p:nvPr/>
        </p:nvCxnSpPr>
        <p:spPr>
          <a:xfrm flipV="1">
            <a:off x="5327695" y="4425936"/>
            <a:ext cx="1566343" cy="131284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CB870F3-E933-771F-C154-E944FAE4D4DA}"/>
              </a:ext>
            </a:extLst>
          </p:cNvPr>
          <p:cNvCxnSpPr>
            <a:cxnSpLocks/>
          </p:cNvCxnSpPr>
          <p:nvPr/>
        </p:nvCxnSpPr>
        <p:spPr>
          <a:xfrm flipV="1">
            <a:off x="5154591" y="4590081"/>
            <a:ext cx="763645" cy="95415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7A9C0C1F-A74F-4343-4EE9-C56490506EA9}"/>
              </a:ext>
            </a:extLst>
          </p:cNvPr>
          <p:cNvCxnSpPr>
            <a:cxnSpLocks/>
            <a:stCxn id="22" idx="3"/>
          </p:cNvCxnSpPr>
          <p:nvPr/>
        </p:nvCxnSpPr>
        <p:spPr>
          <a:xfrm flipV="1">
            <a:off x="9644177" y="2942258"/>
            <a:ext cx="705689" cy="22947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02423444-2619-39CE-E381-F149B08A54A3}"/>
              </a:ext>
            </a:extLst>
          </p:cNvPr>
          <p:cNvCxnSpPr>
            <a:cxnSpLocks/>
            <a:stCxn id="20" idx="0"/>
          </p:cNvCxnSpPr>
          <p:nvPr/>
        </p:nvCxnSpPr>
        <p:spPr>
          <a:xfrm flipV="1">
            <a:off x="10349866" y="3076626"/>
            <a:ext cx="157700" cy="76896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7" name="Image 46">
            <a:extLst>
              <a:ext uri="{FF2B5EF4-FFF2-40B4-BE49-F238E27FC236}">
                <a16:creationId xmlns:a16="http://schemas.microsoft.com/office/drawing/2014/main" id="{4CEE6332-033F-4342-9BFC-718935D38FEF}"/>
              </a:ext>
            </a:extLst>
          </p:cNvPr>
          <p:cNvPicPr>
            <a:picLocks noChangeAspect="1"/>
          </p:cNvPicPr>
          <p:nvPr/>
        </p:nvPicPr>
        <p:blipFill>
          <a:blip r:embed="rId6"/>
          <a:stretch>
            <a:fillRect/>
          </a:stretch>
        </p:blipFill>
        <p:spPr>
          <a:xfrm>
            <a:off x="1592117" y="4908604"/>
            <a:ext cx="500309" cy="500309"/>
          </a:xfrm>
          <a:prstGeom prst="rect">
            <a:avLst/>
          </a:prstGeom>
        </p:spPr>
      </p:pic>
      <p:sp>
        <p:nvSpPr>
          <p:cNvPr id="48" name="Rectangle 47">
            <a:extLst>
              <a:ext uri="{FF2B5EF4-FFF2-40B4-BE49-F238E27FC236}">
                <a16:creationId xmlns:a16="http://schemas.microsoft.com/office/drawing/2014/main" id="{C9B6FAD0-0FBE-1B8B-7A25-26B5DCA5D26B}"/>
              </a:ext>
            </a:extLst>
          </p:cNvPr>
          <p:cNvSpPr/>
          <p:nvPr/>
        </p:nvSpPr>
        <p:spPr bwMode="auto">
          <a:xfrm>
            <a:off x="2154300" y="4854477"/>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(3</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 ou plus)</a:t>
            </a:r>
            <a:endParaRPr lang="en-GB" sz="1067" i="1" dirty="0">
              <a:solidFill>
                <a:srgbClr val="252525"/>
              </a:solidFill>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F7EDE251-D94A-2BAC-133E-E06ED8F6C7B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43628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2"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500"/>
                                        <p:tgtEl>
                                          <p:spTgt spid="42"/>
                                        </p:tgtEl>
                                      </p:cBhvr>
                                    </p:animEffect>
                                  </p:childTnLst>
                                </p:cTn>
                              </p:par>
                              <p:par>
                                <p:cTn id="69" presetID="22" presetClass="entr" presetSubtype="2"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right)">
                                      <p:cBhvr>
                                        <p:cTn id="71" dur="500"/>
                                        <p:tgtEl>
                                          <p:spTgt spid="41"/>
                                        </p:tgtEl>
                                      </p:cBhvr>
                                    </p:animEffect>
                                  </p:childTnLst>
                                </p:cTn>
                              </p:par>
                              <p:par>
                                <p:cTn id="72" presetID="22" presetClass="entr" presetSubtype="8"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childTnLst>
                          </p:cTn>
                        </p:par>
                        <p:par>
                          <p:cTn id="89" fill="hold">
                            <p:stCondLst>
                              <p:cond delay="500"/>
                            </p:stCondLst>
                            <p:childTnLst>
                              <p:par>
                                <p:cTn id="90" presetID="16" presetClass="entr" presetSubtype="37"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arn(outVertical)">
                                      <p:cBhvr>
                                        <p:cTn id="92" dur="500"/>
                                        <p:tgtEl>
                                          <p:spTgt spid="30"/>
                                        </p:tgtEl>
                                      </p:cBhvr>
                                    </p:animEffect>
                                  </p:childTnLst>
                                </p:cTn>
                              </p:par>
                              <p:par>
                                <p:cTn id="93" presetID="16" presetClass="entr" presetSubtype="37"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barn(outVertical)">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nodeType="click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barn(outVertical)">
                                      <p:cBhvr>
                                        <p:cTn id="114" dur="500"/>
                                        <p:tgtEl>
                                          <p:spTgt spid="43"/>
                                        </p:tgtEl>
                                      </p:cBhvr>
                                    </p:animEffect>
                                  </p:childTnLst>
                                </p:cTn>
                              </p:par>
                            </p:childTnLst>
                          </p:cTn>
                        </p:par>
                        <p:par>
                          <p:cTn id="115" fill="hold">
                            <p:stCondLst>
                              <p:cond delay="500"/>
                            </p:stCondLst>
                            <p:childTnLst>
                              <p:par>
                                <p:cTn id="116" presetID="16" presetClass="entr" presetSubtype="37" fill="hold" nodeType="afterEffect">
                                  <p:stCondLst>
                                    <p:cond delay="1000"/>
                                  </p:stCondLst>
                                  <p:childTnLst>
                                    <p:set>
                                      <p:cBhvr>
                                        <p:cTn id="117" dur="1" fill="hold">
                                          <p:stCondLst>
                                            <p:cond delay="0"/>
                                          </p:stCondLst>
                                        </p:cTn>
                                        <p:tgtEl>
                                          <p:spTgt spid="44"/>
                                        </p:tgtEl>
                                        <p:attrNameLst>
                                          <p:attrName>style.visibility</p:attrName>
                                        </p:attrNameLst>
                                      </p:cBhvr>
                                      <p:to>
                                        <p:strVal val="visible"/>
                                      </p:to>
                                    </p:set>
                                    <p:animEffect transition="in" filter="barn(outVertical)">
                                      <p:cBhvr>
                                        <p:cTn id="118" dur="500"/>
                                        <p:tgtEl>
                                          <p:spTgt spid="44"/>
                                        </p:tgtEl>
                                      </p:cBhvr>
                                    </p:animEffect>
                                  </p:childTnLst>
                                </p:cTn>
                              </p:par>
                            </p:childTnLst>
                          </p:cTn>
                        </p:par>
                        <p:par>
                          <p:cTn id="119" fill="hold">
                            <p:stCondLst>
                              <p:cond delay="2000"/>
                            </p:stCondLst>
                            <p:childTnLst>
                              <p:par>
                                <p:cTn id="120" presetID="16" presetClass="entr" presetSubtype="37" fill="hold" nodeType="afterEffect">
                                  <p:stCondLst>
                                    <p:cond delay="1000"/>
                                  </p:stCondLst>
                                  <p:childTnLst>
                                    <p:set>
                                      <p:cBhvr>
                                        <p:cTn id="121" dur="1" fill="hold">
                                          <p:stCondLst>
                                            <p:cond delay="0"/>
                                          </p:stCondLst>
                                        </p:cTn>
                                        <p:tgtEl>
                                          <p:spTgt spid="45"/>
                                        </p:tgtEl>
                                        <p:attrNameLst>
                                          <p:attrName>style.visibility</p:attrName>
                                        </p:attrNameLst>
                                      </p:cBhvr>
                                      <p:to>
                                        <p:strVal val="visible"/>
                                      </p:to>
                                    </p:set>
                                    <p:animEffect transition="in" filter="barn(outVertical)">
                                      <p:cBhvr>
                                        <p:cTn id="122" dur="500"/>
                                        <p:tgtEl>
                                          <p:spTgt spid="45"/>
                                        </p:tgtEl>
                                      </p:cBhvr>
                                    </p:animEffect>
                                  </p:childTnLst>
                                </p:cTn>
                              </p:par>
                            </p:childTnLst>
                          </p:cTn>
                        </p:par>
                        <p:par>
                          <p:cTn id="123" fill="hold">
                            <p:stCondLst>
                              <p:cond delay="3500"/>
                            </p:stCondLst>
                            <p:childTnLst>
                              <p:par>
                                <p:cTn id="124" presetID="16" presetClass="entr" presetSubtype="42" fill="hold" nodeType="afterEffect">
                                  <p:stCondLst>
                                    <p:cond delay="1000"/>
                                  </p:stCondLst>
                                  <p:childTnLst>
                                    <p:set>
                                      <p:cBhvr>
                                        <p:cTn id="125" dur="1" fill="hold">
                                          <p:stCondLst>
                                            <p:cond delay="0"/>
                                          </p:stCondLst>
                                        </p:cTn>
                                        <p:tgtEl>
                                          <p:spTgt spid="46"/>
                                        </p:tgtEl>
                                        <p:attrNameLst>
                                          <p:attrName>style.visibility</p:attrName>
                                        </p:attrNameLst>
                                      </p:cBhvr>
                                      <p:to>
                                        <p:strVal val="visible"/>
                                      </p:to>
                                    </p:set>
                                    <p:animEffect transition="in" filter="barn(outHorizontal)">
                                      <p:cBhvr>
                                        <p:cTn id="1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P spid="31" grpId="0"/>
      <p:bldP spid="32" grpId="0"/>
      <p:bldP spid="38" grpId="0"/>
      <p:bldP spid="4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ED4E-3EE4-E266-7D35-4214D3DE623C}"/>
              </a:ext>
            </a:extLst>
          </p:cNvPr>
          <p:cNvSpPr>
            <a:spLocks noGrp="1"/>
          </p:cNvSpPr>
          <p:nvPr>
            <p:ph type="title"/>
          </p:nvPr>
        </p:nvSpPr>
        <p:spPr/>
        <p:txBody>
          <a:bodyPr>
            <a:normAutofit fontScale="90000"/>
          </a:bodyPr>
          <a:lstStyle/>
          <a:p>
            <a:r>
              <a:rPr lang="fr-FR" dirty="0"/>
              <a:t>La démarche</a:t>
            </a:r>
          </a:p>
        </p:txBody>
      </p:sp>
      <p:sp>
        <p:nvSpPr>
          <p:cNvPr id="58" name="Espace réservé du contenu 57">
            <a:extLst>
              <a:ext uri="{FF2B5EF4-FFF2-40B4-BE49-F238E27FC236}">
                <a16:creationId xmlns:a16="http://schemas.microsoft.com/office/drawing/2014/main" id="{D525CAA0-E79A-23A1-D73A-38093443BF96}"/>
              </a:ext>
            </a:extLst>
          </p:cNvPr>
          <p:cNvSpPr>
            <a:spLocks noGrp="1"/>
          </p:cNvSpPr>
          <p:nvPr>
            <p:ph idx="1"/>
          </p:nvPr>
        </p:nvSpPr>
        <p:spPr>
          <a:xfrm>
            <a:off x="838200" y="1825625"/>
            <a:ext cx="6577576" cy="4351338"/>
          </a:xfrm>
        </p:spPr>
        <p:txBody>
          <a:bodyPr>
            <a:normAutofit fontScale="92500" lnSpcReduction="20000"/>
          </a:bodyPr>
          <a:lstStyle/>
          <a:p>
            <a:r>
              <a:rPr lang="fr-FR" dirty="0"/>
              <a:t>Pour chaque source de risques, on crée un scénario stratégique :</a:t>
            </a:r>
          </a:p>
          <a:p>
            <a:pPr lvl="1"/>
            <a:r>
              <a:rPr lang="fr-FR" dirty="0"/>
              <a:t>Quel est son objectif visé ?</a:t>
            </a:r>
          </a:p>
          <a:p>
            <a:pPr lvl="1"/>
            <a:r>
              <a:rPr lang="fr-FR" dirty="0"/>
              <a:t>Pour l’atteindre, la source de risque peut-elle :</a:t>
            </a:r>
          </a:p>
          <a:p>
            <a:pPr lvl="2"/>
            <a:r>
              <a:rPr lang="fr-FR" dirty="0"/>
              <a:t>s’attaquer directement à l’objet de l’étude ?</a:t>
            </a:r>
          </a:p>
          <a:p>
            <a:pPr lvl="2"/>
            <a:r>
              <a:rPr lang="fr-FR" dirty="0"/>
              <a:t>s’attaquer à une partie prenante qui détient une partie des valeurs métier ?</a:t>
            </a:r>
          </a:p>
          <a:p>
            <a:pPr lvl="2"/>
            <a:r>
              <a:rPr lang="fr-FR" dirty="0"/>
              <a:t>passer par une ou plusieurs parties prenantes pour s’attaquer à l’objet de l’étude ?</a:t>
            </a:r>
          </a:p>
          <a:p>
            <a:pPr lvl="1"/>
            <a:r>
              <a:rPr lang="fr-FR" dirty="0"/>
              <a:t>On ajoute autant de chemins d’attaques que de cas envisagés</a:t>
            </a:r>
          </a:p>
          <a:p>
            <a:pPr lvl="1"/>
            <a:r>
              <a:rPr lang="fr-FR" dirty="0"/>
              <a:t>Quels sont les événements redoutés concernés ?</a:t>
            </a:r>
          </a:p>
          <a:p>
            <a:r>
              <a:rPr lang="fr-FR" dirty="0"/>
              <a:t>On peut utilement scinder ou fusionner ou regrouper des scénarios stratégiques</a:t>
            </a:r>
          </a:p>
        </p:txBody>
      </p:sp>
      <p:sp>
        <p:nvSpPr>
          <p:cNvPr id="5" name="Espace réservé du pied de page 4">
            <a:extLst>
              <a:ext uri="{FF2B5EF4-FFF2-40B4-BE49-F238E27FC236}">
                <a16:creationId xmlns:a16="http://schemas.microsoft.com/office/drawing/2014/main" id="{C86513DD-7B7E-6AD8-5A79-77BEF20FED78}"/>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2F47133-87D6-F269-4772-436317246AB2}"/>
              </a:ext>
            </a:extLst>
          </p:cNvPr>
          <p:cNvSpPr>
            <a:spLocks noGrp="1"/>
          </p:cNvSpPr>
          <p:nvPr>
            <p:ph type="sldNum" sz="quarter" idx="12"/>
          </p:nvPr>
        </p:nvSpPr>
        <p:spPr/>
        <p:txBody>
          <a:bodyPr/>
          <a:lstStyle/>
          <a:p>
            <a:pPr rtl="0"/>
            <a:fld id="{294A09A9-5501-47C1-A89A-A340965A2BE2}" type="slidenum">
              <a:rPr lang="fr-FR" noProof="0" smtClean="0"/>
              <a:t>87</a:t>
            </a:fld>
            <a:endParaRPr lang="fr-FR" noProof="0"/>
          </a:p>
        </p:txBody>
      </p:sp>
      <p:sp>
        <p:nvSpPr>
          <p:cNvPr id="4" name="Espace réservé de la date 3">
            <a:extLst>
              <a:ext uri="{FF2B5EF4-FFF2-40B4-BE49-F238E27FC236}">
                <a16:creationId xmlns:a16="http://schemas.microsoft.com/office/drawing/2014/main" id="{1871E24A-6F0C-836B-6189-0C884F3F3B24}"/>
              </a:ext>
            </a:extLst>
          </p:cNvPr>
          <p:cNvSpPr>
            <a:spLocks noGrp="1"/>
          </p:cNvSpPr>
          <p:nvPr>
            <p:ph type="dt" sz="half" idx="10"/>
          </p:nvPr>
        </p:nvSpPr>
        <p:spPr/>
        <p:txBody>
          <a:bodyPr/>
          <a:lstStyle/>
          <a:p>
            <a:pPr rtl="0"/>
            <a:r>
              <a:rPr lang="fr-FR" noProof="0"/>
              <a:t>01/07/2025</a:t>
            </a:r>
            <a:endParaRPr lang="fr-FR" noProof="0" dirty="0"/>
          </a:p>
        </p:txBody>
      </p:sp>
      <p:pic>
        <p:nvPicPr>
          <p:cNvPr id="19" name="Image 18">
            <a:extLst>
              <a:ext uri="{FF2B5EF4-FFF2-40B4-BE49-F238E27FC236}">
                <a16:creationId xmlns:a16="http://schemas.microsoft.com/office/drawing/2014/main" id="{39F1E264-99FC-8E5B-0EF8-48F5C0E1362A}"/>
              </a:ext>
            </a:extLst>
          </p:cNvPr>
          <p:cNvPicPr>
            <a:picLocks noChangeAspect="1"/>
          </p:cNvPicPr>
          <p:nvPr/>
        </p:nvPicPr>
        <p:blipFill>
          <a:blip r:embed="rId2"/>
          <a:stretch>
            <a:fillRect/>
          </a:stretch>
        </p:blipFill>
        <p:spPr>
          <a:xfrm>
            <a:off x="7518387" y="735417"/>
            <a:ext cx="720000" cy="720000"/>
          </a:xfrm>
          <a:prstGeom prst="rect">
            <a:avLst/>
          </a:prstGeom>
        </p:spPr>
      </p:pic>
      <p:grpSp>
        <p:nvGrpSpPr>
          <p:cNvPr id="80" name="Groupe 79">
            <a:extLst>
              <a:ext uri="{FF2B5EF4-FFF2-40B4-BE49-F238E27FC236}">
                <a16:creationId xmlns:a16="http://schemas.microsoft.com/office/drawing/2014/main" id="{1DF008F2-DA08-0D9A-7446-4BACF05D837A}"/>
              </a:ext>
            </a:extLst>
          </p:cNvPr>
          <p:cNvGrpSpPr/>
          <p:nvPr/>
        </p:nvGrpSpPr>
        <p:grpSpPr>
          <a:xfrm>
            <a:off x="7878387" y="1455417"/>
            <a:ext cx="2518442" cy="2429910"/>
            <a:chOff x="7411006" y="1934565"/>
            <a:chExt cx="2518442" cy="2429910"/>
          </a:xfrm>
        </p:grpSpPr>
        <p:cxnSp>
          <p:nvCxnSpPr>
            <p:cNvPr id="30" name="Connecteur : en angle 29">
              <a:extLst>
                <a:ext uri="{FF2B5EF4-FFF2-40B4-BE49-F238E27FC236}">
                  <a16:creationId xmlns:a16="http://schemas.microsoft.com/office/drawing/2014/main" id="{1EE4B0B6-1BED-629C-4655-9B53F8837EA6}"/>
                </a:ext>
              </a:extLst>
            </p:cNvPr>
            <p:cNvCxnSpPr>
              <a:cxnSpLocks/>
              <a:stCxn id="19" idx="2"/>
              <a:endCxn id="33" idx="0"/>
            </p:cNvCxnSpPr>
            <p:nvPr/>
          </p:nvCxnSpPr>
          <p:spPr>
            <a:xfrm rot="16200000" flipH="1">
              <a:off x="8062315" y="1283256"/>
              <a:ext cx="855824" cy="215844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33" name="Image 32">
              <a:extLst>
                <a:ext uri="{FF2B5EF4-FFF2-40B4-BE49-F238E27FC236}">
                  <a16:creationId xmlns:a16="http://schemas.microsoft.com/office/drawing/2014/main" id="{EEB8BF45-2314-BA20-64BD-628638B48FFE}"/>
                </a:ext>
              </a:extLst>
            </p:cNvPr>
            <p:cNvPicPr>
              <a:picLocks noChangeAspect="1"/>
            </p:cNvPicPr>
            <p:nvPr/>
          </p:nvPicPr>
          <p:blipFill>
            <a:blip r:embed="rId3"/>
            <a:stretch>
              <a:fillRect/>
            </a:stretch>
          </p:blipFill>
          <p:spPr>
            <a:xfrm>
              <a:off x="9209448" y="2790389"/>
              <a:ext cx="720000" cy="720000"/>
            </a:xfrm>
            <a:prstGeom prst="rect">
              <a:avLst/>
            </a:prstGeom>
          </p:spPr>
        </p:pic>
        <p:cxnSp>
          <p:nvCxnSpPr>
            <p:cNvPr id="36" name="Connecteur : en angle 35">
              <a:extLst>
                <a:ext uri="{FF2B5EF4-FFF2-40B4-BE49-F238E27FC236}">
                  <a16:creationId xmlns:a16="http://schemas.microsoft.com/office/drawing/2014/main" id="{B07E2E1C-936B-A416-A04A-C25716847BF5}"/>
                </a:ext>
              </a:extLst>
            </p:cNvPr>
            <p:cNvCxnSpPr>
              <a:cxnSpLocks/>
              <a:stCxn id="33" idx="2"/>
              <a:endCxn id="22" idx="3"/>
            </p:cNvCxnSpPr>
            <p:nvPr/>
          </p:nvCxnSpPr>
          <p:spPr>
            <a:xfrm rot="5400000">
              <a:off x="8243184" y="3038211"/>
              <a:ext cx="854087" cy="179844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grpSp>
        <p:nvGrpSpPr>
          <p:cNvPr id="81" name="Groupe 80">
            <a:extLst>
              <a:ext uri="{FF2B5EF4-FFF2-40B4-BE49-F238E27FC236}">
                <a16:creationId xmlns:a16="http://schemas.microsoft.com/office/drawing/2014/main" id="{F835E7E6-B551-FF66-29F5-550D5FB7ED3E}"/>
              </a:ext>
            </a:extLst>
          </p:cNvPr>
          <p:cNvGrpSpPr/>
          <p:nvPr/>
        </p:nvGrpSpPr>
        <p:grpSpPr>
          <a:xfrm>
            <a:off x="7878387" y="1455417"/>
            <a:ext cx="3597662" cy="1575824"/>
            <a:chOff x="7411006" y="1934565"/>
            <a:chExt cx="3597662" cy="1575824"/>
          </a:xfrm>
        </p:grpSpPr>
        <p:pic>
          <p:nvPicPr>
            <p:cNvPr id="40" name="Image 39">
              <a:extLst>
                <a:ext uri="{FF2B5EF4-FFF2-40B4-BE49-F238E27FC236}">
                  <a16:creationId xmlns:a16="http://schemas.microsoft.com/office/drawing/2014/main" id="{1C8F078B-8AF5-EEFC-2CA8-ADC718E2F5A7}"/>
                </a:ext>
              </a:extLst>
            </p:cNvPr>
            <p:cNvPicPr>
              <a:picLocks noChangeAspect="1"/>
            </p:cNvPicPr>
            <p:nvPr/>
          </p:nvPicPr>
          <p:blipFill>
            <a:blip r:embed="rId3"/>
            <a:stretch>
              <a:fillRect/>
            </a:stretch>
          </p:blipFill>
          <p:spPr>
            <a:xfrm>
              <a:off x="10288668" y="2790389"/>
              <a:ext cx="720000" cy="720000"/>
            </a:xfrm>
            <a:prstGeom prst="rect">
              <a:avLst/>
            </a:prstGeom>
          </p:spPr>
        </p:pic>
        <p:cxnSp>
          <p:nvCxnSpPr>
            <p:cNvPr id="41" name="Connecteur : en angle 40">
              <a:extLst>
                <a:ext uri="{FF2B5EF4-FFF2-40B4-BE49-F238E27FC236}">
                  <a16:creationId xmlns:a16="http://schemas.microsoft.com/office/drawing/2014/main" id="{53D73E6A-B6B8-ECC2-080A-EBE442CDD27D}"/>
                </a:ext>
              </a:extLst>
            </p:cNvPr>
            <p:cNvCxnSpPr>
              <a:cxnSpLocks/>
              <a:stCxn id="19" idx="2"/>
              <a:endCxn id="40" idx="0"/>
            </p:cNvCxnSpPr>
            <p:nvPr/>
          </p:nvCxnSpPr>
          <p:spPr>
            <a:xfrm rot="16200000" flipH="1">
              <a:off x="8601925" y="743646"/>
              <a:ext cx="855824" cy="323766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 en angle 25">
              <a:extLst>
                <a:ext uri="{FF2B5EF4-FFF2-40B4-BE49-F238E27FC236}">
                  <a16:creationId xmlns:a16="http://schemas.microsoft.com/office/drawing/2014/main" id="{213A3A38-2D97-87C4-8838-76D8ABC0492E}"/>
                </a:ext>
              </a:extLst>
            </p:cNvPr>
            <p:cNvCxnSpPr>
              <a:cxnSpLocks/>
              <a:stCxn id="40" idx="1"/>
              <a:endCxn id="33" idx="3"/>
            </p:cNvCxnSpPr>
            <p:nvPr/>
          </p:nvCxnSpPr>
          <p:spPr>
            <a:xfrm flipH="1">
              <a:off x="9929448" y="3150389"/>
              <a:ext cx="3592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Image 47">
            <a:extLst>
              <a:ext uri="{FF2B5EF4-FFF2-40B4-BE49-F238E27FC236}">
                <a16:creationId xmlns:a16="http://schemas.microsoft.com/office/drawing/2014/main" id="{E7029B78-B59C-23F1-157E-C086988495D5}"/>
              </a:ext>
            </a:extLst>
          </p:cNvPr>
          <p:cNvPicPr>
            <a:picLocks noChangeAspect="1"/>
          </p:cNvPicPr>
          <p:nvPr/>
        </p:nvPicPr>
        <p:blipFill>
          <a:blip r:embed="rId4"/>
          <a:stretch>
            <a:fillRect/>
          </a:stretch>
        </p:blipFill>
        <p:spPr>
          <a:xfrm>
            <a:off x="7518387" y="5040845"/>
            <a:ext cx="720000" cy="720000"/>
          </a:xfrm>
          <a:prstGeom prst="rect">
            <a:avLst/>
          </a:prstGeom>
        </p:spPr>
      </p:pic>
      <p:grpSp>
        <p:nvGrpSpPr>
          <p:cNvPr id="73" name="Groupe 72">
            <a:extLst>
              <a:ext uri="{FF2B5EF4-FFF2-40B4-BE49-F238E27FC236}">
                <a16:creationId xmlns:a16="http://schemas.microsoft.com/office/drawing/2014/main" id="{4CB48583-09B1-75E3-3517-E4B5DFC2A8BB}"/>
              </a:ext>
            </a:extLst>
          </p:cNvPr>
          <p:cNvGrpSpPr/>
          <p:nvPr/>
        </p:nvGrpSpPr>
        <p:grpSpPr>
          <a:xfrm>
            <a:off x="7518387" y="1455417"/>
            <a:ext cx="720000" cy="3585428"/>
            <a:chOff x="7051006" y="1934565"/>
            <a:chExt cx="720000" cy="3585428"/>
          </a:xfrm>
        </p:grpSpPr>
        <p:pic>
          <p:nvPicPr>
            <p:cNvPr id="22" name="Graphique 21" descr="Diamant avec un remplissage uni">
              <a:extLst>
                <a:ext uri="{FF2B5EF4-FFF2-40B4-BE49-F238E27FC236}">
                  <a16:creationId xmlns:a16="http://schemas.microsoft.com/office/drawing/2014/main" id="{4CA2E062-1577-781F-B608-E4AB7ECDD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1006" y="4004476"/>
              <a:ext cx="720000" cy="720000"/>
            </a:xfrm>
            <a:prstGeom prst="rect">
              <a:avLst/>
            </a:prstGeom>
          </p:spPr>
        </p:pic>
        <p:cxnSp>
          <p:nvCxnSpPr>
            <p:cNvPr id="26" name="Connecteur : en angle 25">
              <a:extLst>
                <a:ext uri="{FF2B5EF4-FFF2-40B4-BE49-F238E27FC236}">
                  <a16:creationId xmlns:a16="http://schemas.microsoft.com/office/drawing/2014/main" id="{E9D9E0F6-ABF9-6F6A-D756-7EB40912F215}"/>
                </a:ext>
              </a:extLst>
            </p:cNvPr>
            <p:cNvCxnSpPr>
              <a:cxnSpLocks/>
              <a:stCxn id="19" idx="2"/>
              <a:endCxn id="22" idx="0"/>
            </p:cNvCxnSpPr>
            <p:nvPr/>
          </p:nvCxnSpPr>
          <p:spPr>
            <a:xfrm>
              <a:off x="7411006" y="1934565"/>
              <a:ext cx="0" cy="20699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necteur : en angle 25">
              <a:extLst>
                <a:ext uri="{FF2B5EF4-FFF2-40B4-BE49-F238E27FC236}">
                  <a16:creationId xmlns:a16="http://schemas.microsoft.com/office/drawing/2014/main" id="{1248D8BA-EEA3-DCA2-436E-783BC1A84968}"/>
                </a:ext>
              </a:extLst>
            </p:cNvPr>
            <p:cNvCxnSpPr>
              <a:cxnSpLocks/>
              <a:stCxn id="22" idx="2"/>
              <a:endCxn id="48" idx="0"/>
            </p:cNvCxnSpPr>
            <p:nvPr/>
          </p:nvCxnSpPr>
          <p:spPr>
            <a:xfrm>
              <a:off x="7411006" y="4724476"/>
              <a:ext cx="0" cy="795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82" name="Groupe 81">
            <a:extLst>
              <a:ext uri="{FF2B5EF4-FFF2-40B4-BE49-F238E27FC236}">
                <a16:creationId xmlns:a16="http://schemas.microsoft.com/office/drawing/2014/main" id="{78781FE8-ED02-1F05-06AA-A90151C271E8}"/>
              </a:ext>
            </a:extLst>
          </p:cNvPr>
          <p:cNvGrpSpPr/>
          <p:nvPr/>
        </p:nvGrpSpPr>
        <p:grpSpPr>
          <a:xfrm>
            <a:off x="7878387" y="3408137"/>
            <a:ext cx="2811886" cy="2333958"/>
            <a:chOff x="7411006" y="3887285"/>
            <a:chExt cx="2811886" cy="2333958"/>
          </a:xfrm>
        </p:grpSpPr>
        <p:pic>
          <p:nvPicPr>
            <p:cNvPr id="23" name="Image 22" descr="noun_Danger_228845.png">
              <a:extLst>
                <a:ext uri="{FF2B5EF4-FFF2-40B4-BE49-F238E27FC236}">
                  <a16:creationId xmlns:a16="http://schemas.microsoft.com/office/drawing/2014/main" id="{66EB56C3-7711-36C9-FB27-643224FB9EF9}"/>
                </a:ext>
              </a:extLst>
            </p:cNvPr>
            <p:cNvPicPr>
              <a:picLocks noChangeAspect="1"/>
            </p:cNvPicPr>
            <p:nvPr/>
          </p:nvPicPr>
          <p:blipFill>
            <a:blip r:embed="rId7" cstate="print"/>
            <a:srcRect l="9184" t="5382" r="8981" b="19633"/>
            <a:stretch>
              <a:fillRect/>
            </a:stretch>
          </p:blipFill>
          <p:spPr>
            <a:xfrm>
              <a:off x="9437121" y="5501243"/>
              <a:ext cx="785771" cy="720000"/>
            </a:xfrm>
            <a:prstGeom prst="rect">
              <a:avLst/>
            </a:prstGeom>
          </p:spPr>
        </p:pic>
        <p:cxnSp>
          <p:nvCxnSpPr>
            <p:cNvPr id="61" name="Connecteur : en angle 25">
              <a:extLst>
                <a:ext uri="{FF2B5EF4-FFF2-40B4-BE49-F238E27FC236}">
                  <a16:creationId xmlns:a16="http://schemas.microsoft.com/office/drawing/2014/main" id="{CEFD50B7-E3B3-75B1-32C7-DF58818872C6}"/>
                </a:ext>
              </a:extLst>
            </p:cNvPr>
            <p:cNvCxnSpPr>
              <a:cxnSpLocks/>
              <a:stCxn id="56" idx="2"/>
              <a:endCxn id="23" idx="0"/>
            </p:cNvCxnSpPr>
            <p:nvPr/>
          </p:nvCxnSpPr>
          <p:spPr>
            <a:xfrm>
              <a:off x="8746841" y="3887285"/>
              <a:ext cx="1083166" cy="161395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65" name="Image 64" descr="noun_Danger_228845.png">
              <a:extLst>
                <a:ext uri="{FF2B5EF4-FFF2-40B4-BE49-F238E27FC236}">
                  <a16:creationId xmlns:a16="http://schemas.microsoft.com/office/drawing/2014/main" id="{53BD5530-22C2-5E6F-DC44-AE2D8E33ADDB}"/>
                </a:ext>
              </a:extLst>
            </p:cNvPr>
            <p:cNvPicPr>
              <a:picLocks noChangeAspect="1"/>
            </p:cNvPicPr>
            <p:nvPr/>
          </p:nvPicPr>
          <p:blipFill>
            <a:blip r:embed="rId7" cstate="print"/>
            <a:srcRect l="9184" t="5382" r="8981" b="19633"/>
            <a:stretch>
              <a:fillRect/>
            </a:stretch>
          </p:blipFill>
          <p:spPr>
            <a:xfrm>
              <a:off x="8490227" y="5501243"/>
              <a:ext cx="785771" cy="720000"/>
            </a:xfrm>
            <a:prstGeom prst="rect">
              <a:avLst/>
            </a:prstGeom>
          </p:spPr>
        </p:pic>
        <p:cxnSp>
          <p:nvCxnSpPr>
            <p:cNvPr id="66" name="Connecteur : en angle 25">
              <a:extLst>
                <a:ext uri="{FF2B5EF4-FFF2-40B4-BE49-F238E27FC236}">
                  <a16:creationId xmlns:a16="http://schemas.microsoft.com/office/drawing/2014/main" id="{33D4E3FD-74AD-EF2A-FF2E-0E5017B5193B}"/>
                </a:ext>
              </a:extLst>
            </p:cNvPr>
            <p:cNvCxnSpPr>
              <a:cxnSpLocks/>
              <a:stCxn id="22" idx="2"/>
              <a:endCxn id="65" idx="0"/>
            </p:cNvCxnSpPr>
            <p:nvPr/>
          </p:nvCxnSpPr>
          <p:spPr>
            <a:xfrm>
              <a:off x="7411006" y="4724476"/>
              <a:ext cx="1472107" cy="77676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grpSp>
        <p:nvGrpSpPr>
          <p:cNvPr id="79" name="Groupe 78">
            <a:extLst>
              <a:ext uri="{FF2B5EF4-FFF2-40B4-BE49-F238E27FC236}">
                <a16:creationId xmlns:a16="http://schemas.microsoft.com/office/drawing/2014/main" id="{2123ADB6-0B48-4873-88D5-0D29D037B707}"/>
              </a:ext>
            </a:extLst>
          </p:cNvPr>
          <p:cNvGrpSpPr/>
          <p:nvPr/>
        </p:nvGrpSpPr>
        <p:grpSpPr>
          <a:xfrm>
            <a:off x="7878386" y="1455417"/>
            <a:ext cx="1695836" cy="3585429"/>
            <a:chOff x="7411005" y="1934565"/>
            <a:chExt cx="1695836" cy="3585429"/>
          </a:xfrm>
        </p:grpSpPr>
        <p:pic>
          <p:nvPicPr>
            <p:cNvPr id="18" name="Image 17">
              <a:extLst>
                <a:ext uri="{FF2B5EF4-FFF2-40B4-BE49-F238E27FC236}">
                  <a16:creationId xmlns:a16="http://schemas.microsoft.com/office/drawing/2014/main" id="{2558E9FB-724D-65D4-FDC6-D9DA04884112}"/>
                </a:ext>
              </a:extLst>
            </p:cNvPr>
            <p:cNvPicPr>
              <a:picLocks noChangeAspect="1"/>
            </p:cNvPicPr>
            <p:nvPr/>
          </p:nvPicPr>
          <p:blipFill>
            <a:blip r:embed="rId3"/>
            <a:stretch>
              <a:fillRect/>
            </a:stretch>
          </p:blipFill>
          <p:spPr>
            <a:xfrm>
              <a:off x="8130227" y="2790389"/>
              <a:ext cx="720000" cy="720000"/>
            </a:xfrm>
            <a:prstGeom prst="rect">
              <a:avLst/>
            </a:prstGeom>
          </p:spPr>
        </p:pic>
        <p:cxnSp>
          <p:nvCxnSpPr>
            <p:cNvPr id="27" name="Connecteur : en angle 26">
              <a:extLst>
                <a:ext uri="{FF2B5EF4-FFF2-40B4-BE49-F238E27FC236}">
                  <a16:creationId xmlns:a16="http://schemas.microsoft.com/office/drawing/2014/main" id="{35757731-B8A8-F774-4F84-389B4431BFE0}"/>
                </a:ext>
              </a:extLst>
            </p:cNvPr>
            <p:cNvCxnSpPr>
              <a:cxnSpLocks/>
              <a:stCxn id="19" idx="2"/>
              <a:endCxn id="18" idx="0"/>
            </p:cNvCxnSpPr>
            <p:nvPr/>
          </p:nvCxnSpPr>
          <p:spPr>
            <a:xfrm rot="16200000" flipH="1">
              <a:off x="7522704" y="1822866"/>
              <a:ext cx="855824" cy="107922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56" name="Graphique 55" descr="Diamant avec un remplissage uni">
              <a:extLst>
                <a:ext uri="{FF2B5EF4-FFF2-40B4-BE49-F238E27FC236}">
                  <a16:creationId xmlns:a16="http://schemas.microsoft.com/office/drawing/2014/main" id="{BC04F6EE-C450-D7A8-B905-ED881B323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6841" y="3167285"/>
              <a:ext cx="720000" cy="720000"/>
            </a:xfrm>
            <a:prstGeom prst="rect">
              <a:avLst/>
            </a:prstGeom>
          </p:spPr>
        </p:pic>
        <p:cxnSp>
          <p:nvCxnSpPr>
            <p:cNvPr id="75" name="Connecteur : en angle 74">
              <a:extLst>
                <a:ext uri="{FF2B5EF4-FFF2-40B4-BE49-F238E27FC236}">
                  <a16:creationId xmlns:a16="http://schemas.microsoft.com/office/drawing/2014/main" id="{0E37F8DD-08F2-D4EF-082B-C435517EDC23}"/>
                </a:ext>
              </a:extLst>
            </p:cNvPr>
            <p:cNvCxnSpPr>
              <a:cxnSpLocks/>
              <a:stCxn id="56" idx="2"/>
              <a:endCxn id="48" idx="0"/>
            </p:cNvCxnSpPr>
            <p:nvPr/>
          </p:nvCxnSpPr>
          <p:spPr>
            <a:xfrm rot="5400000">
              <a:off x="7262570" y="4035722"/>
              <a:ext cx="1632708" cy="1335835"/>
            </a:xfrm>
            <a:prstGeom prst="bentConnector3">
              <a:avLst>
                <a:gd name="adj1" fmla="val 70925"/>
              </a:avLst>
            </a:prstGeom>
            <a:ln>
              <a:tailEnd type="triangle"/>
            </a:ln>
          </p:spPr>
          <p:style>
            <a:lnRef idx="2">
              <a:schemeClr val="dk1"/>
            </a:lnRef>
            <a:fillRef idx="0">
              <a:schemeClr val="dk1"/>
            </a:fillRef>
            <a:effectRef idx="1">
              <a:schemeClr val="dk1"/>
            </a:effectRef>
            <a:fontRef idx="minor">
              <a:schemeClr val="tx1"/>
            </a:fontRef>
          </p:style>
        </p:cxnSp>
      </p:grpSp>
      <p:sp>
        <p:nvSpPr>
          <p:cNvPr id="3" name="ZoneTexte 2">
            <a:extLst>
              <a:ext uri="{FF2B5EF4-FFF2-40B4-BE49-F238E27FC236}">
                <a16:creationId xmlns:a16="http://schemas.microsoft.com/office/drawing/2014/main" id="{396D4B6D-0BAF-EE18-49B7-85A25E8F7D4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679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up)">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up)">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wipe(up)">
                                      <p:cBhvr>
                                        <p:cTn id="30" dur="5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up)">
                                      <p:cBhvr>
                                        <p:cTn id="3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F4A4E-E83B-0585-1350-40043A9C462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1D0BC7-B535-E9FF-292E-49A871F81B7A}"/>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92402883-D316-968D-861B-CF14B082F5EE}"/>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E741BE5B-B656-E3B5-6BB3-9F1D113E1274}"/>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140FDC19-EECE-F8F6-04C7-38F40252F99C}"/>
              </a:ext>
            </a:extLst>
          </p:cNvPr>
          <p:cNvSpPr>
            <a:spLocks noGrp="1"/>
          </p:cNvSpPr>
          <p:nvPr>
            <p:ph type="sldNum" sz="quarter" idx="12"/>
          </p:nvPr>
        </p:nvSpPr>
        <p:spPr/>
        <p:txBody>
          <a:bodyPr/>
          <a:lstStyle/>
          <a:p>
            <a:pPr rtl="0"/>
            <a:fld id="{294A09A9-5501-47C1-A89A-A340965A2BE2}" type="slidenum">
              <a:rPr lang="fr-FR" noProof="0" smtClean="0"/>
              <a:t>88</a:t>
            </a:fld>
            <a:endParaRPr lang="fr-FR" noProof="0"/>
          </a:p>
        </p:txBody>
      </p:sp>
      <p:sp>
        <p:nvSpPr>
          <p:cNvPr id="8" name="Rectangle 7">
            <a:extLst>
              <a:ext uri="{FF2B5EF4-FFF2-40B4-BE49-F238E27FC236}">
                <a16:creationId xmlns:a16="http://schemas.microsoft.com/office/drawing/2014/main" id="{A4EFA501-F874-A223-A18F-02CE682699FB}"/>
              </a:ext>
            </a:extLst>
          </p:cNvPr>
          <p:cNvSpPr/>
          <p:nvPr/>
        </p:nvSpPr>
        <p:spPr>
          <a:xfrm>
            <a:off x="2736001" y="1503620"/>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267"/>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Élève</a:t>
            </a:r>
          </a:p>
          <a:p>
            <a:pPr>
              <a:spcAft>
                <a:spcPts val="267"/>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Modifier ses notes</a:t>
            </a:r>
          </a:p>
          <a:p>
            <a:pPr>
              <a:spcAft>
                <a:spcPts val="267"/>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Les résultats scolaires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d’un ou plusieurs collégiens sont erronés</a:t>
            </a:r>
          </a:p>
        </p:txBody>
      </p:sp>
      <p:sp>
        <p:nvSpPr>
          <p:cNvPr id="9" name="Rectangle 8">
            <a:extLst>
              <a:ext uri="{FF2B5EF4-FFF2-40B4-BE49-F238E27FC236}">
                <a16:creationId xmlns:a16="http://schemas.microsoft.com/office/drawing/2014/main" id="{8543BBBF-9C8E-4206-945A-05912EBD1102}"/>
              </a:ext>
            </a:extLst>
          </p:cNvPr>
          <p:cNvSpPr/>
          <p:nvPr/>
        </p:nvSpPr>
        <p:spPr>
          <a:xfrm>
            <a:off x="1871135" y="2885434"/>
            <a:ext cx="2755795" cy="321472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defRPr/>
            </a:pPr>
            <a:r>
              <a:rPr lang="fr-FR" sz="1600" b="1" dirty="0">
                <a:solidFill>
                  <a:srgbClr val="252525"/>
                </a:solidFill>
                <a:latin typeface="+mj-lt"/>
                <a:cs typeface="Segoe UI" panose="020B0502040204020203" pitchFamily="34" charset="0"/>
              </a:rPr>
              <a:t>Source de risque</a:t>
            </a:r>
            <a:endParaRPr lang="fr-FR" sz="1600" dirty="0">
              <a:solidFill>
                <a:srgbClr val="252525"/>
              </a:solidFill>
              <a:latin typeface="+mj-lt"/>
              <a:cs typeface="Segoe UI" panose="020B0502040204020203" pitchFamily="34" charset="0"/>
            </a:endParaRPr>
          </a:p>
        </p:txBody>
      </p:sp>
      <p:sp>
        <p:nvSpPr>
          <p:cNvPr id="10" name="Rectangle 9">
            <a:extLst>
              <a:ext uri="{FF2B5EF4-FFF2-40B4-BE49-F238E27FC236}">
                <a16:creationId xmlns:a16="http://schemas.microsoft.com/office/drawing/2014/main" id="{CF9FB687-ACBC-302D-EEF9-B1D27BDDBD5B}"/>
              </a:ext>
            </a:extLst>
          </p:cNvPr>
          <p:cNvSpPr/>
          <p:nvPr/>
        </p:nvSpPr>
        <p:spPr>
          <a:xfrm>
            <a:off x="4935319" y="2885434"/>
            <a:ext cx="2755795" cy="321472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11" name="Rectangle 10">
            <a:extLst>
              <a:ext uri="{FF2B5EF4-FFF2-40B4-BE49-F238E27FC236}">
                <a16:creationId xmlns:a16="http://schemas.microsoft.com/office/drawing/2014/main" id="{3BEC4C77-B40F-270D-3805-22DB7CECA87A}"/>
              </a:ext>
            </a:extLst>
          </p:cNvPr>
          <p:cNvSpPr/>
          <p:nvPr/>
        </p:nvSpPr>
        <p:spPr>
          <a:xfrm>
            <a:off x="8000761" y="2885434"/>
            <a:ext cx="2755795" cy="321472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SI du collège</a:t>
            </a:r>
          </a:p>
        </p:txBody>
      </p:sp>
      <p:cxnSp>
        <p:nvCxnSpPr>
          <p:cNvPr id="12" name="Connecteur droit avec flèche 11">
            <a:extLst>
              <a:ext uri="{FF2B5EF4-FFF2-40B4-BE49-F238E27FC236}">
                <a16:creationId xmlns:a16="http://schemas.microsoft.com/office/drawing/2014/main" id="{200F6A3B-5BEE-8CFB-FCDB-D15912268440}"/>
              </a:ext>
            </a:extLst>
          </p:cNvPr>
          <p:cNvCxnSpPr>
            <a:cxnSpLocks/>
          </p:cNvCxnSpPr>
          <p:nvPr/>
        </p:nvCxnSpPr>
        <p:spPr>
          <a:xfrm>
            <a:off x="4027050" y="4946244"/>
            <a:ext cx="1388269"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Forme libre 20">
            <a:extLst>
              <a:ext uri="{FF2B5EF4-FFF2-40B4-BE49-F238E27FC236}">
                <a16:creationId xmlns:a16="http://schemas.microsoft.com/office/drawing/2014/main" id="{E37EDF9D-805E-F5DE-77C9-53123CE69DAE}"/>
              </a:ext>
            </a:extLst>
          </p:cNvPr>
          <p:cNvSpPr/>
          <p:nvPr/>
        </p:nvSpPr>
        <p:spPr>
          <a:xfrm>
            <a:off x="3264450" y="3402297"/>
            <a:ext cx="6162764"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Ellipse 13">
            <a:extLst>
              <a:ext uri="{FF2B5EF4-FFF2-40B4-BE49-F238E27FC236}">
                <a16:creationId xmlns:a16="http://schemas.microsoft.com/office/drawing/2014/main" id="{58BA63E2-8CEC-A964-7503-4927E52CDB5C}"/>
              </a:ext>
            </a:extLst>
          </p:cNvPr>
          <p:cNvSpPr>
            <a:spLocks noChangeAspect="1"/>
          </p:cNvSpPr>
          <p:nvPr/>
        </p:nvSpPr>
        <p:spPr>
          <a:xfrm>
            <a:off x="4541124" y="3155099"/>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1</a:t>
            </a:r>
          </a:p>
        </p:txBody>
      </p:sp>
      <p:sp>
        <p:nvSpPr>
          <p:cNvPr id="15" name="Ellipse 14">
            <a:extLst>
              <a:ext uri="{FF2B5EF4-FFF2-40B4-BE49-F238E27FC236}">
                <a16:creationId xmlns:a16="http://schemas.microsoft.com/office/drawing/2014/main" id="{A3E5AFAB-6A98-FFB2-2917-053DB050DEDA}"/>
              </a:ext>
            </a:extLst>
          </p:cNvPr>
          <p:cNvSpPr>
            <a:spLocks noChangeAspect="1"/>
          </p:cNvSpPr>
          <p:nvPr/>
        </p:nvSpPr>
        <p:spPr>
          <a:xfrm>
            <a:off x="4551212" y="4706678"/>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2</a:t>
            </a:r>
          </a:p>
        </p:txBody>
      </p:sp>
      <p:pic>
        <p:nvPicPr>
          <p:cNvPr id="16" name="Image 15">
            <a:extLst>
              <a:ext uri="{FF2B5EF4-FFF2-40B4-BE49-F238E27FC236}">
                <a16:creationId xmlns:a16="http://schemas.microsoft.com/office/drawing/2014/main" id="{0587A194-609F-0B31-701B-8F133E61B7F4}"/>
              </a:ext>
            </a:extLst>
          </p:cNvPr>
          <p:cNvPicPr>
            <a:picLocks noChangeAspect="1"/>
          </p:cNvPicPr>
          <p:nvPr/>
        </p:nvPicPr>
        <p:blipFill>
          <a:blip r:embed="rId2"/>
          <a:stretch>
            <a:fillRect/>
          </a:stretch>
        </p:blipFill>
        <p:spPr>
          <a:xfrm>
            <a:off x="2548558" y="3771968"/>
            <a:ext cx="1432239" cy="1709057"/>
          </a:xfrm>
          <a:prstGeom prst="rect">
            <a:avLst/>
          </a:prstGeom>
        </p:spPr>
      </p:pic>
      <p:sp>
        <p:nvSpPr>
          <p:cNvPr id="17" name="Rectangle : coins arrondis 16">
            <a:extLst>
              <a:ext uri="{FF2B5EF4-FFF2-40B4-BE49-F238E27FC236}">
                <a16:creationId xmlns:a16="http://schemas.microsoft.com/office/drawing/2014/main" id="{AC026C4D-CDB9-ACBB-2A37-E67ADE20BE80}"/>
              </a:ext>
            </a:extLst>
          </p:cNvPr>
          <p:cNvSpPr/>
          <p:nvPr/>
        </p:nvSpPr>
        <p:spPr>
          <a:xfrm>
            <a:off x="2334632" y="5623169"/>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Élève</a:t>
            </a:r>
          </a:p>
        </p:txBody>
      </p:sp>
      <p:cxnSp>
        <p:nvCxnSpPr>
          <p:cNvPr id="18" name="Connecteur droit 17">
            <a:extLst>
              <a:ext uri="{FF2B5EF4-FFF2-40B4-BE49-F238E27FC236}">
                <a16:creationId xmlns:a16="http://schemas.microsoft.com/office/drawing/2014/main" id="{F8EE34BB-49CC-0B8C-ECBA-7759C3E2347D}"/>
              </a:ext>
            </a:extLst>
          </p:cNvPr>
          <p:cNvCxnSpPr>
            <a:cxnSpLocks/>
          </p:cNvCxnSpPr>
          <p:nvPr/>
        </p:nvCxnSpPr>
        <p:spPr>
          <a:xfrm>
            <a:off x="7161545" y="1503622"/>
            <a:ext cx="0" cy="1199999"/>
          </a:xfrm>
          <a:prstGeom prst="line">
            <a:avLst/>
          </a:prstGeom>
          <a:ln/>
        </p:spPr>
        <p:style>
          <a:lnRef idx="2">
            <a:schemeClr val="dk1"/>
          </a:lnRef>
          <a:fillRef idx="1">
            <a:schemeClr val="lt1"/>
          </a:fillRef>
          <a:effectRef idx="0">
            <a:schemeClr val="dk1"/>
          </a:effectRef>
          <a:fontRef idx="minor">
            <a:schemeClr val="dk1"/>
          </a:fontRef>
        </p:style>
      </p:cxnSp>
      <p:sp>
        <p:nvSpPr>
          <p:cNvPr id="19" name="Rectangle 18">
            <a:extLst>
              <a:ext uri="{FF2B5EF4-FFF2-40B4-BE49-F238E27FC236}">
                <a16:creationId xmlns:a16="http://schemas.microsoft.com/office/drawing/2014/main" id="{8BDCC56F-6991-2F3D-21AB-3DF132876EE2}"/>
              </a:ext>
            </a:extLst>
          </p:cNvPr>
          <p:cNvSpPr/>
          <p:nvPr/>
        </p:nvSpPr>
        <p:spPr>
          <a:xfrm>
            <a:off x="6296680" y="3528311"/>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333" i="1" dirty="0">
                <a:solidFill>
                  <a:srgbClr val="252525"/>
                </a:solidFill>
                <a:latin typeface="+mj-lt"/>
                <a:cs typeface="Segoe UI" panose="020B0502040204020203" pitchFamily="34" charset="0"/>
              </a:rPr>
              <a:t>Identifiants</a:t>
            </a:r>
          </a:p>
        </p:txBody>
      </p:sp>
      <p:pic>
        <p:nvPicPr>
          <p:cNvPr id="20" name="Image 19">
            <a:extLst>
              <a:ext uri="{FF2B5EF4-FFF2-40B4-BE49-F238E27FC236}">
                <a16:creationId xmlns:a16="http://schemas.microsoft.com/office/drawing/2014/main" id="{AC93457D-1442-342E-9213-76EC9FD109C6}"/>
              </a:ext>
            </a:extLst>
          </p:cNvPr>
          <p:cNvPicPr>
            <a:picLocks noChangeAspect="1"/>
          </p:cNvPicPr>
          <p:nvPr/>
        </p:nvPicPr>
        <p:blipFill>
          <a:blip r:embed="rId3"/>
          <a:stretch>
            <a:fillRect/>
          </a:stretch>
        </p:blipFill>
        <p:spPr>
          <a:xfrm>
            <a:off x="5361181" y="3814998"/>
            <a:ext cx="1942489" cy="1659945"/>
          </a:xfrm>
          <a:prstGeom prst="rect">
            <a:avLst/>
          </a:prstGeom>
        </p:spPr>
      </p:pic>
      <p:cxnSp>
        <p:nvCxnSpPr>
          <p:cNvPr id="21" name="Connecteur droit avec flèche 20">
            <a:extLst>
              <a:ext uri="{FF2B5EF4-FFF2-40B4-BE49-F238E27FC236}">
                <a16:creationId xmlns:a16="http://schemas.microsoft.com/office/drawing/2014/main" id="{B3FF441C-872C-5446-A732-AF29CFF5CD26}"/>
              </a:ext>
            </a:extLst>
          </p:cNvPr>
          <p:cNvCxnSpPr>
            <a:cxnSpLocks/>
          </p:cNvCxnSpPr>
          <p:nvPr/>
        </p:nvCxnSpPr>
        <p:spPr>
          <a:xfrm>
            <a:off x="6540427" y="4946244"/>
            <a:ext cx="2178903"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2" name="Image 21">
            <a:extLst>
              <a:ext uri="{FF2B5EF4-FFF2-40B4-BE49-F238E27FC236}">
                <a16:creationId xmlns:a16="http://schemas.microsoft.com/office/drawing/2014/main" id="{FD344352-82AC-4FAF-6FC9-B6C5783934FB}"/>
              </a:ext>
            </a:extLst>
          </p:cNvPr>
          <p:cNvPicPr>
            <a:picLocks noChangeAspect="1"/>
          </p:cNvPicPr>
          <p:nvPr/>
        </p:nvPicPr>
        <p:blipFill>
          <a:blip r:embed="rId4"/>
          <a:stretch>
            <a:fillRect/>
          </a:stretch>
        </p:blipFill>
        <p:spPr>
          <a:xfrm>
            <a:off x="8719330" y="3775485"/>
            <a:ext cx="1445013" cy="1759148"/>
          </a:xfrm>
          <a:prstGeom prst="rect">
            <a:avLst/>
          </a:prstGeom>
        </p:spPr>
      </p:pic>
      <p:sp>
        <p:nvSpPr>
          <p:cNvPr id="23" name="Rectangle : coins arrondis 22">
            <a:extLst>
              <a:ext uri="{FF2B5EF4-FFF2-40B4-BE49-F238E27FC236}">
                <a16:creationId xmlns:a16="http://schemas.microsoft.com/office/drawing/2014/main" id="{43C51592-16CB-31BD-D11E-7130F32D1947}"/>
              </a:ext>
            </a:extLst>
          </p:cNvPr>
          <p:cNvSpPr/>
          <p:nvPr/>
        </p:nvSpPr>
        <p:spPr>
          <a:xfrm>
            <a:off x="5398816" y="5623169"/>
            <a:ext cx="18288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Professeur (P1)</a:t>
            </a:r>
          </a:p>
        </p:txBody>
      </p:sp>
      <p:sp>
        <p:nvSpPr>
          <p:cNvPr id="24" name="Rectangle : coins arrondis 23">
            <a:extLst>
              <a:ext uri="{FF2B5EF4-FFF2-40B4-BE49-F238E27FC236}">
                <a16:creationId xmlns:a16="http://schemas.microsoft.com/office/drawing/2014/main" id="{771788C3-95A9-C609-E3C6-CD410DB87EA8}"/>
              </a:ext>
            </a:extLst>
          </p:cNvPr>
          <p:cNvSpPr/>
          <p:nvPr/>
        </p:nvSpPr>
        <p:spPr>
          <a:xfrm>
            <a:off x="8464259" y="5623169"/>
            <a:ext cx="1828800"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Notes de l’élève</a:t>
            </a:r>
          </a:p>
        </p:txBody>
      </p:sp>
      <p:sp>
        <p:nvSpPr>
          <p:cNvPr id="25" name="Rectangle 24">
            <a:extLst>
              <a:ext uri="{FF2B5EF4-FFF2-40B4-BE49-F238E27FC236}">
                <a16:creationId xmlns:a16="http://schemas.microsoft.com/office/drawing/2014/main" id="{3FE0C88A-FD64-309C-6F42-7CFE47A6A5CB}"/>
              </a:ext>
            </a:extLst>
          </p:cNvPr>
          <p:cNvSpPr/>
          <p:nvPr/>
        </p:nvSpPr>
        <p:spPr>
          <a:xfrm>
            <a:off x="7444225" y="2111011"/>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26" name="Image 25">
            <a:extLst>
              <a:ext uri="{FF2B5EF4-FFF2-40B4-BE49-F238E27FC236}">
                <a16:creationId xmlns:a16="http://schemas.microsoft.com/office/drawing/2014/main" id="{E019C047-F7D1-1FC0-3E0D-DD6D5FE01F0A}"/>
              </a:ext>
            </a:extLst>
          </p:cNvPr>
          <p:cNvPicPr>
            <a:picLocks noChangeAspect="1"/>
          </p:cNvPicPr>
          <p:nvPr/>
        </p:nvPicPr>
        <p:blipFill>
          <a:blip r:embed="rId5"/>
          <a:stretch>
            <a:fillRect/>
          </a:stretch>
        </p:blipFill>
        <p:spPr>
          <a:xfrm>
            <a:off x="7442999" y="1587605"/>
            <a:ext cx="999575" cy="552396"/>
          </a:xfrm>
          <a:prstGeom prst="rect">
            <a:avLst/>
          </a:prstGeom>
        </p:spPr>
      </p:pic>
      <p:sp>
        <p:nvSpPr>
          <p:cNvPr id="27" name="Organigramme : Alternative 26">
            <a:extLst>
              <a:ext uri="{FF2B5EF4-FFF2-40B4-BE49-F238E27FC236}">
                <a16:creationId xmlns:a16="http://schemas.microsoft.com/office/drawing/2014/main" id="{2470487B-90BB-1528-6A76-58BCDDA6D98C}"/>
              </a:ext>
            </a:extLst>
          </p:cNvPr>
          <p:cNvSpPr/>
          <p:nvPr/>
        </p:nvSpPr>
        <p:spPr>
          <a:xfrm>
            <a:off x="8915741" y="1527295"/>
            <a:ext cx="1828800" cy="117632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 scénario stratégique est composé de 2 chemins d’attaque</a:t>
            </a:r>
          </a:p>
        </p:txBody>
      </p:sp>
      <p:pic>
        <p:nvPicPr>
          <p:cNvPr id="28" name="Image 27">
            <a:extLst>
              <a:ext uri="{FF2B5EF4-FFF2-40B4-BE49-F238E27FC236}">
                <a16:creationId xmlns:a16="http://schemas.microsoft.com/office/drawing/2014/main" id="{15FB7E26-37F4-E615-9280-9FEE700CEC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3" name="ZoneTexte 2">
            <a:extLst>
              <a:ext uri="{FF2B5EF4-FFF2-40B4-BE49-F238E27FC236}">
                <a16:creationId xmlns:a16="http://schemas.microsoft.com/office/drawing/2014/main" id="{9ECB8C69-B8AA-CEF1-B4ED-80B71A4A140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6267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7" grpId="0" animBg="1"/>
      <p:bldP spid="19" grpId="0"/>
      <p:bldP spid="23" grpId="0" animBg="1"/>
      <p:bldP spid="24" grpId="0" animBg="1"/>
      <p:bldP spid="2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313F5-2246-6624-E5FA-D38CFFB75F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DD837A-751D-01CA-A3DF-A29A60E7ACCF}"/>
              </a:ext>
            </a:extLst>
          </p:cNvPr>
          <p:cNvSpPr>
            <a:spLocks noGrp="1"/>
          </p:cNvSpPr>
          <p:nvPr>
            <p:ph type="title"/>
          </p:nvPr>
        </p:nvSpPr>
        <p:spPr/>
        <p:txBody>
          <a:bodyPr>
            <a:normAutofit fontScale="90000"/>
          </a:bodyPr>
          <a:lstStyle/>
          <a:p>
            <a:r>
              <a:rPr lang="fr-FR" dirty="0"/>
              <a:t>Exercice collégial</a:t>
            </a:r>
          </a:p>
        </p:txBody>
      </p:sp>
      <p:sp>
        <p:nvSpPr>
          <p:cNvPr id="4" name="Espace réservé de la date 3">
            <a:extLst>
              <a:ext uri="{FF2B5EF4-FFF2-40B4-BE49-F238E27FC236}">
                <a16:creationId xmlns:a16="http://schemas.microsoft.com/office/drawing/2014/main" id="{5F156F55-5A23-1B77-3D4F-27583C1E45C2}"/>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C5438AC4-573A-BFFA-D8BD-7A178DE255C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0D1F7A0D-5CE5-4276-AA52-DF2ACAAC8007}"/>
              </a:ext>
            </a:extLst>
          </p:cNvPr>
          <p:cNvSpPr>
            <a:spLocks noGrp="1"/>
          </p:cNvSpPr>
          <p:nvPr>
            <p:ph type="sldNum" sz="quarter" idx="12"/>
          </p:nvPr>
        </p:nvSpPr>
        <p:spPr/>
        <p:txBody>
          <a:bodyPr/>
          <a:lstStyle/>
          <a:p>
            <a:pPr rtl="0"/>
            <a:fld id="{294A09A9-5501-47C1-A89A-A340965A2BE2}" type="slidenum">
              <a:rPr lang="fr-FR" noProof="0" smtClean="0"/>
              <a:t>89</a:t>
            </a:fld>
            <a:endParaRPr lang="fr-FR" noProof="0"/>
          </a:p>
        </p:txBody>
      </p:sp>
      <p:sp>
        <p:nvSpPr>
          <p:cNvPr id="9" name="Espace réservé du texte 8">
            <a:extLst>
              <a:ext uri="{FF2B5EF4-FFF2-40B4-BE49-F238E27FC236}">
                <a16:creationId xmlns:a16="http://schemas.microsoft.com/office/drawing/2014/main" id="{0D19386D-6F43-BC32-7861-17829E0C8C97}"/>
              </a:ext>
            </a:extLst>
          </p:cNvPr>
          <p:cNvSpPr>
            <a:spLocks noGrp="1"/>
          </p:cNvSpPr>
          <p:nvPr>
            <p:ph type="body" sz="quarter" idx="13"/>
          </p:nvPr>
        </p:nvSpPr>
        <p:spPr/>
        <p:txBody>
          <a:bodyPr/>
          <a:lstStyle/>
          <a:p>
            <a:r>
              <a:rPr lang="fr-FR" dirty="0"/>
              <a:t>Analysez les chemins d’attaques de la source de risques</a:t>
            </a:r>
          </a:p>
        </p:txBody>
      </p:sp>
      <p:sp>
        <p:nvSpPr>
          <p:cNvPr id="3" name="Rectangle 2">
            <a:extLst>
              <a:ext uri="{FF2B5EF4-FFF2-40B4-BE49-F238E27FC236}">
                <a16:creationId xmlns:a16="http://schemas.microsoft.com/office/drawing/2014/main" id="{82561657-AA0E-87D7-7F32-39264593BC8B}"/>
              </a:ext>
            </a:extLst>
          </p:cNvPr>
          <p:cNvSpPr/>
          <p:nvPr/>
        </p:nvSpPr>
        <p:spPr>
          <a:xfrm>
            <a:off x="4935319" y="2794298"/>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27" name="Rectangle 26">
            <a:extLst>
              <a:ext uri="{FF2B5EF4-FFF2-40B4-BE49-F238E27FC236}">
                <a16:creationId xmlns:a16="http://schemas.microsoft.com/office/drawing/2014/main" id="{2618C9C4-2967-96CE-8821-7CB5F67EE164}"/>
              </a:ext>
            </a:extLst>
          </p:cNvPr>
          <p:cNvSpPr/>
          <p:nvPr/>
        </p:nvSpPr>
        <p:spPr>
          <a:xfrm>
            <a:off x="1871135" y="2794298"/>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Source de risque</a:t>
            </a:r>
          </a:p>
        </p:txBody>
      </p:sp>
      <p:sp>
        <p:nvSpPr>
          <p:cNvPr id="28" name="Rectangle 27">
            <a:extLst>
              <a:ext uri="{FF2B5EF4-FFF2-40B4-BE49-F238E27FC236}">
                <a16:creationId xmlns:a16="http://schemas.microsoft.com/office/drawing/2014/main" id="{BECBD5B6-E8C1-7F1A-1469-C8C2AC15B5B4}"/>
              </a:ext>
            </a:extLst>
          </p:cNvPr>
          <p:cNvSpPr/>
          <p:nvPr/>
        </p:nvSpPr>
        <p:spPr>
          <a:xfrm>
            <a:off x="8000761" y="2794298"/>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Société de biotechnologie</a:t>
            </a:r>
          </a:p>
        </p:txBody>
      </p:sp>
      <p:pic>
        <p:nvPicPr>
          <p:cNvPr id="32" name="Image 31">
            <a:extLst>
              <a:ext uri="{FF2B5EF4-FFF2-40B4-BE49-F238E27FC236}">
                <a16:creationId xmlns:a16="http://schemas.microsoft.com/office/drawing/2014/main" id="{739797B1-2F99-0FFD-FE74-C76920252709}"/>
              </a:ext>
            </a:extLst>
          </p:cNvPr>
          <p:cNvPicPr>
            <a:picLocks noChangeAspect="1"/>
          </p:cNvPicPr>
          <p:nvPr/>
        </p:nvPicPr>
        <p:blipFill>
          <a:blip r:embed="rId2"/>
          <a:stretch>
            <a:fillRect/>
          </a:stretch>
        </p:blipFill>
        <p:spPr>
          <a:xfrm>
            <a:off x="2713087" y="3661259"/>
            <a:ext cx="1071891" cy="1279061"/>
          </a:xfrm>
          <a:prstGeom prst="rect">
            <a:avLst/>
          </a:prstGeom>
        </p:spPr>
      </p:pic>
      <p:sp>
        <p:nvSpPr>
          <p:cNvPr id="38" name="Rectangle : coins arrondis 37">
            <a:extLst>
              <a:ext uri="{FF2B5EF4-FFF2-40B4-BE49-F238E27FC236}">
                <a16:creationId xmlns:a16="http://schemas.microsoft.com/office/drawing/2014/main" id="{2DBCEB32-3501-0376-69F9-533CE5CF9B3F}"/>
              </a:ext>
            </a:extLst>
          </p:cNvPr>
          <p:cNvSpPr/>
          <p:nvPr/>
        </p:nvSpPr>
        <p:spPr>
          <a:xfrm>
            <a:off x="2334632" y="4996840"/>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Concurrent</a:t>
            </a:r>
          </a:p>
        </p:txBody>
      </p:sp>
      <p:sp>
        <p:nvSpPr>
          <p:cNvPr id="39" name="Rectangle : coins arrondis 38">
            <a:extLst>
              <a:ext uri="{FF2B5EF4-FFF2-40B4-BE49-F238E27FC236}">
                <a16:creationId xmlns:a16="http://schemas.microsoft.com/office/drawing/2014/main" id="{804D3319-C76A-1265-A07B-F21914131038}"/>
              </a:ext>
            </a:extLst>
          </p:cNvPr>
          <p:cNvSpPr/>
          <p:nvPr/>
        </p:nvSpPr>
        <p:spPr>
          <a:xfrm>
            <a:off x="8248218" y="4990935"/>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Informations de R&amp;D</a:t>
            </a:r>
          </a:p>
        </p:txBody>
      </p:sp>
      <p:pic>
        <p:nvPicPr>
          <p:cNvPr id="45" name="Image 44">
            <a:extLst>
              <a:ext uri="{FF2B5EF4-FFF2-40B4-BE49-F238E27FC236}">
                <a16:creationId xmlns:a16="http://schemas.microsoft.com/office/drawing/2014/main" id="{E4C8F7A3-238D-0682-B542-6AE7CB7112B0}"/>
              </a:ext>
            </a:extLst>
          </p:cNvPr>
          <p:cNvPicPr>
            <a:picLocks noChangeAspect="1"/>
          </p:cNvPicPr>
          <p:nvPr/>
        </p:nvPicPr>
        <p:blipFill>
          <a:blip r:embed="rId3"/>
          <a:stretch>
            <a:fillRect/>
          </a:stretch>
        </p:blipFill>
        <p:spPr>
          <a:xfrm>
            <a:off x="8768853" y="3710048"/>
            <a:ext cx="1322708" cy="1233336"/>
          </a:xfrm>
          <a:prstGeom prst="rect">
            <a:avLst/>
          </a:prstGeom>
        </p:spPr>
      </p:pic>
      <p:sp>
        <p:nvSpPr>
          <p:cNvPr id="48" name="Rectangle 47">
            <a:extLst>
              <a:ext uri="{FF2B5EF4-FFF2-40B4-BE49-F238E27FC236}">
                <a16:creationId xmlns:a16="http://schemas.microsoft.com/office/drawing/2014/main" id="{4CF3F8A1-694C-2312-90A9-064AEE27E02B}"/>
              </a:ext>
            </a:extLst>
          </p:cNvPr>
          <p:cNvSpPr/>
          <p:nvPr/>
        </p:nvSpPr>
        <p:spPr>
          <a:xfrm>
            <a:off x="2755383" y="1516358"/>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Concurrent</a:t>
            </a:r>
          </a:p>
          <a:p>
            <a:pPr>
              <a:spcAft>
                <a:spcPts val="400"/>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Voler des informations</a:t>
            </a:r>
          </a:p>
          <a:p>
            <a:pPr>
              <a:spcAft>
                <a:spcPts val="400"/>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Fuite des informations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d’études et recherches de l’entreprise</a:t>
            </a:r>
          </a:p>
        </p:txBody>
      </p:sp>
      <p:cxnSp>
        <p:nvCxnSpPr>
          <p:cNvPr id="49" name="Connecteur droit 48">
            <a:extLst>
              <a:ext uri="{FF2B5EF4-FFF2-40B4-BE49-F238E27FC236}">
                <a16:creationId xmlns:a16="http://schemas.microsoft.com/office/drawing/2014/main" id="{1B3DC357-ABA4-FCA7-89C3-E6962AAEF035}"/>
              </a:ext>
            </a:extLst>
          </p:cNvPr>
          <p:cNvCxnSpPr>
            <a:cxnSpLocks/>
          </p:cNvCxnSpPr>
          <p:nvPr/>
        </p:nvCxnSpPr>
        <p:spPr>
          <a:xfrm>
            <a:off x="7180927" y="1506309"/>
            <a:ext cx="0" cy="1200000"/>
          </a:xfrm>
          <a:prstGeom prst="line">
            <a:avLst/>
          </a:prstGeom>
          <a:ln/>
        </p:spPr>
        <p:style>
          <a:lnRef idx="2">
            <a:schemeClr val="dk1"/>
          </a:lnRef>
          <a:fillRef idx="1">
            <a:schemeClr val="lt1"/>
          </a:fillRef>
          <a:effectRef idx="0">
            <a:schemeClr val="dk1"/>
          </a:effectRef>
          <a:fontRef idx="minor">
            <a:schemeClr val="dk1"/>
          </a:fontRef>
        </p:style>
      </p:cxnSp>
      <p:sp>
        <p:nvSpPr>
          <p:cNvPr id="50" name="Rectangle 49">
            <a:extLst>
              <a:ext uri="{FF2B5EF4-FFF2-40B4-BE49-F238E27FC236}">
                <a16:creationId xmlns:a16="http://schemas.microsoft.com/office/drawing/2014/main" id="{211767F3-6875-E5B9-10E0-E831243FE636}"/>
              </a:ext>
            </a:extLst>
          </p:cNvPr>
          <p:cNvSpPr/>
          <p:nvPr/>
        </p:nvSpPr>
        <p:spPr>
          <a:xfrm>
            <a:off x="7424675" y="2123748"/>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52" name="Image 51">
            <a:extLst>
              <a:ext uri="{FF2B5EF4-FFF2-40B4-BE49-F238E27FC236}">
                <a16:creationId xmlns:a16="http://schemas.microsoft.com/office/drawing/2014/main" id="{5BE25564-95BE-8F4A-BE93-9ACBF78DB74B}"/>
              </a:ext>
            </a:extLst>
          </p:cNvPr>
          <p:cNvPicPr>
            <a:picLocks noChangeAspect="1"/>
          </p:cNvPicPr>
          <p:nvPr/>
        </p:nvPicPr>
        <p:blipFill>
          <a:blip r:embed="rId4"/>
          <a:stretch>
            <a:fillRect/>
          </a:stretch>
        </p:blipFill>
        <p:spPr>
          <a:xfrm>
            <a:off x="7423449" y="1600342"/>
            <a:ext cx="999575" cy="552396"/>
          </a:xfrm>
          <a:prstGeom prst="rect">
            <a:avLst/>
          </a:prstGeom>
        </p:spPr>
      </p:pic>
      <p:pic>
        <p:nvPicPr>
          <p:cNvPr id="54" name="Image 53">
            <a:extLst>
              <a:ext uri="{FF2B5EF4-FFF2-40B4-BE49-F238E27FC236}">
                <a16:creationId xmlns:a16="http://schemas.microsoft.com/office/drawing/2014/main" id="{CE06C219-545E-0642-5862-4CC72D747598}"/>
              </a:ext>
            </a:extLst>
          </p:cNvPr>
          <p:cNvPicPr>
            <a:picLocks noChangeAspect="1"/>
          </p:cNvPicPr>
          <p:nvPr/>
        </p:nvPicPr>
        <p:blipFill>
          <a:blip r:embed="rId5"/>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719999AF-7A7A-4BBE-6EFC-773E108212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08940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500"/>
                                        <p:tgtEl>
                                          <p:spTgt spid="39"/>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28" grpId="0" animBg="1"/>
      <p:bldP spid="38" grpId="0" animBg="1"/>
      <p:bldP spid="3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FD7C-195B-FAAD-8DB3-46A39B70602F}"/>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0E72720F-CC19-3886-6C66-37D3416A53E0}"/>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21FBB7B9-5E3E-5B22-D731-4E8924D867A6}"/>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D1282E"/>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48A7E97E-7211-2EBA-D1B6-96CEBCC222A6}"/>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3B9ECFB4-29EB-A983-3746-0A54618261F0}"/>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3E9A04AA-716F-EDEF-F107-296075CFD87F}"/>
              </a:ext>
            </a:extLst>
          </p:cNvPr>
          <p:cNvSpPr>
            <a:spLocks noGrp="1"/>
          </p:cNvSpPr>
          <p:nvPr>
            <p:ph type="sldNum" sz="quarter" idx="12"/>
          </p:nvPr>
        </p:nvSpPr>
        <p:spPr/>
        <p:txBody>
          <a:bodyPr/>
          <a:lstStyle/>
          <a:p>
            <a:fld id="{294A09A9-5501-47C1-A89A-A340965A2BE2}" type="slidenum">
              <a:rPr lang="fr-FR" smtClean="0"/>
              <a:pPr/>
              <a:t>9</a:t>
            </a:fld>
            <a:endParaRPr lang="fr-FR"/>
          </a:p>
        </p:txBody>
      </p:sp>
      <p:pic>
        <p:nvPicPr>
          <p:cNvPr id="13" name="Picture 2" descr="Logo - EBIOS Risk Manager">
            <a:extLst>
              <a:ext uri="{FF2B5EF4-FFF2-40B4-BE49-F238E27FC236}">
                <a16:creationId xmlns:a16="http://schemas.microsoft.com/office/drawing/2014/main" id="{05B8E885-F2CF-4884-4BF4-50E56DC737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7722340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3B611-8416-328C-B83D-10017D7823D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5A149B-001A-6C0D-CE61-9B9C05C048AB}"/>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14C676B6-6645-9C67-9451-B2AF00DE9D26}"/>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CD6C48F3-638A-ADA0-B173-93879BB82EF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55D3DD5-F644-7CFB-C6DC-1255B114ADF4}"/>
              </a:ext>
            </a:extLst>
          </p:cNvPr>
          <p:cNvSpPr>
            <a:spLocks noGrp="1"/>
          </p:cNvSpPr>
          <p:nvPr>
            <p:ph type="sldNum" sz="quarter" idx="12"/>
          </p:nvPr>
        </p:nvSpPr>
        <p:spPr/>
        <p:txBody>
          <a:bodyPr/>
          <a:lstStyle/>
          <a:p>
            <a:pPr rtl="0"/>
            <a:fld id="{294A09A9-5501-47C1-A89A-A340965A2BE2}" type="slidenum">
              <a:rPr lang="fr-FR" noProof="0" smtClean="0"/>
              <a:t>90</a:t>
            </a:fld>
            <a:endParaRPr lang="fr-FR" noProof="0"/>
          </a:p>
        </p:txBody>
      </p:sp>
      <p:sp>
        <p:nvSpPr>
          <p:cNvPr id="3" name="Rectangle 2">
            <a:extLst>
              <a:ext uri="{FF2B5EF4-FFF2-40B4-BE49-F238E27FC236}">
                <a16:creationId xmlns:a16="http://schemas.microsoft.com/office/drawing/2014/main" id="{EFD43319-CD7D-BD44-F366-F48366D4A435}"/>
              </a:ext>
            </a:extLst>
          </p:cNvPr>
          <p:cNvSpPr/>
          <p:nvPr/>
        </p:nvSpPr>
        <p:spPr>
          <a:xfrm>
            <a:off x="4935319" y="2794298"/>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27" name="Rectangle 26">
            <a:extLst>
              <a:ext uri="{FF2B5EF4-FFF2-40B4-BE49-F238E27FC236}">
                <a16:creationId xmlns:a16="http://schemas.microsoft.com/office/drawing/2014/main" id="{8D9D556F-E51B-B9E8-E196-4FF0F29C3B56}"/>
              </a:ext>
            </a:extLst>
          </p:cNvPr>
          <p:cNvSpPr/>
          <p:nvPr/>
        </p:nvSpPr>
        <p:spPr>
          <a:xfrm>
            <a:off x="1871135" y="2794298"/>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Source de risque</a:t>
            </a:r>
          </a:p>
        </p:txBody>
      </p:sp>
      <p:sp>
        <p:nvSpPr>
          <p:cNvPr id="28" name="Rectangle 27">
            <a:extLst>
              <a:ext uri="{FF2B5EF4-FFF2-40B4-BE49-F238E27FC236}">
                <a16:creationId xmlns:a16="http://schemas.microsoft.com/office/drawing/2014/main" id="{3B46D668-60C7-CF1A-756F-A2E7CB5CFFEB}"/>
              </a:ext>
            </a:extLst>
          </p:cNvPr>
          <p:cNvSpPr/>
          <p:nvPr/>
        </p:nvSpPr>
        <p:spPr>
          <a:xfrm>
            <a:off x="8000761" y="2794298"/>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Société de biotechnologie</a:t>
            </a:r>
          </a:p>
        </p:txBody>
      </p:sp>
      <p:grpSp>
        <p:nvGrpSpPr>
          <p:cNvPr id="8" name="Groupe 7">
            <a:extLst>
              <a:ext uri="{FF2B5EF4-FFF2-40B4-BE49-F238E27FC236}">
                <a16:creationId xmlns:a16="http://schemas.microsoft.com/office/drawing/2014/main" id="{9C13FE24-764C-B50B-6357-AF6E2DB0733C}"/>
              </a:ext>
            </a:extLst>
          </p:cNvPr>
          <p:cNvGrpSpPr/>
          <p:nvPr/>
        </p:nvGrpSpPr>
        <p:grpSpPr>
          <a:xfrm>
            <a:off x="3264451" y="3064708"/>
            <a:ext cx="6110211" cy="585466"/>
            <a:chOff x="3264451" y="3186628"/>
            <a:chExt cx="6110211" cy="585466"/>
          </a:xfrm>
        </p:grpSpPr>
        <p:sp>
          <p:nvSpPr>
            <p:cNvPr id="30" name="Forme libre 20">
              <a:extLst>
                <a:ext uri="{FF2B5EF4-FFF2-40B4-BE49-F238E27FC236}">
                  <a16:creationId xmlns:a16="http://schemas.microsoft.com/office/drawing/2014/main" id="{14829A76-05CD-B124-AE1F-038060800318}"/>
                </a:ext>
              </a:extLst>
            </p:cNvPr>
            <p:cNvSpPr/>
            <p:nvPr/>
          </p:nvSpPr>
          <p:spPr>
            <a:xfrm>
              <a:off x="3264451" y="3433827"/>
              <a:ext cx="6110211"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1" name="Ellipse 30">
              <a:extLst>
                <a:ext uri="{FF2B5EF4-FFF2-40B4-BE49-F238E27FC236}">
                  <a16:creationId xmlns:a16="http://schemas.microsoft.com/office/drawing/2014/main" id="{C7EC2717-3FAF-5458-7A17-0C6732FEA698}"/>
                </a:ext>
              </a:extLst>
            </p:cNvPr>
            <p:cNvSpPr>
              <a:spLocks noChangeAspect="1"/>
            </p:cNvSpPr>
            <p:nvPr/>
          </p:nvSpPr>
          <p:spPr>
            <a:xfrm>
              <a:off x="4541124" y="3186628"/>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1</a:t>
              </a:r>
            </a:p>
          </p:txBody>
        </p:sp>
      </p:grpSp>
      <p:pic>
        <p:nvPicPr>
          <p:cNvPr id="32" name="Image 31">
            <a:extLst>
              <a:ext uri="{FF2B5EF4-FFF2-40B4-BE49-F238E27FC236}">
                <a16:creationId xmlns:a16="http://schemas.microsoft.com/office/drawing/2014/main" id="{B51EA99B-C82A-D706-867D-6935A3468C6E}"/>
              </a:ext>
            </a:extLst>
          </p:cNvPr>
          <p:cNvPicPr>
            <a:picLocks noChangeAspect="1"/>
          </p:cNvPicPr>
          <p:nvPr/>
        </p:nvPicPr>
        <p:blipFill>
          <a:blip r:embed="rId2"/>
          <a:stretch>
            <a:fillRect/>
          </a:stretch>
        </p:blipFill>
        <p:spPr>
          <a:xfrm>
            <a:off x="2713087" y="3661259"/>
            <a:ext cx="1071891" cy="1279061"/>
          </a:xfrm>
          <a:prstGeom prst="rect">
            <a:avLst/>
          </a:prstGeom>
        </p:spPr>
      </p:pic>
      <p:sp>
        <p:nvSpPr>
          <p:cNvPr id="33" name="Rectangle 32">
            <a:extLst>
              <a:ext uri="{FF2B5EF4-FFF2-40B4-BE49-F238E27FC236}">
                <a16:creationId xmlns:a16="http://schemas.microsoft.com/office/drawing/2014/main" id="{B7BE111E-3148-8544-5B65-B536444EDD73}"/>
              </a:ext>
            </a:extLst>
          </p:cNvPr>
          <p:cNvSpPr/>
          <p:nvPr/>
        </p:nvSpPr>
        <p:spPr>
          <a:xfrm>
            <a:off x="1871133" y="5271227"/>
            <a:ext cx="2755795" cy="33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600" dirty="0">
              <a:solidFill>
                <a:srgbClr val="252525"/>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2193CA1-0B39-2482-BC9B-8A8020C0BFE2}"/>
              </a:ext>
            </a:extLst>
          </p:cNvPr>
          <p:cNvSpPr/>
          <p:nvPr/>
        </p:nvSpPr>
        <p:spPr>
          <a:xfrm>
            <a:off x="8015058" y="5116927"/>
            <a:ext cx="2734215" cy="421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467" dirty="0">
              <a:solidFill>
                <a:schemeClr val="bg1"/>
              </a:solidFill>
              <a:latin typeface="Segoe UI" panose="020B0502040204020203" pitchFamily="34" charset="0"/>
              <a:cs typeface="Segoe UI" panose="020B0502040204020203" pitchFamily="34" charset="0"/>
            </a:endParaRPr>
          </a:p>
        </p:txBody>
      </p:sp>
      <p:sp>
        <p:nvSpPr>
          <p:cNvPr id="38" name="Rectangle : coins arrondis 37">
            <a:extLst>
              <a:ext uri="{FF2B5EF4-FFF2-40B4-BE49-F238E27FC236}">
                <a16:creationId xmlns:a16="http://schemas.microsoft.com/office/drawing/2014/main" id="{14B0FB17-3ADF-722A-67DA-C7E3913192EB}"/>
              </a:ext>
            </a:extLst>
          </p:cNvPr>
          <p:cNvSpPr/>
          <p:nvPr/>
        </p:nvSpPr>
        <p:spPr>
          <a:xfrm>
            <a:off x="2334632" y="4996840"/>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Concurrent</a:t>
            </a:r>
          </a:p>
        </p:txBody>
      </p:sp>
      <p:sp>
        <p:nvSpPr>
          <p:cNvPr id="39" name="Rectangle : coins arrondis 38">
            <a:extLst>
              <a:ext uri="{FF2B5EF4-FFF2-40B4-BE49-F238E27FC236}">
                <a16:creationId xmlns:a16="http://schemas.microsoft.com/office/drawing/2014/main" id="{BF244117-0D90-8E65-CCF0-6CF977B17CC4}"/>
              </a:ext>
            </a:extLst>
          </p:cNvPr>
          <p:cNvSpPr/>
          <p:nvPr/>
        </p:nvSpPr>
        <p:spPr>
          <a:xfrm>
            <a:off x="8248218" y="4990935"/>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Informations de R&amp;D</a:t>
            </a:r>
          </a:p>
        </p:txBody>
      </p:sp>
      <p:pic>
        <p:nvPicPr>
          <p:cNvPr id="45" name="Image 44">
            <a:extLst>
              <a:ext uri="{FF2B5EF4-FFF2-40B4-BE49-F238E27FC236}">
                <a16:creationId xmlns:a16="http://schemas.microsoft.com/office/drawing/2014/main" id="{6EA23CDB-6368-AD19-CDCA-FF43AF8EB2AE}"/>
              </a:ext>
            </a:extLst>
          </p:cNvPr>
          <p:cNvPicPr>
            <a:picLocks noChangeAspect="1"/>
          </p:cNvPicPr>
          <p:nvPr/>
        </p:nvPicPr>
        <p:blipFill>
          <a:blip r:embed="rId3"/>
          <a:stretch>
            <a:fillRect/>
          </a:stretch>
        </p:blipFill>
        <p:spPr>
          <a:xfrm>
            <a:off x="8768853" y="3710048"/>
            <a:ext cx="1322708" cy="1233336"/>
          </a:xfrm>
          <a:prstGeom prst="rect">
            <a:avLst/>
          </a:prstGeom>
        </p:spPr>
      </p:pic>
      <p:grpSp>
        <p:nvGrpSpPr>
          <p:cNvPr id="9" name="Groupe 8">
            <a:extLst>
              <a:ext uri="{FF2B5EF4-FFF2-40B4-BE49-F238E27FC236}">
                <a16:creationId xmlns:a16="http://schemas.microsoft.com/office/drawing/2014/main" id="{163681B7-D908-B00C-3E66-8D9E3FE1CC16}"/>
              </a:ext>
            </a:extLst>
          </p:cNvPr>
          <p:cNvGrpSpPr/>
          <p:nvPr/>
        </p:nvGrpSpPr>
        <p:grpSpPr>
          <a:xfrm>
            <a:off x="3682314" y="3433014"/>
            <a:ext cx="3804055" cy="1521605"/>
            <a:chOff x="3682314" y="3554934"/>
            <a:chExt cx="3804055" cy="1521605"/>
          </a:xfrm>
        </p:grpSpPr>
        <p:cxnSp>
          <p:nvCxnSpPr>
            <p:cNvPr id="29" name="Connecteur droit avec flèche 28">
              <a:extLst>
                <a:ext uri="{FF2B5EF4-FFF2-40B4-BE49-F238E27FC236}">
                  <a16:creationId xmlns:a16="http://schemas.microsoft.com/office/drawing/2014/main" id="{2CF1C561-C80B-1C8F-076F-B1662F13F388}"/>
                </a:ext>
              </a:extLst>
            </p:cNvPr>
            <p:cNvCxnSpPr>
              <a:cxnSpLocks/>
            </p:cNvCxnSpPr>
            <p:nvPr/>
          </p:nvCxnSpPr>
          <p:spPr>
            <a:xfrm>
              <a:off x="3682314" y="4369620"/>
              <a:ext cx="2150076"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5" name="Image 34">
              <a:extLst>
                <a:ext uri="{FF2B5EF4-FFF2-40B4-BE49-F238E27FC236}">
                  <a16:creationId xmlns:a16="http://schemas.microsoft.com/office/drawing/2014/main" id="{7F78ED1D-2727-DAEA-D014-26CB1DC9B35D}"/>
                </a:ext>
              </a:extLst>
            </p:cNvPr>
            <p:cNvPicPr>
              <a:picLocks noChangeAspect="1"/>
            </p:cNvPicPr>
            <p:nvPr/>
          </p:nvPicPr>
          <p:blipFill>
            <a:blip r:embed="rId4"/>
            <a:stretch>
              <a:fillRect/>
            </a:stretch>
          </p:blipFill>
          <p:spPr>
            <a:xfrm>
              <a:off x="5589548" y="3625509"/>
              <a:ext cx="815445" cy="1054112"/>
            </a:xfrm>
            <a:prstGeom prst="rect">
              <a:avLst/>
            </a:prstGeom>
          </p:spPr>
        </p:pic>
        <p:pic>
          <p:nvPicPr>
            <p:cNvPr id="37" name="Image 36">
              <a:extLst>
                <a:ext uri="{FF2B5EF4-FFF2-40B4-BE49-F238E27FC236}">
                  <a16:creationId xmlns:a16="http://schemas.microsoft.com/office/drawing/2014/main" id="{69A29666-72CE-7C36-3975-E0FC8AB1131A}"/>
                </a:ext>
              </a:extLst>
            </p:cNvPr>
            <p:cNvPicPr>
              <a:picLocks noChangeAspect="1"/>
            </p:cNvPicPr>
            <p:nvPr/>
          </p:nvPicPr>
          <p:blipFill>
            <a:blip r:embed="rId5"/>
            <a:stretch>
              <a:fillRect/>
            </a:stretch>
          </p:blipFill>
          <p:spPr>
            <a:xfrm>
              <a:off x="6523113" y="3554934"/>
              <a:ext cx="926276" cy="510039"/>
            </a:xfrm>
            <a:prstGeom prst="rect">
              <a:avLst/>
            </a:prstGeom>
          </p:spPr>
        </p:pic>
        <p:sp>
          <p:nvSpPr>
            <p:cNvPr id="43" name="Rectangle : coins arrondis 42">
              <a:extLst>
                <a:ext uri="{FF2B5EF4-FFF2-40B4-BE49-F238E27FC236}">
                  <a16:creationId xmlns:a16="http://schemas.microsoft.com/office/drawing/2014/main" id="{05B74FC4-EE8D-04B2-C6AD-1E6FFCD0E589}"/>
                </a:ext>
              </a:extLst>
            </p:cNvPr>
            <p:cNvSpPr/>
            <p:nvPr/>
          </p:nvSpPr>
          <p:spPr>
            <a:xfrm>
              <a:off x="5353216" y="4738272"/>
              <a:ext cx="19200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Laboratoire (P3)</a:t>
              </a:r>
            </a:p>
          </p:txBody>
        </p:sp>
        <p:sp>
          <p:nvSpPr>
            <p:cNvPr id="44" name="Rectangle 43">
              <a:extLst>
                <a:ext uri="{FF2B5EF4-FFF2-40B4-BE49-F238E27FC236}">
                  <a16:creationId xmlns:a16="http://schemas.microsoft.com/office/drawing/2014/main" id="{EF22E2DD-4783-C267-9B62-AF4B4E532D5F}"/>
                </a:ext>
              </a:extLst>
            </p:cNvPr>
            <p:cNvSpPr/>
            <p:nvPr/>
          </p:nvSpPr>
          <p:spPr>
            <a:xfrm>
              <a:off x="6486129" y="4194931"/>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i="1" dirty="0">
                  <a:solidFill>
                    <a:srgbClr val="252525"/>
                  </a:solidFill>
                  <a:latin typeface="+mj-lt"/>
                  <a:cs typeface="Segoe UI" panose="020B0502040204020203" pitchFamily="34" charset="0"/>
                </a:rPr>
                <a:t>Une partie des informations de R&amp;D</a:t>
              </a:r>
            </a:p>
          </p:txBody>
        </p:sp>
        <p:sp>
          <p:nvSpPr>
            <p:cNvPr id="46" name="Ellipse 45">
              <a:extLst>
                <a:ext uri="{FF2B5EF4-FFF2-40B4-BE49-F238E27FC236}">
                  <a16:creationId xmlns:a16="http://schemas.microsoft.com/office/drawing/2014/main" id="{BC30AB59-0119-BDA4-98E3-E4EF23B4BD17}"/>
                </a:ext>
              </a:extLst>
            </p:cNvPr>
            <p:cNvSpPr>
              <a:spLocks noChangeAspect="1"/>
            </p:cNvSpPr>
            <p:nvPr/>
          </p:nvSpPr>
          <p:spPr>
            <a:xfrm>
              <a:off x="4551212" y="4130054"/>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2</a:t>
              </a:r>
            </a:p>
          </p:txBody>
        </p:sp>
      </p:grpSp>
      <p:grpSp>
        <p:nvGrpSpPr>
          <p:cNvPr id="10" name="Groupe 9">
            <a:extLst>
              <a:ext uri="{FF2B5EF4-FFF2-40B4-BE49-F238E27FC236}">
                <a16:creationId xmlns:a16="http://schemas.microsoft.com/office/drawing/2014/main" id="{084B76B9-19A7-49B9-2996-BF9702672736}"/>
              </a:ext>
            </a:extLst>
          </p:cNvPr>
          <p:cNvGrpSpPr/>
          <p:nvPr/>
        </p:nvGrpSpPr>
        <p:grpSpPr>
          <a:xfrm>
            <a:off x="3264451" y="5151535"/>
            <a:ext cx="6118363" cy="1104624"/>
            <a:chOff x="3264451" y="5273455"/>
            <a:chExt cx="6118363" cy="1104624"/>
          </a:xfrm>
        </p:grpSpPr>
        <p:pic>
          <p:nvPicPr>
            <p:cNvPr id="36" name="Image 35">
              <a:extLst>
                <a:ext uri="{FF2B5EF4-FFF2-40B4-BE49-F238E27FC236}">
                  <a16:creationId xmlns:a16="http://schemas.microsoft.com/office/drawing/2014/main" id="{AF7BCA2C-FFF4-4B15-BECC-959A8B45A8BF}"/>
                </a:ext>
              </a:extLst>
            </p:cNvPr>
            <p:cNvPicPr>
              <a:picLocks noChangeAspect="1"/>
            </p:cNvPicPr>
            <p:nvPr/>
          </p:nvPicPr>
          <p:blipFill>
            <a:blip r:embed="rId6"/>
            <a:stretch>
              <a:fillRect/>
            </a:stretch>
          </p:blipFill>
          <p:spPr>
            <a:xfrm>
              <a:off x="5960541" y="5273455"/>
              <a:ext cx="705353" cy="542131"/>
            </a:xfrm>
            <a:prstGeom prst="rect">
              <a:avLst/>
            </a:prstGeom>
          </p:spPr>
        </p:pic>
        <p:sp>
          <p:nvSpPr>
            <p:cNvPr id="40" name="Rectangle : coins arrondis 39">
              <a:extLst>
                <a:ext uri="{FF2B5EF4-FFF2-40B4-BE49-F238E27FC236}">
                  <a16:creationId xmlns:a16="http://schemas.microsoft.com/office/drawing/2014/main" id="{7D8F7D65-B8B1-C599-2E40-9D93B036D530}"/>
                </a:ext>
              </a:extLst>
            </p:cNvPr>
            <p:cNvSpPr/>
            <p:nvPr/>
          </p:nvSpPr>
          <p:spPr>
            <a:xfrm>
              <a:off x="5304786" y="5862406"/>
              <a:ext cx="2016861" cy="51567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Prestataire</a:t>
              </a:r>
            </a:p>
            <a:p>
              <a:pPr algn="ctr"/>
              <a:r>
                <a:rPr lang="fr-FR" sz="1400" dirty="0">
                  <a:solidFill>
                    <a:schemeClr val="bg1"/>
                  </a:solidFill>
                  <a:latin typeface="+mj-lt"/>
                  <a:cs typeface="Segoe UI" panose="020B0502040204020203" pitchFamily="34" charset="0"/>
                </a:rPr>
                <a:t>informatique (F3)</a:t>
              </a:r>
            </a:p>
          </p:txBody>
        </p:sp>
        <p:sp>
          <p:nvSpPr>
            <p:cNvPr id="41" name="Forme libre 45">
              <a:extLst>
                <a:ext uri="{FF2B5EF4-FFF2-40B4-BE49-F238E27FC236}">
                  <a16:creationId xmlns:a16="http://schemas.microsoft.com/office/drawing/2014/main" id="{B47EAEAC-E5EC-A453-67A7-D569499FB375}"/>
                </a:ext>
              </a:extLst>
            </p:cNvPr>
            <p:cNvSpPr/>
            <p:nvPr/>
          </p:nvSpPr>
          <p:spPr>
            <a:xfrm>
              <a:off x="7322427" y="5451122"/>
              <a:ext cx="2060387" cy="683220"/>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2" name="Forme libre 46">
              <a:extLst>
                <a:ext uri="{FF2B5EF4-FFF2-40B4-BE49-F238E27FC236}">
                  <a16:creationId xmlns:a16="http://schemas.microsoft.com/office/drawing/2014/main" id="{E06F3758-E027-68E8-74B3-A08F32944098}"/>
                </a:ext>
              </a:extLst>
            </p:cNvPr>
            <p:cNvSpPr/>
            <p:nvPr/>
          </p:nvSpPr>
          <p:spPr>
            <a:xfrm flipH="1">
              <a:off x="3264451" y="5410807"/>
              <a:ext cx="2048471" cy="701772"/>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Ellipse 46">
              <a:extLst>
                <a:ext uri="{FF2B5EF4-FFF2-40B4-BE49-F238E27FC236}">
                  <a16:creationId xmlns:a16="http://schemas.microsoft.com/office/drawing/2014/main" id="{EAE5655A-41AA-EA17-1100-696BACB29F02}"/>
                </a:ext>
              </a:extLst>
            </p:cNvPr>
            <p:cNvSpPr>
              <a:spLocks noChangeAspect="1"/>
            </p:cNvSpPr>
            <p:nvPr/>
          </p:nvSpPr>
          <p:spPr>
            <a:xfrm>
              <a:off x="4551212" y="5873012"/>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3</a:t>
              </a:r>
            </a:p>
          </p:txBody>
        </p:sp>
      </p:grpSp>
      <p:sp>
        <p:nvSpPr>
          <p:cNvPr id="48" name="Rectangle 47">
            <a:extLst>
              <a:ext uri="{FF2B5EF4-FFF2-40B4-BE49-F238E27FC236}">
                <a16:creationId xmlns:a16="http://schemas.microsoft.com/office/drawing/2014/main" id="{92A7EEA2-2D6F-B2E4-71EF-C23042152860}"/>
              </a:ext>
            </a:extLst>
          </p:cNvPr>
          <p:cNvSpPr/>
          <p:nvPr/>
        </p:nvSpPr>
        <p:spPr>
          <a:xfrm>
            <a:off x="2755383" y="1516358"/>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Concurrent</a:t>
            </a:r>
          </a:p>
          <a:p>
            <a:pPr>
              <a:spcAft>
                <a:spcPts val="400"/>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Voler des informations</a:t>
            </a:r>
          </a:p>
          <a:p>
            <a:pPr>
              <a:spcAft>
                <a:spcPts val="400"/>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Fuite des informations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d’études et recherches de l’entreprise</a:t>
            </a:r>
          </a:p>
        </p:txBody>
      </p:sp>
      <p:cxnSp>
        <p:nvCxnSpPr>
          <p:cNvPr id="49" name="Connecteur droit 48">
            <a:extLst>
              <a:ext uri="{FF2B5EF4-FFF2-40B4-BE49-F238E27FC236}">
                <a16:creationId xmlns:a16="http://schemas.microsoft.com/office/drawing/2014/main" id="{74867575-D868-64A0-D504-D2D7ECD988E9}"/>
              </a:ext>
            </a:extLst>
          </p:cNvPr>
          <p:cNvCxnSpPr>
            <a:cxnSpLocks/>
          </p:cNvCxnSpPr>
          <p:nvPr/>
        </p:nvCxnSpPr>
        <p:spPr>
          <a:xfrm>
            <a:off x="7180927" y="1506309"/>
            <a:ext cx="0" cy="1200000"/>
          </a:xfrm>
          <a:prstGeom prst="line">
            <a:avLst/>
          </a:prstGeom>
          <a:ln/>
        </p:spPr>
        <p:style>
          <a:lnRef idx="2">
            <a:schemeClr val="dk1"/>
          </a:lnRef>
          <a:fillRef idx="1">
            <a:schemeClr val="lt1"/>
          </a:fillRef>
          <a:effectRef idx="0">
            <a:schemeClr val="dk1"/>
          </a:effectRef>
          <a:fontRef idx="minor">
            <a:schemeClr val="dk1"/>
          </a:fontRef>
        </p:style>
      </p:cxnSp>
      <p:sp>
        <p:nvSpPr>
          <p:cNvPr id="50" name="Rectangle 49">
            <a:extLst>
              <a:ext uri="{FF2B5EF4-FFF2-40B4-BE49-F238E27FC236}">
                <a16:creationId xmlns:a16="http://schemas.microsoft.com/office/drawing/2014/main" id="{485C03AA-5286-98FA-B76D-2DF9785F68BF}"/>
              </a:ext>
            </a:extLst>
          </p:cNvPr>
          <p:cNvSpPr/>
          <p:nvPr/>
        </p:nvSpPr>
        <p:spPr>
          <a:xfrm>
            <a:off x="7424675" y="2123748"/>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52" name="Image 51">
            <a:extLst>
              <a:ext uri="{FF2B5EF4-FFF2-40B4-BE49-F238E27FC236}">
                <a16:creationId xmlns:a16="http://schemas.microsoft.com/office/drawing/2014/main" id="{E04F7249-D967-8FB0-2AFD-DC2F281F7776}"/>
              </a:ext>
            </a:extLst>
          </p:cNvPr>
          <p:cNvPicPr>
            <a:picLocks noChangeAspect="1"/>
          </p:cNvPicPr>
          <p:nvPr/>
        </p:nvPicPr>
        <p:blipFill>
          <a:blip r:embed="rId7"/>
          <a:stretch>
            <a:fillRect/>
          </a:stretch>
        </p:blipFill>
        <p:spPr>
          <a:xfrm>
            <a:off x="7423449" y="1600342"/>
            <a:ext cx="999575" cy="552396"/>
          </a:xfrm>
          <a:prstGeom prst="rect">
            <a:avLst/>
          </a:prstGeom>
        </p:spPr>
      </p:pic>
      <p:sp>
        <p:nvSpPr>
          <p:cNvPr id="53" name="Organigramme : Alternative 52">
            <a:extLst>
              <a:ext uri="{FF2B5EF4-FFF2-40B4-BE49-F238E27FC236}">
                <a16:creationId xmlns:a16="http://schemas.microsoft.com/office/drawing/2014/main" id="{8593D476-BB09-F736-EDF0-D9A68B6C162E}"/>
              </a:ext>
            </a:extLst>
          </p:cNvPr>
          <p:cNvSpPr/>
          <p:nvPr/>
        </p:nvSpPr>
        <p:spPr>
          <a:xfrm>
            <a:off x="8915741" y="1540031"/>
            <a:ext cx="1828800" cy="117632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 scénario stratégique est composé de 3 chemins d’attaque</a:t>
            </a:r>
          </a:p>
        </p:txBody>
      </p:sp>
      <p:pic>
        <p:nvPicPr>
          <p:cNvPr id="54" name="Image 53">
            <a:extLst>
              <a:ext uri="{FF2B5EF4-FFF2-40B4-BE49-F238E27FC236}">
                <a16:creationId xmlns:a16="http://schemas.microsoft.com/office/drawing/2014/main" id="{082DCE01-BDE8-E36C-FD08-B43995DB91C8}"/>
              </a:ext>
            </a:extLst>
          </p:cNvPr>
          <p:cNvPicPr>
            <a:picLocks noChangeAspect="1"/>
          </p:cNvPicPr>
          <p:nvPr/>
        </p:nvPicPr>
        <p:blipFill>
          <a:blip r:embed="rId8"/>
          <a:stretch>
            <a:fillRect/>
          </a:stretch>
        </p:blipFill>
        <p:spPr>
          <a:xfrm>
            <a:off x="11112000" y="0"/>
            <a:ext cx="1080000" cy="1080000"/>
          </a:xfrm>
          <a:prstGeom prst="rect">
            <a:avLst/>
          </a:prstGeom>
        </p:spPr>
      </p:pic>
      <p:sp>
        <p:nvSpPr>
          <p:cNvPr id="12" name="ZoneTexte 11">
            <a:extLst>
              <a:ext uri="{FF2B5EF4-FFF2-40B4-BE49-F238E27FC236}">
                <a16:creationId xmlns:a16="http://schemas.microsoft.com/office/drawing/2014/main" id="{9F157681-0D7E-C68E-FC7A-7A0A9C4BC93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095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98D8F-8BCA-FBDC-7726-B7711B4896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904E596-A55E-3B7F-D6EB-8FA93266F229}"/>
              </a:ext>
            </a:extLst>
          </p:cNvPr>
          <p:cNvSpPr>
            <a:spLocks noGrp="1"/>
          </p:cNvSpPr>
          <p:nvPr>
            <p:ph type="title"/>
          </p:nvPr>
        </p:nvSpPr>
        <p:spPr/>
        <p:txBody>
          <a:bodyPr>
            <a:normAutofit fontScale="90000"/>
          </a:bodyPr>
          <a:lstStyle/>
          <a:p>
            <a:r>
              <a:rPr lang="fr-FR" sz="4900" dirty="0"/>
              <a:t>Mesures</a:t>
            </a:r>
            <a:endParaRPr lang="fr-FR" dirty="0"/>
          </a:p>
        </p:txBody>
      </p:sp>
      <p:sp>
        <p:nvSpPr>
          <p:cNvPr id="3" name="Espace réservé du contenu 2">
            <a:extLst>
              <a:ext uri="{FF2B5EF4-FFF2-40B4-BE49-F238E27FC236}">
                <a16:creationId xmlns:a16="http://schemas.microsoft.com/office/drawing/2014/main" id="{3F94679F-EEE7-0E39-E407-A88813AB330B}"/>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l’exposition</a:t>
            </a:r>
          </a:p>
          <a:p>
            <a:pPr lvl="2"/>
            <a:r>
              <a:rPr lang="fr-FR" dirty="0"/>
              <a:t>Réduire la dépendance : interroger les choix de partenaires, identifier des substitutions</a:t>
            </a:r>
          </a:p>
          <a:p>
            <a:pPr lvl="2"/>
            <a:r>
              <a:rPr lang="fr-FR" dirty="0"/>
              <a:t>Réduire la pénétration : réduire les droits, réduire les données traitées, internaliser, etc.</a:t>
            </a:r>
          </a:p>
          <a:p>
            <a:pPr lvl="1"/>
            <a:r>
              <a:rPr lang="fr-FR" dirty="0"/>
              <a:t>Agir sur la fiabilité cyber</a:t>
            </a:r>
          </a:p>
          <a:p>
            <a:pPr lvl="2"/>
            <a:r>
              <a:rPr lang="fr-FR" dirty="0"/>
              <a:t>Améliorer la maturité cyber : imposer des règles (ex : clauses types dans les contrats), aider à progresser / vérifier la sécurité (ex : questionnaire, audit, sensibilisation), etc.</a:t>
            </a:r>
          </a:p>
          <a:p>
            <a:pPr lvl="2"/>
            <a:r>
              <a:rPr lang="fr-FR" dirty="0"/>
              <a:t>Améliorer la confiance : demander des garanties (ex : certification), changer de partenaire</a:t>
            </a:r>
          </a:p>
          <a:p>
            <a:pPr lvl="2"/>
            <a:endParaRPr lang="fr-FR" dirty="0"/>
          </a:p>
        </p:txBody>
      </p:sp>
      <p:sp>
        <p:nvSpPr>
          <p:cNvPr id="5" name="Espace réservé du pied de page 4">
            <a:extLst>
              <a:ext uri="{FF2B5EF4-FFF2-40B4-BE49-F238E27FC236}">
                <a16:creationId xmlns:a16="http://schemas.microsoft.com/office/drawing/2014/main" id="{E8CBA0B2-CE0A-E1A7-EFB3-B41534139008}"/>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161731B4-2E0D-37BE-A350-F07B07EB1F52}"/>
              </a:ext>
            </a:extLst>
          </p:cNvPr>
          <p:cNvSpPr>
            <a:spLocks noGrp="1"/>
          </p:cNvSpPr>
          <p:nvPr>
            <p:ph type="sldNum" sz="quarter" idx="12"/>
          </p:nvPr>
        </p:nvSpPr>
        <p:spPr/>
        <p:txBody>
          <a:bodyPr/>
          <a:lstStyle/>
          <a:p>
            <a:pPr rtl="0"/>
            <a:fld id="{294A09A9-5501-47C1-A89A-A340965A2BE2}" type="slidenum">
              <a:rPr lang="fr-FR" noProof="0" smtClean="0"/>
              <a:t>91</a:t>
            </a:fld>
            <a:endParaRPr lang="fr-FR" noProof="0"/>
          </a:p>
        </p:txBody>
      </p:sp>
      <p:sp>
        <p:nvSpPr>
          <p:cNvPr id="4" name="Espace réservé de la date 3">
            <a:extLst>
              <a:ext uri="{FF2B5EF4-FFF2-40B4-BE49-F238E27FC236}">
                <a16:creationId xmlns:a16="http://schemas.microsoft.com/office/drawing/2014/main" id="{531FF7A3-F026-C70E-8C91-97A0ECD8825B}"/>
              </a:ext>
            </a:extLst>
          </p:cNvPr>
          <p:cNvSpPr>
            <a:spLocks noGrp="1"/>
          </p:cNvSpPr>
          <p:nvPr>
            <p:ph type="dt" sz="half" idx="10"/>
          </p:nvPr>
        </p:nvSpPr>
        <p:spPr/>
        <p:txBody>
          <a:bodyPr/>
          <a:lstStyle/>
          <a:p>
            <a:pPr rtl="0"/>
            <a:r>
              <a:rPr lang="fr-FR" noProof="0"/>
              <a:t>01/07/2025</a:t>
            </a:r>
          </a:p>
        </p:txBody>
      </p:sp>
      <p:sp>
        <p:nvSpPr>
          <p:cNvPr id="10" name="Espace réservé du texte 9">
            <a:extLst>
              <a:ext uri="{FF2B5EF4-FFF2-40B4-BE49-F238E27FC236}">
                <a16:creationId xmlns:a16="http://schemas.microsoft.com/office/drawing/2014/main" id="{46416AF7-48FA-0B0D-0630-D93BCCBE0BF3}"/>
              </a:ext>
            </a:extLst>
          </p:cNvPr>
          <p:cNvSpPr>
            <a:spLocks noGrp="1"/>
          </p:cNvSpPr>
          <p:nvPr>
            <p:ph type="body" sz="quarter" idx="13"/>
          </p:nvPr>
        </p:nvSpPr>
        <p:spPr/>
        <p:txBody>
          <a:bodyPr/>
          <a:lstStyle/>
          <a:p>
            <a:r>
              <a:rPr lang="fr-FR" dirty="0"/>
              <a:t>Peut-on déterminer des mesures sur les parties prenantes ?</a:t>
            </a:r>
          </a:p>
        </p:txBody>
      </p:sp>
      <p:pic>
        <p:nvPicPr>
          <p:cNvPr id="7" name="Image 6">
            <a:extLst>
              <a:ext uri="{FF2B5EF4-FFF2-40B4-BE49-F238E27FC236}">
                <a16:creationId xmlns:a16="http://schemas.microsoft.com/office/drawing/2014/main" id="{822BD73C-392E-4C1A-D6E1-65E78B237FD0}"/>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1091460" y="145800"/>
            <a:ext cx="891818" cy="1080000"/>
          </a:xfrm>
          <a:prstGeom prst="rect">
            <a:avLst/>
          </a:prstGeom>
        </p:spPr>
      </p:pic>
      <p:sp>
        <p:nvSpPr>
          <p:cNvPr id="9" name="Organigramme : Alternative 8">
            <a:extLst>
              <a:ext uri="{FF2B5EF4-FFF2-40B4-BE49-F238E27FC236}">
                <a16:creationId xmlns:a16="http://schemas.microsoft.com/office/drawing/2014/main" id="{62ABC658-CFC0-F6A8-4D99-88541E5B21D5}"/>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935F898F-AC31-282F-BFEB-61B9AB1051D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97823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2690-208A-AE66-277C-AABEF5BFAF4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FB30CCA-2EA4-5C1E-73CC-345C4F5DAC2B}"/>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E1856432-1DFE-C814-DC06-80EEC63363DC}"/>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08C82E4F-E118-981C-4439-53D959708B1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8B871583-1A07-2484-F2AC-8F42D58ECE78}"/>
              </a:ext>
            </a:extLst>
          </p:cNvPr>
          <p:cNvSpPr>
            <a:spLocks noGrp="1"/>
          </p:cNvSpPr>
          <p:nvPr>
            <p:ph type="sldNum" sz="quarter" idx="12"/>
          </p:nvPr>
        </p:nvSpPr>
        <p:spPr/>
        <p:txBody>
          <a:bodyPr/>
          <a:lstStyle/>
          <a:p>
            <a:pPr rtl="0"/>
            <a:fld id="{294A09A9-5501-47C1-A89A-A340965A2BE2}" type="slidenum">
              <a:rPr lang="fr-FR" noProof="0" smtClean="0"/>
              <a:t>92</a:t>
            </a:fld>
            <a:endParaRPr lang="fr-FR" noProof="0"/>
          </a:p>
        </p:txBody>
      </p:sp>
      <p:pic>
        <p:nvPicPr>
          <p:cNvPr id="28" name="Image 27">
            <a:extLst>
              <a:ext uri="{FF2B5EF4-FFF2-40B4-BE49-F238E27FC236}">
                <a16:creationId xmlns:a16="http://schemas.microsoft.com/office/drawing/2014/main" id="{0EFA4191-2FD2-F990-FD9D-9B745B53E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graphicFrame>
        <p:nvGraphicFramePr>
          <p:cNvPr id="3" name="Tableau 2">
            <a:extLst>
              <a:ext uri="{FF2B5EF4-FFF2-40B4-BE49-F238E27FC236}">
                <a16:creationId xmlns:a16="http://schemas.microsoft.com/office/drawing/2014/main" id="{98C4D67A-C4DC-B5B0-6B02-1C1B20056AF7}"/>
              </a:ext>
            </a:extLst>
          </p:cNvPr>
          <p:cNvGraphicFramePr>
            <a:graphicFrameLocks noGrp="1"/>
          </p:cNvGraphicFramePr>
          <p:nvPr>
            <p:extLst>
              <p:ext uri="{D42A27DB-BD31-4B8C-83A1-F6EECF244321}">
                <p14:modId xmlns:p14="http://schemas.microsoft.com/office/powerpoint/2010/main" val="3089358078"/>
              </p:ext>
            </p:extLst>
          </p:nvPr>
        </p:nvGraphicFramePr>
        <p:xfrm>
          <a:off x="1349334" y="1338191"/>
          <a:ext cx="9651121" cy="1722616"/>
        </p:xfrm>
        <a:graphic>
          <a:graphicData uri="http://schemas.openxmlformats.org/drawingml/2006/table">
            <a:tbl>
              <a:tblPr firstRow="1" bandRow="1">
                <a:tableStyleId>{5C22544A-7EE6-4342-B048-85BDC9FD1C3A}</a:tableStyleId>
              </a:tblPr>
              <a:tblGrid>
                <a:gridCol w="1484795">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1182712">
                  <a:extLst>
                    <a:ext uri="{9D8B030D-6E8A-4147-A177-3AD203B41FA5}">
                      <a16:colId xmlns:a16="http://schemas.microsoft.com/office/drawing/2014/main" val="20005"/>
                    </a:ext>
                  </a:extLst>
                </a:gridCol>
              </a:tblGrid>
              <a:tr h="570616">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 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Dépendance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Pénétration</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Maturité cyber</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Confiance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Dangerosité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rgbClr val="252525"/>
                          </a:solidFill>
                          <a:effectLst/>
                          <a:latin typeface="+mj-lt"/>
                          <a:ea typeface="+mn-ea"/>
                          <a:cs typeface="Segoe UI" panose="020B0502040204020203" pitchFamily="34" charset="0"/>
                        </a:rPr>
                        <a:t>Professeur</a:t>
                      </a:r>
                    </a:p>
                    <a:p>
                      <a:pPr algn="ctr"/>
                      <a:r>
                        <a:rPr lang="fr-FR" sz="1500" b="0" i="0" u="none" strike="noStrike" kern="1200" dirty="0">
                          <a:solidFill>
                            <a:srgbClr val="252525"/>
                          </a:solidFill>
                          <a:effectLst/>
                          <a:latin typeface="+mj-lt"/>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1" i="0" u="none" strike="noStrike" kern="1200" dirty="0">
                          <a:solidFill>
                            <a:schemeClr val="tx1"/>
                          </a:solidFill>
                          <a:effectLst/>
                          <a:latin typeface="+mj-lt"/>
                          <a:ea typeface="+mn-ea"/>
                          <a:cs typeface="Segoe UI" panose="020B0502040204020203" pitchFamily="34" charset="0"/>
                        </a:rPr>
                        <a:t>3. Importante</a:t>
                      </a:r>
                    </a:p>
                    <a:p>
                      <a:pPr algn="ctr"/>
                      <a:r>
                        <a:rPr lang="fr-FR" sz="15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Assure la saisie des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 Minimale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4. Maximale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9" name="Tableau 28">
            <a:extLst>
              <a:ext uri="{FF2B5EF4-FFF2-40B4-BE49-F238E27FC236}">
                <a16:creationId xmlns:a16="http://schemas.microsoft.com/office/drawing/2014/main" id="{912A6899-C04C-E1AD-4041-19AD1B7D63A7}"/>
              </a:ext>
            </a:extLst>
          </p:cNvPr>
          <p:cNvGraphicFramePr>
            <a:graphicFrameLocks noGrp="1"/>
          </p:cNvGraphicFramePr>
          <p:nvPr>
            <p:extLst>
              <p:ext uri="{D42A27DB-BD31-4B8C-83A1-F6EECF244321}">
                <p14:modId xmlns:p14="http://schemas.microsoft.com/office/powerpoint/2010/main" val="1929547274"/>
              </p:ext>
            </p:extLst>
          </p:nvPr>
        </p:nvGraphicFramePr>
        <p:xfrm>
          <a:off x="1349333" y="3751539"/>
          <a:ext cx="9628820" cy="2251285"/>
        </p:xfrm>
        <a:graphic>
          <a:graphicData uri="http://schemas.openxmlformats.org/drawingml/2006/table">
            <a:tbl>
              <a:tblPr firstRow="1" bandRow="1">
                <a:tableStyleId>{5C22544A-7EE6-4342-B048-85BDC9FD1C3A}</a:tableStyleId>
              </a:tblPr>
              <a:tblGrid>
                <a:gridCol w="1139633">
                  <a:extLst>
                    <a:ext uri="{9D8B030D-6E8A-4147-A177-3AD203B41FA5}">
                      <a16:colId xmlns:a16="http://schemas.microsoft.com/office/drawing/2014/main" val="20000"/>
                    </a:ext>
                  </a:extLst>
                </a:gridCol>
                <a:gridCol w="1374709">
                  <a:extLst>
                    <a:ext uri="{9D8B030D-6E8A-4147-A177-3AD203B41FA5}">
                      <a16:colId xmlns:a16="http://schemas.microsoft.com/office/drawing/2014/main" val="20001"/>
                    </a:ext>
                  </a:extLst>
                </a:gridCol>
                <a:gridCol w="4741278">
                  <a:extLst>
                    <a:ext uri="{9D8B030D-6E8A-4147-A177-3AD203B41FA5}">
                      <a16:colId xmlns:a16="http://schemas.microsoft.com/office/drawing/2014/main" val="20002"/>
                    </a:ext>
                  </a:extLst>
                </a:gridCol>
                <a:gridCol w="1146565">
                  <a:extLst>
                    <a:ext uri="{9D8B030D-6E8A-4147-A177-3AD203B41FA5}">
                      <a16:colId xmlns:a16="http://schemas.microsoft.com/office/drawing/2014/main" val="20004"/>
                    </a:ext>
                  </a:extLst>
                </a:gridCol>
                <a:gridCol w="1226635">
                  <a:extLst>
                    <a:ext uri="{9D8B030D-6E8A-4147-A177-3AD203B41FA5}">
                      <a16:colId xmlns:a16="http://schemas.microsoft.com/office/drawing/2014/main" val="20005"/>
                    </a:ext>
                  </a:extLst>
                </a:gridCol>
              </a:tblGrid>
              <a:tr h="621689">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500" b="0" i="0" u="none" strike="noStrike" kern="1200" dirty="0">
                          <a:solidFill>
                            <a:schemeClr val="bg1"/>
                          </a:solidFill>
                          <a:effectLst/>
                          <a:latin typeface="+mj-lt"/>
                          <a:ea typeface="+mn-ea"/>
                          <a:cs typeface="Segoe UI" panose="020B0502040204020203" pitchFamily="34" charset="0"/>
                        </a:rPr>
                        <a:t>Chemin(s)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Mesure de sécurité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bg1"/>
                          </a:solidFill>
                          <a:effectLst/>
                          <a:latin typeface="+mj-lt"/>
                          <a:ea typeface="+mn-ea"/>
                          <a:cs typeface="Segoe UI" panose="020B0502040204020203" pitchFamily="34" charset="0"/>
                        </a:rPr>
                        <a:t>Dangerosité 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629596">
                <a:tc>
                  <a:txBody>
                    <a:bodyPr/>
                    <a:lstStyle/>
                    <a:p>
                      <a:pPr algn="ctr"/>
                      <a:r>
                        <a:rPr lang="fr-FR" sz="1500" b="0" i="0" u="none" strike="noStrike" kern="1200" dirty="0">
                          <a:solidFill>
                            <a:srgbClr val="252525"/>
                          </a:solidFill>
                          <a:effectLst/>
                          <a:latin typeface="+mj-lt"/>
                          <a:ea typeface="+mn-ea"/>
                          <a:cs typeface="Segoe UI" panose="020B0502040204020203" pitchFamily="34" charset="0"/>
                        </a:rPr>
                        <a:t>Professeur</a:t>
                      </a:r>
                    </a:p>
                    <a:p>
                      <a:pPr algn="ctr"/>
                      <a:r>
                        <a:rPr lang="fr-FR" sz="1500" b="0" i="0" u="none" strike="noStrike" kern="1200" dirty="0">
                          <a:solidFill>
                            <a:srgbClr val="252525"/>
                          </a:solidFill>
                          <a:effectLst/>
                          <a:latin typeface="+mj-lt"/>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N°2</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500" b="1" i="0" u="none" strike="noStrike" kern="1200" dirty="0">
                          <a:solidFill>
                            <a:schemeClr val="tx1"/>
                          </a:solidFill>
                          <a:effectLst/>
                          <a:latin typeface="+mj-lt"/>
                          <a:ea typeface="+mn-ea"/>
                          <a:cs typeface="Segoe UI" panose="020B0502040204020203" pitchFamily="34" charset="0"/>
                        </a:rPr>
                        <a:t>Pénétration (1</a:t>
                      </a:r>
                      <a:r>
                        <a:rPr lang="fr-FR" sz="1500" b="1" i="0" u="none" strike="noStrike" kern="1200" dirty="0">
                          <a:solidFill>
                            <a:schemeClr val="tx1"/>
                          </a:solidFill>
                          <a:effectLst/>
                          <a:latin typeface="+mj-lt"/>
                          <a:ea typeface="+mn-ea"/>
                          <a:cs typeface="Segoe UI" panose="020B0502040204020203" pitchFamily="34" charset="0"/>
                          <a:sym typeface="Wingdings" panose="05000000000000000000" pitchFamily="2" charset="2"/>
                        </a:rPr>
                        <a:t>➜1</a:t>
                      </a:r>
                      <a:r>
                        <a:rPr lang="fr-FR" sz="1500" b="1" i="0" u="none" strike="noStrike" kern="1200" dirty="0">
                          <a:solidFill>
                            <a:schemeClr val="tx1"/>
                          </a:solidFill>
                          <a:effectLst/>
                          <a:latin typeface="+mj-lt"/>
                          <a:ea typeface="+mn-ea"/>
                          <a:cs typeface="Segoe UI" panose="020B0502040204020203" pitchFamily="34" charset="0"/>
                        </a:rPr>
                        <a:t>) </a:t>
                      </a:r>
                    </a:p>
                    <a:p>
                      <a:pPr algn="l">
                        <a:spcAft>
                          <a:spcPts val="300"/>
                        </a:spcAft>
                      </a:pPr>
                      <a:r>
                        <a:rPr lang="fr-FR" sz="1500" b="0" i="0" u="none" strike="noStrike" kern="1200" dirty="0">
                          <a:solidFill>
                            <a:schemeClr val="tx1"/>
                          </a:solidFill>
                          <a:effectLst/>
                          <a:latin typeface="+mj-lt"/>
                          <a:ea typeface="+mn-ea"/>
                          <a:cs typeface="Segoe UI" panose="020B0502040204020203" pitchFamily="34" charset="0"/>
                        </a:rPr>
                        <a:t>Limiter les droits en édition aux seuls élèves du professeur et dans la matière qu’il enseigne</a:t>
                      </a:r>
                    </a:p>
                    <a:p>
                      <a:pPr algn="l"/>
                      <a:r>
                        <a:rPr lang="fr-FR" sz="1500" b="1" i="0" u="none" strike="noStrike" kern="1200" dirty="0">
                          <a:solidFill>
                            <a:schemeClr val="tx1"/>
                          </a:solidFill>
                          <a:effectLst/>
                          <a:latin typeface="+mj-lt"/>
                          <a:ea typeface="+mn-ea"/>
                          <a:cs typeface="Segoe UI" panose="020B0502040204020203" pitchFamily="34" charset="0"/>
                        </a:rPr>
                        <a:t>Maturité cyber (1</a:t>
                      </a:r>
                      <a:r>
                        <a:rPr lang="fr-FR" sz="1500" b="1"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500" b="1" i="0" u="none" strike="noStrike" kern="1200" dirty="0">
                          <a:solidFill>
                            <a:schemeClr val="tx1"/>
                          </a:solidFill>
                          <a:effectLst/>
                          <a:latin typeface="+mj-lt"/>
                          <a:ea typeface="+mn-ea"/>
                          <a:cs typeface="Segoe UI" panose="020B0502040204020203" pitchFamily="34" charset="0"/>
                        </a:rPr>
                        <a:t>2)</a:t>
                      </a:r>
                      <a:br>
                        <a:rPr lang="fr-FR" sz="1500" b="1" i="0" u="none" strike="noStrike" kern="1200" dirty="0">
                          <a:solidFill>
                            <a:schemeClr val="tx1"/>
                          </a:solidFill>
                          <a:effectLst/>
                          <a:latin typeface="+mj-lt"/>
                          <a:ea typeface="+mn-ea"/>
                          <a:cs typeface="Segoe UI" panose="020B0502040204020203" pitchFamily="34" charset="0"/>
                        </a:rPr>
                      </a:br>
                      <a:r>
                        <a:rPr lang="fr-FR" sz="1500" b="0" i="0" u="none" strike="noStrike" kern="1200" dirty="0">
                          <a:solidFill>
                            <a:schemeClr val="tx1"/>
                          </a:solidFill>
                          <a:effectLst/>
                          <a:latin typeface="+mj-lt"/>
                          <a:ea typeface="+mn-ea"/>
                          <a:cs typeface="Segoe UI" panose="020B0502040204020203" pitchFamily="34" charset="0"/>
                        </a:rPr>
                        <a:t>Sensibiliser régulièrement sur l’hygiène informatique et l’ingénierie sociale</a:t>
                      </a:r>
                    </a:p>
                  </a:txBody>
                  <a:tcPr marL="151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0,375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2" name="Organigramme : Alternative 31">
            <a:extLst>
              <a:ext uri="{FF2B5EF4-FFF2-40B4-BE49-F238E27FC236}">
                <a16:creationId xmlns:a16="http://schemas.microsoft.com/office/drawing/2014/main" id="{62D177CB-2268-A176-E98C-EF34E08D8DD7}"/>
              </a:ext>
            </a:extLst>
          </p:cNvPr>
          <p:cNvSpPr/>
          <p:nvPr/>
        </p:nvSpPr>
        <p:spPr>
          <a:xfrm>
            <a:off x="1349333" y="3163072"/>
            <a:ext cx="9651120" cy="49641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cs typeface="Segoe UI" panose="020B0502040204020203" pitchFamily="34" charset="0"/>
              </a:rPr>
              <a:t>Afin de limiter la criticité du professeur, il conviendrait de baisser son niveau d’exposition (dépendance et/ou pénétration) et/ou d’augmenter son niveau de fiabilité cyber (maturité cyber et/ou confiance).</a:t>
            </a: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8" name="ZoneTexte 7">
            <a:extLst>
              <a:ext uri="{FF2B5EF4-FFF2-40B4-BE49-F238E27FC236}">
                <a16:creationId xmlns:a16="http://schemas.microsoft.com/office/drawing/2014/main" id="{9222D5A1-770F-CDEC-082B-8D2F65A4F7A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3908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D01FA81-41C6-A223-2E22-9B03EFB3D47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FE9C40-ED57-9A71-35E9-DBFBD709F661}"/>
              </a:ext>
            </a:extLst>
          </p:cNvPr>
          <p:cNvSpPr>
            <a:spLocks noGrp="1"/>
          </p:cNvSpPr>
          <p:nvPr>
            <p:ph type="title"/>
          </p:nvPr>
        </p:nvSpPr>
        <p:spPr/>
        <p:txBody>
          <a:bodyPr>
            <a:normAutofit fontScale="90000"/>
          </a:bodyPr>
          <a:lstStyle/>
          <a:p>
            <a:r>
              <a:rPr lang="fr-FR" dirty="0"/>
              <a:t>Exercice collégial</a:t>
            </a:r>
          </a:p>
        </p:txBody>
      </p:sp>
      <p:sp>
        <p:nvSpPr>
          <p:cNvPr id="4" name="Espace réservé de la date 3">
            <a:extLst>
              <a:ext uri="{FF2B5EF4-FFF2-40B4-BE49-F238E27FC236}">
                <a16:creationId xmlns:a16="http://schemas.microsoft.com/office/drawing/2014/main" id="{ECBF3D9F-6AE7-AC7C-A1A2-D13463B1C089}"/>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BC2A410C-99DB-CFE4-8248-E633FC1980DF}"/>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C55C594-D3F1-4162-FE85-35C8977FB511}"/>
              </a:ext>
            </a:extLst>
          </p:cNvPr>
          <p:cNvSpPr>
            <a:spLocks noGrp="1"/>
          </p:cNvSpPr>
          <p:nvPr>
            <p:ph type="sldNum" sz="quarter" idx="12"/>
          </p:nvPr>
        </p:nvSpPr>
        <p:spPr/>
        <p:txBody>
          <a:bodyPr/>
          <a:lstStyle/>
          <a:p>
            <a:pPr rtl="0"/>
            <a:fld id="{294A09A9-5501-47C1-A89A-A340965A2BE2}" type="slidenum">
              <a:rPr lang="fr-FR" noProof="0" smtClean="0"/>
              <a:t>93</a:t>
            </a:fld>
            <a:endParaRPr lang="fr-FR" noProof="0"/>
          </a:p>
        </p:txBody>
      </p:sp>
      <p:sp>
        <p:nvSpPr>
          <p:cNvPr id="3" name="Espace réservé du texte 2">
            <a:extLst>
              <a:ext uri="{FF2B5EF4-FFF2-40B4-BE49-F238E27FC236}">
                <a16:creationId xmlns:a16="http://schemas.microsoft.com/office/drawing/2014/main" id="{1C215E59-BBE2-5D06-74D0-F25B29C01171}"/>
              </a:ext>
            </a:extLst>
          </p:cNvPr>
          <p:cNvSpPr>
            <a:spLocks noGrp="1"/>
          </p:cNvSpPr>
          <p:nvPr>
            <p:ph type="body" sz="quarter" idx="13"/>
          </p:nvPr>
        </p:nvSpPr>
        <p:spPr/>
        <p:txBody>
          <a:bodyPr/>
          <a:lstStyle/>
          <a:p>
            <a:r>
              <a:rPr lang="fr-FR" dirty="0"/>
              <a:t>Déterminez des mesures et estimez la dangerosité résiduelle</a:t>
            </a:r>
          </a:p>
        </p:txBody>
      </p:sp>
      <p:pic>
        <p:nvPicPr>
          <p:cNvPr id="54" name="Image 53">
            <a:extLst>
              <a:ext uri="{FF2B5EF4-FFF2-40B4-BE49-F238E27FC236}">
                <a16:creationId xmlns:a16="http://schemas.microsoft.com/office/drawing/2014/main" id="{D29CF925-F37C-2084-E662-03B8D8062DF9}"/>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Forme libre 17">
            <a:extLst>
              <a:ext uri="{FF2B5EF4-FFF2-40B4-BE49-F238E27FC236}">
                <a16:creationId xmlns:a16="http://schemas.microsoft.com/office/drawing/2014/main" id="{6B49CA9B-E941-0CAF-295C-853C25EFBB1D}"/>
              </a:ext>
            </a:extLst>
          </p:cNvPr>
          <p:cNvSpPr/>
          <p:nvPr/>
        </p:nvSpPr>
        <p:spPr>
          <a:xfrm>
            <a:off x="758283" y="3369536"/>
            <a:ext cx="1633732" cy="134896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2400"/>
          </a:p>
        </p:txBody>
      </p:sp>
      <p:graphicFrame>
        <p:nvGraphicFramePr>
          <p:cNvPr id="10" name="Tableau 9">
            <a:extLst>
              <a:ext uri="{FF2B5EF4-FFF2-40B4-BE49-F238E27FC236}">
                <a16:creationId xmlns:a16="http://schemas.microsoft.com/office/drawing/2014/main" id="{401A9E5E-C1CF-4245-4C1C-CA40DFA2B442}"/>
              </a:ext>
            </a:extLst>
          </p:cNvPr>
          <p:cNvGraphicFramePr>
            <a:graphicFrameLocks noGrp="1"/>
          </p:cNvGraphicFramePr>
          <p:nvPr>
            <p:extLst>
              <p:ext uri="{D42A27DB-BD31-4B8C-83A1-F6EECF244321}">
                <p14:modId xmlns:p14="http://schemas.microsoft.com/office/powerpoint/2010/main" val="3465309975"/>
              </p:ext>
            </p:extLst>
          </p:nvPr>
        </p:nvGraphicFramePr>
        <p:xfrm>
          <a:off x="3388821" y="1570716"/>
          <a:ext cx="8487228" cy="4825547"/>
        </p:xfrm>
        <a:graphic>
          <a:graphicData uri="http://schemas.openxmlformats.org/drawingml/2006/table">
            <a:tbl>
              <a:tblPr firstRow="1" bandRow="1">
                <a:tableStyleId>{5C22544A-7EE6-4342-B048-85BDC9FD1C3A}</a:tableStyleId>
              </a:tblPr>
              <a:tblGrid>
                <a:gridCol w="1082818">
                  <a:extLst>
                    <a:ext uri="{9D8B030D-6E8A-4147-A177-3AD203B41FA5}">
                      <a16:colId xmlns:a16="http://schemas.microsoft.com/office/drawing/2014/main" val="909695829"/>
                    </a:ext>
                  </a:extLst>
                </a:gridCol>
                <a:gridCol w="1349298">
                  <a:extLst>
                    <a:ext uri="{9D8B030D-6E8A-4147-A177-3AD203B41FA5}">
                      <a16:colId xmlns:a16="http://schemas.microsoft.com/office/drawing/2014/main" val="20001"/>
                    </a:ext>
                  </a:extLst>
                </a:gridCol>
                <a:gridCol w="3791414">
                  <a:extLst>
                    <a:ext uri="{9D8B030D-6E8A-4147-A177-3AD203B41FA5}">
                      <a16:colId xmlns:a16="http://schemas.microsoft.com/office/drawing/2014/main" val="20002"/>
                    </a:ext>
                  </a:extLst>
                </a:gridCol>
                <a:gridCol w="1170878">
                  <a:extLst>
                    <a:ext uri="{9D8B030D-6E8A-4147-A177-3AD203B41FA5}">
                      <a16:colId xmlns:a16="http://schemas.microsoft.com/office/drawing/2014/main" val="20004"/>
                    </a:ext>
                  </a:extLst>
                </a:gridCol>
                <a:gridCol w="1092820">
                  <a:extLst>
                    <a:ext uri="{9D8B030D-6E8A-4147-A177-3AD203B41FA5}">
                      <a16:colId xmlns:a16="http://schemas.microsoft.com/office/drawing/2014/main" val="20005"/>
                    </a:ext>
                  </a:extLst>
                </a:gridCol>
              </a:tblGrid>
              <a:tr h="718587">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400" b="0" i="0" u="none" strike="noStrike" kern="1200" dirty="0">
                          <a:solidFill>
                            <a:schemeClr val="bg1"/>
                          </a:solidFill>
                          <a:effectLst/>
                          <a:latin typeface="+mj-lt"/>
                          <a:ea typeface="+mn-ea"/>
                          <a:cs typeface="Segoe UI" panose="020B0502040204020203" pitchFamily="34" charset="0"/>
                        </a:rPr>
                        <a:t>Chemin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Mesures</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65012">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F2</a:t>
                      </a:r>
                    </a:p>
                    <a:p>
                      <a:pPr algn="ctr"/>
                      <a:r>
                        <a:rPr lang="fr-FR" sz="1400" b="0" i="0" u="none" strike="noStrike" kern="1200" dirty="0">
                          <a:solidFill>
                            <a:schemeClr val="tx1"/>
                          </a:solidFill>
                          <a:effectLst/>
                          <a:latin typeface="+mj-lt"/>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Réduire le risque de piègeage des équipements de maintenance utilisés sur le système industriel.</a:t>
                      </a:r>
                    </a:p>
                    <a:p>
                      <a:pPr algn="l"/>
                      <a:r>
                        <a:rPr lang="fr-FR" sz="1400" b="0" i="0" u="none" strike="noStrike" kern="1200" dirty="0">
                          <a:solidFill>
                            <a:schemeClr val="tx1"/>
                          </a:solidFill>
                          <a:effectLst/>
                          <a:latin typeface="+mj-lt"/>
                          <a:ea typeface="+mn-ea"/>
                          <a:cs typeface="Segoe UI" panose="020B0502040204020203" pitchFamily="34" charset="0"/>
                        </a:rPr>
                        <a:t>Dotation de matériels de maintenance administrés par la DSI et qui seront mis à disposition du prestataire sur site.</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608421">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F3</a:t>
                      </a:r>
                    </a:p>
                    <a:p>
                      <a:pPr algn="ctr"/>
                      <a:r>
                        <a:rPr lang="fr-FR" sz="1400" b="0" i="0" u="none" strike="noStrike" kern="1200" dirty="0">
                          <a:solidFill>
                            <a:schemeClr val="tx1"/>
                          </a:solidFill>
                          <a:effectLst/>
                          <a:latin typeface="+mj-lt"/>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en passant par</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endParaRPr lang="fr-FR" sz="1400" b="0" i="0" u="none" strike="noStrike" kern="1200" dirty="0">
                        <a:solidFill>
                          <a:schemeClr val="tx1"/>
                        </a:solidFill>
                        <a:effectLst/>
                        <a:latin typeface="+mj-lt"/>
                        <a:ea typeface="+mn-ea"/>
                        <a:cs typeface="Segoe UI" panose="020B0502040204020203" pitchFamily="34" charset="0"/>
                      </a:endParaRP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1133527">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P3</a:t>
                      </a:r>
                    </a:p>
                    <a:p>
                      <a:pPr algn="ctr"/>
                      <a:r>
                        <a:rPr lang="fr-FR" sz="1400" b="0" i="0" u="none" strike="noStrike" kern="1200" dirty="0">
                          <a:solidFill>
                            <a:schemeClr val="tx1"/>
                          </a:solidFill>
                          <a:effectLst/>
                          <a:latin typeface="+mj-lt"/>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 sur le système d’information</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1" name="Rectangle à coins arrondis 4">
            <a:extLst>
              <a:ext uri="{FF2B5EF4-FFF2-40B4-BE49-F238E27FC236}">
                <a16:creationId xmlns:a16="http://schemas.microsoft.com/office/drawing/2014/main" id="{A1F127B7-DA51-3FBC-CE91-80868D71E0CC}"/>
              </a:ext>
            </a:extLst>
          </p:cNvPr>
          <p:cNvSpPr/>
          <p:nvPr/>
        </p:nvSpPr>
        <p:spPr>
          <a:xfrm>
            <a:off x="858643" y="1798538"/>
            <a:ext cx="2292191" cy="16304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Pour le scénario stratégique</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 le concurrent vole les travaux de recherche », quelles mesures</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proposez-vous pour le prestataire informatique et les laboratoires (F3 et P3) ?</a:t>
            </a:r>
          </a:p>
        </p:txBody>
      </p:sp>
      <p:sp>
        <p:nvSpPr>
          <p:cNvPr id="12" name="Rectangle à coins arrondis 4">
            <a:extLst>
              <a:ext uri="{FF2B5EF4-FFF2-40B4-BE49-F238E27FC236}">
                <a16:creationId xmlns:a16="http://schemas.microsoft.com/office/drawing/2014/main" id="{7BEDE12C-BEE1-274B-5803-F84A3FC5A441}"/>
              </a:ext>
            </a:extLst>
          </p:cNvPr>
          <p:cNvSpPr/>
          <p:nvPr/>
        </p:nvSpPr>
        <p:spPr>
          <a:xfrm>
            <a:off x="758283" y="3369535"/>
            <a:ext cx="1633732" cy="84146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Quelle serait l’efficacité</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de ces mesures ?</a:t>
            </a:r>
          </a:p>
        </p:txBody>
      </p:sp>
      <p:pic>
        <p:nvPicPr>
          <p:cNvPr id="13" name="Image 12">
            <a:extLst>
              <a:ext uri="{FF2B5EF4-FFF2-40B4-BE49-F238E27FC236}">
                <a16:creationId xmlns:a16="http://schemas.microsoft.com/office/drawing/2014/main" id="{36163771-0237-FCCA-4978-5070E70CE19A}"/>
              </a:ext>
            </a:extLst>
          </p:cNvPr>
          <p:cNvPicPr>
            <a:picLocks noChangeAspect="1"/>
          </p:cNvPicPr>
          <p:nvPr/>
        </p:nvPicPr>
        <p:blipFill>
          <a:blip r:embed="rId3"/>
          <a:stretch>
            <a:fillRect/>
          </a:stretch>
        </p:blipFill>
        <p:spPr>
          <a:xfrm>
            <a:off x="2239125" y="3718128"/>
            <a:ext cx="1955683" cy="3146099"/>
          </a:xfrm>
          <a:prstGeom prst="rect">
            <a:avLst/>
          </a:prstGeom>
        </p:spPr>
      </p:pic>
      <p:sp>
        <p:nvSpPr>
          <p:cNvPr id="7" name="ZoneTexte 6">
            <a:extLst>
              <a:ext uri="{FF2B5EF4-FFF2-40B4-BE49-F238E27FC236}">
                <a16:creationId xmlns:a16="http://schemas.microsoft.com/office/drawing/2014/main" id="{DE19CE57-4508-9313-A2ED-7D39CE2D440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7227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FE90CA3-A604-1D70-A44E-688010CBB98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A053EF6-E4BB-A141-2D24-B6AB457903C3}"/>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5B0A6E03-257A-9ACD-0F4B-1ED918592E6A}"/>
              </a:ext>
            </a:extLst>
          </p:cNvPr>
          <p:cNvSpPr>
            <a:spLocks noGrp="1"/>
          </p:cNvSpPr>
          <p:nvPr>
            <p:ph type="dt" sz="half" idx="10"/>
          </p:nvPr>
        </p:nvSpPr>
        <p:spPr/>
        <p:txBody>
          <a:bodyPr/>
          <a:lstStyle/>
          <a:p>
            <a:pPr rtl="0"/>
            <a:r>
              <a:rPr lang="fr-FR" noProof="0"/>
              <a:t>01/07/2025</a:t>
            </a:r>
            <a:endParaRPr lang="fr-FR" noProof="0" dirty="0"/>
          </a:p>
        </p:txBody>
      </p:sp>
      <p:sp>
        <p:nvSpPr>
          <p:cNvPr id="5" name="Espace réservé du pied de page 4">
            <a:extLst>
              <a:ext uri="{FF2B5EF4-FFF2-40B4-BE49-F238E27FC236}">
                <a16:creationId xmlns:a16="http://schemas.microsoft.com/office/drawing/2014/main" id="{C150B30F-1A34-CA3D-6943-DDCA0EAE7187}"/>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D112A460-DC50-74EB-BC54-392335C55A68}"/>
              </a:ext>
            </a:extLst>
          </p:cNvPr>
          <p:cNvSpPr>
            <a:spLocks noGrp="1"/>
          </p:cNvSpPr>
          <p:nvPr>
            <p:ph type="sldNum" sz="quarter" idx="12"/>
          </p:nvPr>
        </p:nvSpPr>
        <p:spPr/>
        <p:txBody>
          <a:bodyPr/>
          <a:lstStyle/>
          <a:p>
            <a:pPr rtl="0"/>
            <a:fld id="{294A09A9-5501-47C1-A89A-A340965A2BE2}" type="slidenum">
              <a:rPr lang="fr-FR" noProof="0" smtClean="0"/>
              <a:t>94</a:t>
            </a:fld>
            <a:endParaRPr lang="fr-FR" noProof="0"/>
          </a:p>
        </p:txBody>
      </p:sp>
      <p:pic>
        <p:nvPicPr>
          <p:cNvPr id="54" name="Image 53">
            <a:extLst>
              <a:ext uri="{FF2B5EF4-FFF2-40B4-BE49-F238E27FC236}">
                <a16:creationId xmlns:a16="http://schemas.microsoft.com/office/drawing/2014/main" id="{0BF34BB1-EAE1-9604-ADEA-B21B9B2BB389}"/>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Forme libre 17">
            <a:extLst>
              <a:ext uri="{FF2B5EF4-FFF2-40B4-BE49-F238E27FC236}">
                <a16:creationId xmlns:a16="http://schemas.microsoft.com/office/drawing/2014/main" id="{39D265A7-2C03-0BB1-ED0A-FFAB6BDBDC3A}"/>
              </a:ext>
            </a:extLst>
          </p:cNvPr>
          <p:cNvSpPr/>
          <p:nvPr/>
        </p:nvSpPr>
        <p:spPr>
          <a:xfrm>
            <a:off x="758283" y="3369536"/>
            <a:ext cx="1633732" cy="134896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2400"/>
          </a:p>
        </p:txBody>
      </p:sp>
      <p:graphicFrame>
        <p:nvGraphicFramePr>
          <p:cNvPr id="10" name="Tableau 9">
            <a:extLst>
              <a:ext uri="{FF2B5EF4-FFF2-40B4-BE49-F238E27FC236}">
                <a16:creationId xmlns:a16="http://schemas.microsoft.com/office/drawing/2014/main" id="{0E5580AD-7C5A-C272-80DA-D33363C0B3D5}"/>
              </a:ext>
            </a:extLst>
          </p:cNvPr>
          <p:cNvGraphicFramePr>
            <a:graphicFrameLocks noGrp="1"/>
          </p:cNvGraphicFramePr>
          <p:nvPr>
            <p:extLst>
              <p:ext uri="{D42A27DB-BD31-4B8C-83A1-F6EECF244321}">
                <p14:modId xmlns:p14="http://schemas.microsoft.com/office/powerpoint/2010/main" val="1175970710"/>
              </p:ext>
            </p:extLst>
          </p:nvPr>
        </p:nvGraphicFramePr>
        <p:xfrm>
          <a:off x="3388821" y="1570716"/>
          <a:ext cx="8487228" cy="4825547"/>
        </p:xfrm>
        <a:graphic>
          <a:graphicData uri="http://schemas.openxmlformats.org/drawingml/2006/table">
            <a:tbl>
              <a:tblPr firstRow="1" bandRow="1">
                <a:tableStyleId>{5C22544A-7EE6-4342-B048-85BDC9FD1C3A}</a:tableStyleId>
              </a:tblPr>
              <a:tblGrid>
                <a:gridCol w="1082818">
                  <a:extLst>
                    <a:ext uri="{9D8B030D-6E8A-4147-A177-3AD203B41FA5}">
                      <a16:colId xmlns:a16="http://schemas.microsoft.com/office/drawing/2014/main" val="909695829"/>
                    </a:ext>
                  </a:extLst>
                </a:gridCol>
                <a:gridCol w="1349298">
                  <a:extLst>
                    <a:ext uri="{9D8B030D-6E8A-4147-A177-3AD203B41FA5}">
                      <a16:colId xmlns:a16="http://schemas.microsoft.com/office/drawing/2014/main" val="20001"/>
                    </a:ext>
                  </a:extLst>
                </a:gridCol>
                <a:gridCol w="3791414">
                  <a:extLst>
                    <a:ext uri="{9D8B030D-6E8A-4147-A177-3AD203B41FA5}">
                      <a16:colId xmlns:a16="http://schemas.microsoft.com/office/drawing/2014/main" val="20002"/>
                    </a:ext>
                  </a:extLst>
                </a:gridCol>
                <a:gridCol w="1170878">
                  <a:extLst>
                    <a:ext uri="{9D8B030D-6E8A-4147-A177-3AD203B41FA5}">
                      <a16:colId xmlns:a16="http://schemas.microsoft.com/office/drawing/2014/main" val="20004"/>
                    </a:ext>
                  </a:extLst>
                </a:gridCol>
                <a:gridCol w="1092820">
                  <a:extLst>
                    <a:ext uri="{9D8B030D-6E8A-4147-A177-3AD203B41FA5}">
                      <a16:colId xmlns:a16="http://schemas.microsoft.com/office/drawing/2014/main" val="20005"/>
                    </a:ext>
                  </a:extLst>
                </a:gridCol>
              </a:tblGrid>
              <a:tr h="718587">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400" b="0" i="0" u="none" strike="noStrike" kern="1200" dirty="0">
                          <a:solidFill>
                            <a:schemeClr val="bg1"/>
                          </a:solidFill>
                          <a:effectLst/>
                          <a:latin typeface="+mj-lt"/>
                          <a:ea typeface="+mn-ea"/>
                          <a:cs typeface="Segoe UI" panose="020B0502040204020203" pitchFamily="34" charset="0"/>
                        </a:rPr>
                        <a:t>Chemin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Mesures</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65012">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F2</a:t>
                      </a:r>
                    </a:p>
                    <a:p>
                      <a:pPr algn="ctr"/>
                      <a:r>
                        <a:rPr lang="fr-FR" sz="1400" b="0" i="0" u="none" strike="noStrike" kern="1200" dirty="0">
                          <a:solidFill>
                            <a:schemeClr val="tx1"/>
                          </a:solidFill>
                          <a:effectLst/>
                          <a:latin typeface="+mj-lt"/>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Réduire le risque de piègeage des équipements de maintenance utilisés sur le système industriel.</a:t>
                      </a:r>
                    </a:p>
                    <a:p>
                      <a:pPr algn="l"/>
                      <a:r>
                        <a:rPr lang="fr-FR" sz="1400" b="0" i="0" u="none" strike="noStrike" kern="1200" dirty="0">
                          <a:solidFill>
                            <a:schemeClr val="tx1"/>
                          </a:solidFill>
                          <a:effectLst/>
                          <a:latin typeface="+mj-lt"/>
                          <a:ea typeface="+mn-ea"/>
                          <a:cs typeface="Segoe UI" panose="020B0502040204020203" pitchFamily="34" charset="0"/>
                        </a:rPr>
                        <a:t>Dotation de matériels de maintenance administrés par la DSI et qui seront mis à disposition du prestataire sur site.</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608421">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F3</a:t>
                      </a:r>
                    </a:p>
                    <a:p>
                      <a:pPr algn="ctr"/>
                      <a:r>
                        <a:rPr lang="fr-FR" sz="1400" b="0" i="0" u="none" strike="noStrike" kern="1200" dirty="0">
                          <a:solidFill>
                            <a:schemeClr val="tx1"/>
                          </a:solidFill>
                          <a:effectLst/>
                          <a:latin typeface="+mj-lt"/>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en passant par</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Accroître la maturité cyber du prestataire (2</a:t>
                      </a:r>
                      <a:r>
                        <a:rPr lang="fr-FR" sz="14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400" b="0" i="0" u="none" strike="noStrike" kern="1200" dirty="0">
                          <a:solidFill>
                            <a:schemeClr val="tx1"/>
                          </a:solidFill>
                          <a:effectLst/>
                          <a:latin typeface="+mj-lt"/>
                          <a:ea typeface="+mn-ea"/>
                          <a:cs typeface="Segoe UI" panose="020B0502040204020203" pitchFamily="34" charset="0"/>
                        </a:rPr>
                        <a:t>3)</a:t>
                      </a:r>
                    </a:p>
                    <a:p>
                      <a:pPr marL="93663" indent="-93663" algn="l">
                        <a:buFont typeface="Arial" panose="020B0604020202020204" pitchFamily="34" charset="0"/>
                        <a:buChar char="•"/>
                        <a:tabLst/>
                      </a:pPr>
                      <a:r>
                        <a:rPr lang="fr-FR" sz="1400" b="0" i="0" u="none" strike="noStrike" kern="1200" dirty="0">
                          <a:solidFill>
                            <a:schemeClr val="tx1"/>
                          </a:solidFill>
                          <a:effectLst/>
                          <a:latin typeface="+mj-lt"/>
                          <a:ea typeface="+mn-ea"/>
                          <a:cs typeface="Segoe UI" panose="020B0502040204020203" pitchFamily="34" charset="0"/>
                        </a:rPr>
                        <a:t>Audit de sécurité (à inclure dans le contrat)</a:t>
                      </a:r>
                    </a:p>
                    <a:p>
                      <a:pPr marL="93663" indent="-93663" algn="l">
                        <a:spcAft>
                          <a:spcPts val="300"/>
                        </a:spcAft>
                        <a:buFont typeface="Arial" panose="020B0604020202020204" pitchFamily="34" charset="0"/>
                        <a:buChar char="•"/>
                        <a:tabLst/>
                      </a:pPr>
                      <a:r>
                        <a:rPr lang="fr-FR" sz="1400" b="0" i="0" u="none" strike="noStrike" kern="1200" dirty="0">
                          <a:solidFill>
                            <a:schemeClr val="tx1"/>
                          </a:solidFill>
                          <a:effectLst/>
                          <a:latin typeface="+mj-lt"/>
                          <a:ea typeface="+mn-ea"/>
                          <a:cs typeface="Segoe UI" panose="020B0502040204020203" pitchFamily="34" charset="0"/>
                        </a:rPr>
                        <a:t>Suivi du plan d’action interne</a:t>
                      </a:r>
                    </a:p>
                    <a:p>
                      <a:pPr marL="0" algn="l"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Renforcer la protection des données de R&amp;D</a:t>
                      </a:r>
                    </a:p>
                    <a:p>
                      <a:pPr algn="l"/>
                      <a:r>
                        <a:rPr lang="fr-FR" sz="1400" b="0" i="0" u="none" strike="noStrike" kern="1200" dirty="0">
                          <a:solidFill>
                            <a:schemeClr val="tx1"/>
                          </a:solidFill>
                          <a:effectLst/>
                          <a:latin typeface="+mj-lt"/>
                          <a:ea typeface="+mn-ea"/>
                          <a:cs typeface="Segoe UI" panose="020B0502040204020203" pitchFamily="34" charset="0"/>
                        </a:rPr>
                        <a:t>Solutions à investiguer : chiffrement, cloisonnement du réseau R&amp;D.</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1133527">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P3</a:t>
                      </a:r>
                    </a:p>
                    <a:p>
                      <a:pPr algn="ctr"/>
                      <a:r>
                        <a:rPr lang="fr-FR" sz="1400" b="0" i="0" u="none" strike="noStrike" kern="1200" dirty="0">
                          <a:solidFill>
                            <a:schemeClr val="tx1"/>
                          </a:solidFill>
                          <a:effectLst/>
                          <a:latin typeface="+mj-lt"/>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 sur le système d’information</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Diminuer la pénétration des laboratoires (3</a:t>
                      </a:r>
                      <a:r>
                        <a:rPr lang="fr-FR" sz="14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400" b="0" i="0" u="none" strike="noStrike" kern="1200" dirty="0">
                          <a:solidFill>
                            <a:schemeClr val="tx1"/>
                          </a:solidFill>
                          <a:effectLst/>
                          <a:latin typeface="+mj-lt"/>
                          <a:ea typeface="+mn-ea"/>
                          <a:cs typeface="Segoe UI" panose="020B0502040204020203" pitchFamily="34" charset="0"/>
                        </a:rPr>
                        <a:t>2)</a:t>
                      </a:r>
                    </a:p>
                    <a:p>
                      <a:pPr algn="l"/>
                      <a:r>
                        <a:rPr lang="fr-FR" sz="1400" b="0" i="0" u="none" strike="noStrike" kern="1200" dirty="0">
                          <a:solidFill>
                            <a:schemeClr val="tx1"/>
                          </a:solidFill>
                          <a:effectLst/>
                          <a:latin typeface="+mj-lt"/>
                          <a:ea typeface="+mn-ea"/>
                          <a:cs typeface="Segoe UI" panose="020B0502040204020203" pitchFamily="34" charset="0"/>
                        </a:rPr>
                        <a:t>Limitation des données transmises au laboratoire au juste besoin (mauvaise habitude actuelle de « tout » diffuser).</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1" name="Rectangle à coins arrondis 4">
            <a:extLst>
              <a:ext uri="{FF2B5EF4-FFF2-40B4-BE49-F238E27FC236}">
                <a16:creationId xmlns:a16="http://schemas.microsoft.com/office/drawing/2014/main" id="{4F38A7EC-9632-6EED-AAD0-B677774B1C9C}"/>
              </a:ext>
            </a:extLst>
          </p:cNvPr>
          <p:cNvSpPr/>
          <p:nvPr/>
        </p:nvSpPr>
        <p:spPr>
          <a:xfrm>
            <a:off x="858643" y="1798538"/>
            <a:ext cx="2292191" cy="16304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Pour le scénario stratégique</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 le concurrent vole les travaux de recherche », quelles mesures</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proposez-vous pour le prestataire informatique et les laboratoires (F3 et P3) ?</a:t>
            </a:r>
          </a:p>
        </p:txBody>
      </p:sp>
      <p:sp>
        <p:nvSpPr>
          <p:cNvPr id="12" name="Rectangle à coins arrondis 4">
            <a:extLst>
              <a:ext uri="{FF2B5EF4-FFF2-40B4-BE49-F238E27FC236}">
                <a16:creationId xmlns:a16="http://schemas.microsoft.com/office/drawing/2014/main" id="{DD044E50-BB81-ED19-872F-C3FDE96473B6}"/>
              </a:ext>
            </a:extLst>
          </p:cNvPr>
          <p:cNvSpPr/>
          <p:nvPr/>
        </p:nvSpPr>
        <p:spPr>
          <a:xfrm>
            <a:off x="758283" y="3369535"/>
            <a:ext cx="1633732" cy="84146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Quelle serait l’efficacité</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de ces mesures ?</a:t>
            </a:r>
          </a:p>
        </p:txBody>
      </p:sp>
      <p:pic>
        <p:nvPicPr>
          <p:cNvPr id="13" name="Image 12">
            <a:extLst>
              <a:ext uri="{FF2B5EF4-FFF2-40B4-BE49-F238E27FC236}">
                <a16:creationId xmlns:a16="http://schemas.microsoft.com/office/drawing/2014/main" id="{B6558ABA-C937-07D8-4A9E-D96A02F235F3}"/>
              </a:ext>
            </a:extLst>
          </p:cNvPr>
          <p:cNvPicPr>
            <a:picLocks noChangeAspect="1"/>
          </p:cNvPicPr>
          <p:nvPr/>
        </p:nvPicPr>
        <p:blipFill>
          <a:blip r:embed="rId3"/>
          <a:stretch>
            <a:fillRect/>
          </a:stretch>
        </p:blipFill>
        <p:spPr>
          <a:xfrm>
            <a:off x="2239125" y="3718128"/>
            <a:ext cx="1955683" cy="3146099"/>
          </a:xfrm>
          <a:prstGeom prst="rect">
            <a:avLst/>
          </a:prstGeom>
        </p:spPr>
      </p:pic>
      <p:sp>
        <p:nvSpPr>
          <p:cNvPr id="8" name="ZoneTexte 7">
            <a:extLst>
              <a:ext uri="{FF2B5EF4-FFF2-40B4-BE49-F238E27FC236}">
                <a16:creationId xmlns:a16="http://schemas.microsoft.com/office/drawing/2014/main" id="{764A2640-3273-DE4D-8550-2E7C736996A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4290866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CDCB-6F76-9432-7108-F3660F35F93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5FB8F1-BD6A-1D1C-29C6-6EF1E81C32F7}"/>
              </a:ext>
            </a:extLst>
          </p:cNvPr>
          <p:cNvSpPr>
            <a:spLocks noGrp="1"/>
          </p:cNvSpPr>
          <p:nvPr>
            <p:ph type="title"/>
          </p:nvPr>
        </p:nvSpPr>
        <p:spPr/>
        <p:txBody>
          <a:bodyPr>
            <a:normAutofit fontScale="90000"/>
          </a:bodyPr>
          <a:lstStyle/>
          <a:p>
            <a:r>
              <a:rPr lang="fr-FR" dirty="0"/>
              <a:t>Outil 10 – Analyser les scénarios opérationnels</a:t>
            </a:r>
          </a:p>
        </p:txBody>
      </p:sp>
      <p:sp>
        <p:nvSpPr>
          <p:cNvPr id="10" name="Espace réservé du contenu 9">
            <a:extLst>
              <a:ext uri="{FF2B5EF4-FFF2-40B4-BE49-F238E27FC236}">
                <a16:creationId xmlns:a16="http://schemas.microsoft.com/office/drawing/2014/main" id="{D8530B2A-C8C6-9014-88E4-474B94A1650B}"/>
              </a:ext>
            </a:extLst>
          </p:cNvPr>
          <p:cNvSpPr>
            <a:spLocks noGrp="1"/>
          </p:cNvSpPr>
          <p:nvPr>
            <p:ph sz="half" idx="1"/>
          </p:nvPr>
        </p:nvSpPr>
        <p:spPr>
          <a:xfrm>
            <a:off x="838200" y="1825625"/>
            <a:ext cx="6294120" cy="4351338"/>
          </a:xfrm>
        </p:spPr>
        <p:txBody>
          <a:bodyPr>
            <a:normAutofit fontScale="85000" lnSpcReduction="10000"/>
          </a:bodyPr>
          <a:lstStyle/>
          <a:p>
            <a:pPr marL="0" indent="0">
              <a:buNone/>
            </a:pPr>
            <a:r>
              <a:rPr lang="fr-FR" b="1" dirty="0"/>
              <a:t>Comment construire un scénario opérationnel ?</a:t>
            </a:r>
          </a:p>
          <a:p>
            <a:r>
              <a:rPr lang="fr-FR" dirty="0"/>
              <a:t>Partir de chaque chemin d’attaque de chaque scénario stratégique</a:t>
            </a:r>
          </a:p>
          <a:p>
            <a:r>
              <a:rPr lang="fr-FR" dirty="0"/>
              <a:t>Construire un scénario opérationnel qui permet à la </a:t>
            </a:r>
            <a:r>
              <a:rPr lang="fr-FR" b="1" dirty="0"/>
              <a:t>source de risque </a:t>
            </a:r>
            <a:r>
              <a:rPr lang="fr-FR" dirty="0"/>
              <a:t>d’atteindre son </a:t>
            </a:r>
            <a:r>
              <a:rPr lang="fr-FR" b="1" dirty="0"/>
              <a:t>objectif</a:t>
            </a:r>
            <a:r>
              <a:rPr lang="fr-FR" dirty="0"/>
              <a:t>, en analysant les </a:t>
            </a:r>
            <a:r>
              <a:rPr lang="fr-FR" b="1" dirty="0"/>
              <a:t>modes opératoires </a:t>
            </a:r>
            <a:r>
              <a:rPr lang="fr-FR" dirty="0"/>
              <a:t>possibles et leur séquencement d’</a:t>
            </a:r>
            <a:r>
              <a:rPr lang="fr-FR" b="1" dirty="0"/>
              <a:t>actions élémentaires</a:t>
            </a:r>
          </a:p>
          <a:p>
            <a:r>
              <a:rPr lang="fr-FR" dirty="0"/>
              <a:t>Enrichir les scénarios opérationnels d’explications sur la manière dont la source de risque va procéder</a:t>
            </a:r>
          </a:p>
          <a:p>
            <a:r>
              <a:rPr lang="fr-FR" dirty="0"/>
              <a:t>Estimer la </a:t>
            </a:r>
            <a:r>
              <a:rPr lang="fr-FR" b="1" dirty="0"/>
              <a:t>vraisemblance</a:t>
            </a:r>
            <a:r>
              <a:rPr lang="fr-FR" dirty="0"/>
              <a:t> du scénario opérationnel</a:t>
            </a:r>
          </a:p>
        </p:txBody>
      </p:sp>
      <p:sp>
        <p:nvSpPr>
          <p:cNvPr id="4" name="Espace réservé de la date 3">
            <a:extLst>
              <a:ext uri="{FF2B5EF4-FFF2-40B4-BE49-F238E27FC236}">
                <a16:creationId xmlns:a16="http://schemas.microsoft.com/office/drawing/2014/main" id="{7C3A81A9-EB47-0EEF-6C64-78CB5F868966}"/>
              </a:ext>
            </a:extLst>
          </p:cNvPr>
          <p:cNvSpPr>
            <a:spLocks noGrp="1"/>
          </p:cNvSpPr>
          <p:nvPr>
            <p:ph type="dt" sz="half" idx="10"/>
          </p:nvPr>
        </p:nvSpPr>
        <p:spPr/>
        <p:txBody>
          <a:bodyPr/>
          <a:lstStyle/>
          <a:p>
            <a:pPr rtl="0"/>
            <a:r>
              <a:rPr lang="fr-FR" noProof="0"/>
              <a:t>01/07/2025</a:t>
            </a:r>
          </a:p>
        </p:txBody>
      </p:sp>
      <p:sp>
        <p:nvSpPr>
          <p:cNvPr id="5" name="Espace réservé du pied de page 4">
            <a:extLst>
              <a:ext uri="{FF2B5EF4-FFF2-40B4-BE49-F238E27FC236}">
                <a16:creationId xmlns:a16="http://schemas.microsoft.com/office/drawing/2014/main" id="{F2C4A852-19D9-D1B7-9A02-691A3BF7E28F}"/>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A03DD8CC-51AE-1A69-CC6F-5FE0C65FA3FA}"/>
              </a:ext>
            </a:extLst>
          </p:cNvPr>
          <p:cNvSpPr>
            <a:spLocks noGrp="1"/>
          </p:cNvSpPr>
          <p:nvPr>
            <p:ph type="sldNum" sz="quarter" idx="12"/>
          </p:nvPr>
        </p:nvSpPr>
        <p:spPr/>
        <p:txBody>
          <a:bodyPr/>
          <a:lstStyle/>
          <a:p>
            <a:pPr rtl="0"/>
            <a:fld id="{294A09A9-5501-47C1-A89A-A340965A2BE2}" type="slidenum">
              <a:rPr lang="fr-FR" noProof="0" smtClean="0"/>
              <a:t>95</a:t>
            </a:fld>
            <a:endParaRPr lang="fr-FR" noProof="0"/>
          </a:p>
        </p:txBody>
      </p:sp>
      <p:sp>
        <p:nvSpPr>
          <p:cNvPr id="8" name="Espace réservé du texte 7">
            <a:extLst>
              <a:ext uri="{FF2B5EF4-FFF2-40B4-BE49-F238E27FC236}">
                <a16:creationId xmlns:a16="http://schemas.microsoft.com/office/drawing/2014/main" id="{33382660-3A3E-9AD2-30F1-2C5C28D97A5E}"/>
              </a:ext>
            </a:extLst>
          </p:cNvPr>
          <p:cNvSpPr>
            <a:spLocks noGrp="1"/>
          </p:cNvSpPr>
          <p:nvPr>
            <p:ph type="body" sz="quarter" idx="13"/>
          </p:nvPr>
        </p:nvSpPr>
        <p:spPr/>
        <p:txBody>
          <a:bodyPr/>
          <a:lstStyle/>
          <a:p>
            <a:r>
              <a:rPr lang="fr-FR" dirty="0"/>
              <a:t>Comment les scénarios stratégiques peuvent-ils se réaliser ?</a:t>
            </a:r>
          </a:p>
        </p:txBody>
      </p:sp>
      <p:pic>
        <p:nvPicPr>
          <p:cNvPr id="9" name="Image 8">
            <a:extLst>
              <a:ext uri="{FF2B5EF4-FFF2-40B4-BE49-F238E27FC236}">
                <a16:creationId xmlns:a16="http://schemas.microsoft.com/office/drawing/2014/main" id="{0AD855A3-6C82-AFAB-FB44-00BCFCA6A6AE}"/>
              </a:ext>
            </a:extLst>
          </p:cNvPr>
          <p:cNvPicPr>
            <a:picLocks noChangeAspect="1"/>
          </p:cNvPicPr>
          <p:nvPr/>
        </p:nvPicPr>
        <p:blipFill>
          <a:blip r:embed="rId2"/>
          <a:stretch>
            <a:fillRect/>
          </a:stretch>
        </p:blipFill>
        <p:spPr>
          <a:xfrm>
            <a:off x="7565530" y="1716832"/>
            <a:ext cx="3962461" cy="5141168"/>
          </a:xfrm>
          <a:prstGeom prst="rect">
            <a:avLst/>
          </a:prstGeom>
        </p:spPr>
      </p:pic>
      <p:sp>
        <p:nvSpPr>
          <p:cNvPr id="15" name="ZoneTexte 14">
            <a:extLst>
              <a:ext uri="{FF2B5EF4-FFF2-40B4-BE49-F238E27FC236}">
                <a16:creationId xmlns:a16="http://schemas.microsoft.com/office/drawing/2014/main" id="{729E2C31-0374-84E0-E9B5-B15EFDCEE91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822943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9AE41-9310-209A-D1C8-0461BCB54078}"/>
              </a:ext>
            </a:extLst>
          </p:cNvPr>
          <p:cNvSpPr>
            <a:spLocks noGrp="1"/>
          </p:cNvSpPr>
          <p:nvPr>
            <p:ph type="title"/>
          </p:nvPr>
        </p:nvSpPr>
        <p:spPr/>
        <p:txBody>
          <a:bodyPr>
            <a:normAutofit fontScale="90000"/>
          </a:bodyPr>
          <a:lstStyle/>
          <a:p>
            <a:r>
              <a:rPr lang="fr-FR" dirty="0"/>
              <a:t>Le séquencement type d’une attaque</a:t>
            </a:r>
          </a:p>
        </p:txBody>
      </p:sp>
      <p:sp>
        <p:nvSpPr>
          <p:cNvPr id="4" name="Espace réservé de la date 3">
            <a:extLst>
              <a:ext uri="{FF2B5EF4-FFF2-40B4-BE49-F238E27FC236}">
                <a16:creationId xmlns:a16="http://schemas.microsoft.com/office/drawing/2014/main" id="{426058E3-2FA2-9B61-6968-ACB400FF7835}"/>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7415339A-7307-6E8B-CBED-FB5CD533F4E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A9FED8C8-B03E-D763-88F4-F73355379651}"/>
              </a:ext>
            </a:extLst>
          </p:cNvPr>
          <p:cNvSpPr>
            <a:spLocks noGrp="1"/>
          </p:cNvSpPr>
          <p:nvPr>
            <p:ph type="sldNum" sz="quarter" idx="12"/>
          </p:nvPr>
        </p:nvSpPr>
        <p:spPr/>
        <p:txBody>
          <a:bodyPr/>
          <a:lstStyle/>
          <a:p>
            <a:fld id="{294A09A9-5501-47C1-A89A-A340965A2BE2}" type="slidenum">
              <a:rPr lang="fr-FR" smtClean="0"/>
              <a:pPr/>
              <a:t>96</a:t>
            </a:fld>
            <a:endParaRPr lang="fr-FR"/>
          </a:p>
        </p:txBody>
      </p:sp>
      <p:sp>
        <p:nvSpPr>
          <p:cNvPr id="20" name="Espace réservé du texte 19">
            <a:extLst>
              <a:ext uri="{FF2B5EF4-FFF2-40B4-BE49-F238E27FC236}">
                <a16:creationId xmlns:a16="http://schemas.microsoft.com/office/drawing/2014/main" id="{6CBBF714-CE6B-D4C7-1067-7DE5160515C2}"/>
              </a:ext>
            </a:extLst>
          </p:cNvPr>
          <p:cNvSpPr>
            <a:spLocks noGrp="1"/>
          </p:cNvSpPr>
          <p:nvPr>
            <p:ph type="body" sz="quarter" idx="13"/>
          </p:nvPr>
        </p:nvSpPr>
        <p:spPr/>
        <p:txBody>
          <a:bodyPr/>
          <a:lstStyle/>
          <a:p>
            <a:r>
              <a:rPr lang="fr-FR" dirty="0"/>
              <a:t>La notion de chaîne d’attaque (</a:t>
            </a:r>
            <a:r>
              <a:rPr lang="fr-FR" i="1" dirty="0" err="1"/>
              <a:t>kill</a:t>
            </a:r>
            <a:r>
              <a:rPr lang="fr-FR" i="1" dirty="0"/>
              <a:t> </a:t>
            </a:r>
            <a:r>
              <a:rPr lang="fr-FR" i="1" dirty="0" err="1"/>
              <a:t>chain</a:t>
            </a:r>
            <a:r>
              <a:rPr lang="fr-FR" dirty="0"/>
              <a:t>)</a:t>
            </a:r>
          </a:p>
        </p:txBody>
      </p:sp>
      <p:sp>
        <p:nvSpPr>
          <p:cNvPr id="7" name="Rectangle 6">
            <a:extLst>
              <a:ext uri="{FF2B5EF4-FFF2-40B4-BE49-F238E27FC236}">
                <a16:creationId xmlns:a16="http://schemas.microsoft.com/office/drawing/2014/main" id="{9DEDA888-49EC-197E-F0D9-AD92E2695D3F}"/>
              </a:ext>
            </a:extLst>
          </p:cNvPr>
          <p:cNvSpPr/>
          <p:nvPr/>
        </p:nvSpPr>
        <p:spPr>
          <a:xfrm>
            <a:off x="6269467"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pPr>
              <a:spcAft>
                <a:spcPts val="400"/>
              </a:spcAft>
            </a:pPr>
            <a:r>
              <a:rPr lang="fr-FR" b="1" dirty="0">
                <a:solidFill>
                  <a:schemeClr val="tx1"/>
                </a:solidFill>
                <a:latin typeface="+mj-lt"/>
                <a:cs typeface="Segoe UI" panose="020B0502040204020203" pitchFamily="34" charset="0"/>
              </a:rPr>
              <a:t>Trouver</a:t>
            </a:r>
          </a:p>
          <a:p>
            <a:r>
              <a:rPr lang="fr-FR" dirty="0">
                <a:solidFill>
                  <a:schemeClr val="tx1"/>
                </a:solidFill>
                <a:latin typeface="+mj-lt"/>
                <a:cs typeface="Segoe UI" panose="020B0502040204020203" pitchFamily="34" charset="0"/>
              </a:rPr>
              <a:t>Ensemble des activités de reconnaissance interne des réseaux et systèmes.</a:t>
            </a:r>
          </a:p>
        </p:txBody>
      </p:sp>
      <p:sp>
        <p:nvSpPr>
          <p:cNvPr id="8" name="Rectangle 7">
            <a:extLst>
              <a:ext uri="{FF2B5EF4-FFF2-40B4-BE49-F238E27FC236}">
                <a16:creationId xmlns:a16="http://schemas.microsoft.com/office/drawing/2014/main" id="{0F343F32-94E2-0F6B-BBD9-2A744D368068}"/>
              </a:ext>
            </a:extLst>
          </p:cNvPr>
          <p:cNvSpPr/>
          <p:nvPr/>
        </p:nvSpPr>
        <p:spPr>
          <a:xfrm>
            <a:off x="3565064"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pPr>
              <a:spcAft>
                <a:spcPts val="400"/>
              </a:spcAft>
            </a:pPr>
            <a:r>
              <a:rPr lang="fr-FR" b="1" dirty="0">
                <a:solidFill>
                  <a:schemeClr val="tx1"/>
                </a:solidFill>
                <a:latin typeface="+mj-lt"/>
                <a:cs typeface="Segoe UI" panose="020B0502040204020203" pitchFamily="34" charset="0"/>
              </a:rPr>
              <a:t>Rentrer</a:t>
            </a:r>
          </a:p>
          <a:p>
            <a:r>
              <a:rPr lang="fr-FR" dirty="0">
                <a:solidFill>
                  <a:schemeClr val="tx1"/>
                </a:solidFill>
                <a:latin typeface="+mj-lt"/>
                <a:cs typeface="Segoe UI" panose="020B0502040204020203" pitchFamily="34" charset="0"/>
              </a:rPr>
              <a:t>Ensemble des activités menées par l’attaquant pour s’introduire dans le système d’information.</a:t>
            </a:r>
          </a:p>
        </p:txBody>
      </p:sp>
      <p:sp>
        <p:nvSpPr>
          <p:cNvPr id="9" name="Rectangle 8">
            <a:extLst>
              <a:ext uri="{FF2B5EF4-FFF2-40B4-BE49-F238E27FC236}">
                <a16:creationId xmlns:a16="http://schemas.microsoft.com/office/drawing/2014/main" id="{04481074-8F75-C70F-6CBC-FB80611458A4}"/>
              </a:ext>
            </a:extLst>
          </p:cNvPr>
          <p:cNvSpPr/>
          <p:nvPr/>
        </p:nvSpPr>
        <p:spPr>
          <a:xfrm>
            <a:off x="860661"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pPr>
              <a:spcAft>
                <a:spcPts val="400"/>
              </a:spcAft>
            </a:pPr>
            <a:r>
              <a:rPr lang="fr-FR" b="1" dirty="0">
                <a:solidFill>
                  <a:schemeClr val="tx1"/>
                </a:solidFill>
                <a:latin typeface="+mj-lt"/>
                <a:cs typeface="Segoe UI" panose="020B0502040204020203" pitchFamily="34" charset="0"/>
              </a:rPr>
              <a:t>Connaître</a:t>
            </a:r>
          </a:p>
          <a:p>
            <a:r>
              <a:rPr lang="fr-FR" dirty="0">
                <a:solidFill>
                  <a:schemeClr val="tx1"/>
                </a:solidFill>
                <a:latin typeface="+mj-lt"/>
                <a:cs typeface="Segoe UI" panose="020B0502040204020203" pitchFamily="34" charset="0"/>
              </a:rPr>
              <a:t>Ensemble des activités de ciblage, de reconnaissance et de découverte externe menées par l’attaquant pour préparer son attaque.</a:t>
            </a:r>
          </a:p>
        </p:txBody>
      </p:sp>
      <p:sp>
        <p:nvSpPr>
          <p:cNvPr id="10" name="Rectangle 9">
            <a:extLst>
              <a:ext uri="{FF2B5EF4-FFF2-40B4-BE49-F238E27FC236}">
                <a16:creationId xmlns:a16="http://schemas.microsoft.com/office/drawing/2014/main" id="{7FF20DFA-18DD-F387-C75D-43A89241DF16}"/>
              </a:ext>
            </a:extLst>
          </p:cNvPr>
          <p:cNvSpPr/>
          <p:nvPr/>
        </p:nvSpPr>
        <p:spPr>
          <a:xfrm>
            <a:off x="8973868"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pPr>
              <a:spcAft>
                <a:spcPts val="400"/>
              </a:spcAft>
            </a:pPr>
            <a:r>
              <a:rPr lang="fr-FR" b="1" dirty="0">
                <a:solidFill>
                  <a:schemeClr val="tx1"/>
                </a:solidFill>
                <a:latin typeface="+mj-lt"/>
                <a:cs typeface="Segoe UI" panose="020B0502040204020203" pitchFamily="34" charset="0"/>
              </a:rPr>
              <a:t>Exploiter</a:t>
            </a:r>
          </a:p>
          <a:p>
            <a:r>
              <a:rPr lang="fr-FR" dirty="0">
                <a:solidFill>
                  <a:schemeClr val="tx1"/>
                </a:solidFill>
                <a:latin typeface="+mj-lt"/>
                <a:cs typeface="Segoe UI" panose="020B0502040204020203" pitchFamily="34" charset="0"/>
              </a:rPr>
              <a:t>Ensemble des activités d’exploitation des données et biens supports trouvés dans l’étape précédente.</a:t>
            </a:r>
          </a:p>
        </p:txBody>
      </p:sp>
      <p:pic>
        <p:nvPicPr>
          <p:cNvPr id="11" name="Image 10">
            <a:extLst>
              <a:ext uri="{FF2B5EF4-FFF2-40B4-BE49-F238E27FC236}">
                <a16:creationId xmlns:a16="http://schemas.microsoft.com/office/drawing/2014/main" id="{8125E3F7-3FDB-F4DC-5746-15B5E39C4DEB}"/>
              </a:ext>
            </a:extLst>
          </p:cNvPr>
          <p:cNvPicPr>
            <a:picLocks noChangeAspect="1"/>
          </p:cNvPicPr>
          <p:nvPr/>
        </p:nvPicPr>
        <p:blipFill>
          <a:blip r:embed="rId2"/>
          <a:stretch>
            <a:fillRect/>
          </a:stretch>
        </p:blipFill>
        <p:spPr>
          <a:xfrm>
            <a:off x="1566041" y="1806357"/>
            <a:ext cx="989241" cy="989241"/>
          </a:xfrm>
          <a:prstGeom prst="rect">
            <a:avLst/>
          </a:prstGeom>
        </p:spPr>
      </p:pic>
      <p:pic>
        <p:nvPicPr>
          <p:cNvPr id="12" name="Image 11">
            <a:extLst>
              <a:ext uri="{FF2B5EF4-FFF2-40B4-BE49-F238E27FC236}">
                <a16:creationId xmlns:a16="http://schemas.microsoft.com/office/drawing/2014/main" id="{BD4951B2-A641-722D-90B2-987D5A862270}"/>
              </a:ext>
            </a:extLst>
          </p:cNvPr>
          <p:cNvPicPr>
            <a:picLocks noChangeAspect="1"/>
          </p:cNvPicPr>
          <p:nvPr/>
        </p:nvPicPr>
        <p:blipFill>
          <a:blip r:embed="rId3"/>
          <a:stretch>
            <a:fillRect/>
          </a:stretch>
        </p:blipFill>
        <p:spPr>
          <a:xfrm>
            <a:off x="4079655" y="1962758"/>
            <a:ext cx="1370819" cy="746333"/>
          </a:xfrm>
          <a:prstGeom prst="rect">
            <a:avLst/>
          </a:prstGeom>
        </p:spPr>
      </p:pic>
      <p:pic>
        <p:nvPicPr>
          <p:cNvPr id="13" name="Image 12">
            <a:extLst>
              <a:ext uri="{FF2B5EF4-FFF2-40B4-BE49-F238E27FC236}">
                <a16:creationId xmlns:a16="http://schemas.microsoft.com/office/drawing/2014/main" id="{330D2330-9705-0F5A-705F-256878913E88}"/>
              </a:ext>
            </a:extLst>
          </p:cNvPr>
          <p:cNvPicPr>
            <a:picLocks noChangeAspect="1"/>
          </p:cNvPicPr>
          <p:nvPr/>
        </p:nvPicPr>
        <p:blipFill>
          <a:blip r:embed="rId4"/>
          <a:stretch>
            <a:fillRect/>
          </a:stretch>
        </p:blipFill>
        <p:spPr>
          <a:xfrm>
            <a:off x="6775180" y="1889168"/>
            <a:ext cx="1388573" cy="906429"/>
          </a:xfrm>
          <a:prstGeom prst="rect">
            <a:avLst/>
          </a:prstGeom>
        </p:spPr>
      </p:pic>
      <p:pic>
        <p:nvPicPr>
          <p:cNvPr id="14" name="Image 13">
            <a:extLst>
              <a:ext uri="{FF2B5EF4-FFF2-40B4-BE49-F238E27FC236}">
                <a16:creationId xmlns:a16="http://schemas.microsoft.com/office/drawing/2014/main" id="{0BBE37C2-55E5-188A-E364-3FA7D0772EE6}"/>
              </a:ext>
            </a:extLst>
          </p:cNvPr>
          <p:cNvPicPr>
            <a:picLocks noChangeAspect="1"/>
          </p:cNvPicPr>
          <p:nvPr/>
        </p:nvPicPr>
        <p:blipFill>
          <a:blip r:embed="rId5"/>
          <a:stretch>
            <a:fillRect/>
          </a:stretch>
        </p:blipFill>
        <p:spPr>
          <a:xfrm>
            <a:off x="9688127" y="1568652"/>
            <a:ext cx="897032" cy="1258336"/>
          </a:xfrm>
          <a:prstGeom prst="rect">
            <a:avLst/>
          </a:prstGeom>
        </p:spPr>
      </p:pic>
      <p:cxnSp>
        <p:nvCxnSpPr>
          <p:cNvPr id="15" name="Connecteur droit 14">
            <a:extLst>
              <a:ext uri="{FF2B5EF4-FFF2-40B4-BE49-F238E27FC236}">
                <a16:creationId xmlns:a16="http://schemas.microsoft.com/office/drawing/2014/main" id="{9A7F093C-3A15-123F-CAA5-FE96BC8A7BEE}"/>
              </a:ext>
            </a:extLst>
          </p:cNvPr>
          <p:cNvCxnSpPr>
            <a:cxnSpLocks/>
          </p:cNvCxnSpPr>
          <p:nvPr/>
        </p:nvCxnSpPr>
        <p:spPr>
          <a:xfrm flipH="1">
            <a:off x="3245132"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6" name="Connecteur droit 15">
            <a:extLst>
              <a:ext uri="{FF2B5EF4-FFF2-40B4-BE49-F238E27FC236}">
                <a16:creationId xmlns:a16="http://schemas.microsoft.com/office/drawing/2014/main" id="{DF4D003D-32EC-7322-C8C6-C6ACBC839000}"/>
              </a:ext>
            </a:extLst>
          </p:cNvPr>
          <p:cNvCxnSpPr>
            <a:cxnSpLocks/>
          </p:cNvCxnSpPr>
          <p:nvPr/>
        </p:nvCxnSpPr>
        <p:spPr>
          <a:xfrm flipH="1">
            <a:off x="5969602"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7" name="Connecteur droit 16">
            <a:extLst>
              <a:ext uri="{FF2B5EF4-FFF2-40B4-BE49-F238E27FC236}">
                <a16:creationId xmlns:a16="http://schemas.microsoft.com/office/drawing/2014/main" id="{8186BCF3-D656-64EF-D5CC-5B237F0B9B4C}"/>
              </a:ext>
            </a:extLst>
          </p:cNvPr>
          <p:cNvCxnSpPr>
            <a:cxnSpLocks/>
          </p:cNvCxnSpPr>
          <p:nvPr/>
        </p:nvCxnSpPr>
        <p:spPr>
          <a:xfrm flipH="1">
            <a:off x="8666826"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3" name="ZoneTexte 2">
            <a:extLst>
              <a:ext uri="{FF2B5EF4-FFF2-40B4-BE49-F238E27FC236}">
                <a16:creationId xmlns:a16="http://schemas.microsoft.com/office/drawing/2014/main" id="{0BB14F1C-BE75-0138-8125-6B28235FA39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663291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A1F24E9-B886-23D7-CDD4-5728A07CE23F}"/>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97D75D2D-A488-1E33-812B-CB172EAB4164}"/>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D6AF567B-0122-7594-3158-AF055F3BAC32}"/>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5904487F-60A7-2F6D-A156-5CCFC2EA2986}"/>
              </a:ext>
            </a:extLst>
          </p:cNvPr>
          <p:cNvSpPr>
            <a:spLocks noGrp="1"/>
          </p:cNvSpPr>
          <p:nvPr>
            <p:ph type="sldNum" sz="quarter" idx="12"/>
          </p:nvPr>
        </p:nvSpPr>
        <p:spPr/>
        <p:txBody>
          <a:bodyPr/>
          <a:lstStyle/>
          <a:p>
            <a:fld id="{294A09A9-5501-47C1-A89A-A340965A2BE2}" type="slidenum">
              <a:rPr lang="fr-FR" smtClean="0"/>
              <a:pPr/>
              <a:t>97</a:t>
            </a:fld>
            <a:endParaRPr lang="fr-FR"/>
          </a:p>
        </p:txBody>
      </p:sp>
      <p:sp>
        <p:nvSpPr>
          <p:cNvPr id="8" name="Rectangle 7">
            <a:extLst>
              <a:ext uri="{FF2B5EF4-FFF2-40B4-BE49-F238E27FC236}">
                <a16:creationId xmlns:a16="http://schemas.microsoft.com/office/drawing/2014/main" id="{6891AEBC-4690-4DB9-DD6B-6F3EE40C2F85}"/>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88E4F2B9-87EE-4ECD-8176-3D2BD0A3AA0C}"/>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0" name="Rectangle 9">
            <a:extLst>
              <a:ext uri="{FF2B5EF4-FFF2-40B4-BE49-F238E27FC236}">
                <a16:creationId xmlns:a16="http://schemas.microsoft.com/office/drawing/2014/main" id="{B5C70E93-3C2F-5923-2449-4C4B50CCB5C2}"/>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1" name="Rectangle 10">
            <a:extLst>
              <a:ext uri="{FF2B5EF4-FFF2-40B4-BE49-F238E27FC236}">
                <a16:creationId xmlns:a16="http://schemas.microsoft.com/office/drawing/2014/main" id="{FB9EA9E0-A058-3B3E-3197-696A9673055A}"/>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F1D5EEA4-27CE-73AF-5B9F-67DE24D5594B}"/>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32C31A9F-3EE6-A751-4DDB-06FDAEB4809B}"/>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5193CE1-6165-FE32-4356-0B550ACA183E}"/>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2CFAE8A7-46D5-FB03-31D9-E7CBDA17D9F1}"/>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FD430486-5927-BB82-F27A-1DD0AEE8185A}"/>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9E6B5EAB-7246-CEB0-06EA-040E0A681C56}"/>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BF52C329-6E61-549C-4D19-5FD158321AAD}"/>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1DCE27CB-C4CF-20CA-06EB-5F5CEF0C3FD9}"/>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05641B48-D2B6-1883-8D4D-2101F73CF430}"/>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91A19EB5-6F7F-6643-5972-9E1F9584A58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7D3654A-1600-2725-BB2F-CB55F8601DA2}"/>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E5D3A571-424E-5293-2092-109FAC48707C}"/>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Recrutement d’une source, corruption de personnel.</a:t>
            </a:r>
            <a:br>
              <a:rPr lang="fr-FR" sz="1467" dirty="0">
                <a:solidFill>
                  <a:schemeClr val="tx1"/>
                </a:solidFill>
                <a:latin typeface="+mj-lt"/>
                <a:cs typeface="Segoe UI" panose="020B0502040204020203" pitchFamily="34" charset="0"/>
              </a:rPr>
            </a:br>
            <a:r>
              <a:rPr lang="fr-FR" sz="1467" dirty="0">
                <a:solidFill>
                  <a:schemeClr val="tx1"/>
                </a:solidFill>
                <a:latin typeface="+mj-lt"/>
                <a:cs typeface="Segoe UI" panose="020B0502040204020203" pitchFamily="34" charset="0"/>
              </a:rPr>
              <a:t>Les raisons poussant une cible à trahir son entité d’origine – potentiellement à son insu – sont couvertes par quatre grandes catégories, dites « MICE » (</a:t>
            </a:r>
            <a:r>
              <a:rPr lang="fr-FR" sz="1467" i="1" dirty="0">
                <a:solidFill>
                  <a:schemeClr val="tx1"/>
                </a:solidFill>
                <a:latin typeface="+mj-lt"/>
                <a:cs typeface="Segoe UI" panose="020B0502040204020203" pitchFamily="34" charset="0"/>
              </a:rPr>
              <a:t>Money, </a:t>
            </a:r>
            <a:r>
              <a:rPr lang="fr-FR" sz="1467" i="1" dirty="0" err="1">
                <a:solidFill>
                  <a:schemeClr val="tx1"/>
                </a:solidFill>
                <a:latin typeface="+mj-lt"/>
                <a:cs typeface="Segoe UI" panose="020B0502040204020203" pitchFamily="34" charset="0"/>
              </a:rPr>
              <a:t>Ideology</a:t>
            </a:r>
            <a:r>
              <a:rPr lang="fr-FR" sz="1467" i="1" dirty="0">
                <a:solidFill>
                  <a:schemeClr val="tx1"/>
                </a:solidFill>
                <a:latin typeface="+mj-lt"/>
                <a:cs typeface="Segoe UI" panose="020B0502040204020203" pitchFamily="34" charset="0"/>
              </a:rPr>
              <a:t>, Compromission, Ego</a:t>
            </a:r>
            <a:r>
              <a:rPr lang="fr-FR" sz="1467" dirty="0">
                <a:solidFill>
                  <a:schemeClr val="tx1"/>
                </a:solidFill>
                <a:latin typeface="+mj-lt"/>
                <a:cs typeface="Segoe UI" panose="020B0502040204020203" pitchFamily="34" charset="0"/>
              </a:rPr>
              <a:t>).</a:t>
            </a:r>
          </a:p>
        </p:txBody>
      </p:sp>
      <p:pic>
        <p:nvPicPr>
          <p:cNvPr id="24" name="Image 23">
            <a:extLst>
              <a:ext uri="{FF2B5EF4-FFF2-40B4-BE49-F238E27FC236}">
                <a16:creationId xmlns:a16="http://schemas.microsoft.com/office/drawing/2014/main" id="{2620E762-ECCB-B12F-A02E-6400485BFD25}"/>
              </a:ext>
            </a:extLst>
          </p:cNvPr>
          <p:cNvPicPr>
            <a:picLocks noChangeAspect="1"/>
          </p:cNvPicPr>
          <p:nvPr/>
        </p:nvPicPr>
        <p:blipFill>
          <a:blip r:embed="rId7"/>
          <a:stretch>
            <a:fillRect/>
          </a:stretch>
        </p:blipFill>
        <p:spPr>
          <a:xfrm>
            <a:off x="1993712" y="5189245"/>
            <a:ext cx="720000" cy="720000"/>
          </a:xfrm>
          <a:prstGeom prst="rect">
            <a:avLst/>
          </a:prstGeom>
        </p:spPr>
      </p:pic>
      <p:sp>
        <p:nvSpPr>
          <p:cNvPr id="2" name="ZoneTexte 1">
            <a:extLst>
              <a:ext uri="{FF2B5EF4-FFF2-40B4-BE49-F238E27FC236}">
                <a16:creationId xmlns:a16="http://schemas.microsoft.com/office/drawing/2014/main" id="{847B8986-BE6B-322E-A70A-6E058A72A8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7265576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C1145-5C75-4C09-8526-679B10107F11}"/>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AA1BA83E-5203-2805-EE64-3ACD73C0FD78}"/>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26644724-03E1-34EC-00A9-2E0518A0F508}"/>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E3F517F0-4B17-ADAD-0423-E2C847163D76}"/>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3F0FBF9-AB87-5A34-CA49-9C95ED75CD8A}"/>
              </a:ext>
            </a:extLst>
          </p:cNvPr>
          <p:cNvSpPr>
            <a:spLocks noGrp="1"/>
          </p:cNvSpPr>
          <p:nvPr>
            <p:ph type="sldNum" sz="quarter" idx="12"/>
          </p:nvPr>
        </p:nvSpPr>
        <p:spPr/>
        <p:txBody>
          <a:bodyPr/>
          <a:lstStyle/>
          <a:p>
            <a:fld id="{294A09A9-5501-47C1-A89A-A340965A2BE2}" type="slidenum">
              <a:rPr lang="fr-FR" smtClean="0"/>
              <a:pPr/>
              <a:t>98</a:t>
            </a:fld>
            <a:endParaRPr lang="fr-FR"/>
          </a:p>
        </p:txBody>
      </p:sp>
      <p:sp>
        <p:nvSpPr>
          <p:cNvPr id="8" name="Rectangle 7">
            <a:extLst>
              <a:ext uri="{FF2B5EF4-FFF2-40B4-BE49-F238E27FC236}">
                <a16:creationId xmlns:a16="http://schemas.microsoft.com/office/drawing/2014/main" id="{A6C0C1A8-1231-1156-E196-A91647118CE6}"/>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AD4AF0D3-B3CB-3594-7D8F-5705B5F47B4A}"/>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0" name="Rectangle 9">
            <a:extLst>
              <a:ext uri="{FF2B5EF4-FFF2-40B4-BE49-F238E27FC236}">
                <a16:creationId xmlns:a16="http://schemas.microsoft.com/office/drawing/2014/main" id="{D8B096E0-B2E1-A6F1-1A46-9BBDA50B10BE}"/>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EFAA0EF5-DF63-2AFD-5B08-59E5B531C51D}"/>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5AB8F3A2-7567-7974-05B5-0DEB0A15887B}"/>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A55000F8-E02F-2818-69A5-A2D6C61418D2}"/>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1FCABC2-CA14-A68B-0F04-0C569D3C64BE}"/>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4847EA82-D860-5A02-2BFA-CC8DBB2BD16D}"/>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340716F2-BB45-881B-E4D8-9E70C69BF3E3}"/>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4757E191-0F7A-B23D-F7AD-F1F409818530}"/>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60C6E0D7-720A-AE96-6C8F-40CBA01C6391}"/>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096E9446-B559-48F0-8897-67474AC09F04}"/>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F732E2D0-D3CD-69FF-82A5-C0E83D2F39A3}"/>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1879D099-FF79-E61A-9BE6-49A6F59D8C62}"/>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E791057C-6709-908B-0884-86376B5D0B34}"/>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855F7CEC-F24A-3EDF-536B-593F0A67402D}"/>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Les données collectées peuvent être de nature technique ou concerner l’organisation</a:t>
            </a:r>
            <a:br>
              <a:rPr lang="fr-FR" sz="1467" dirty="0">
                <a:solidFill>
                  <a:schemeClr val="tx1"/>
                </a:solidFill>
                <a:latin typeface="+mj-lt"/>
                <a:cs typeface="Segoe UI" panose="020B0502040204020203" pitchFamily="34" charset="0"/>
              </a:rPr>
            </a:br>
            <a:r>
              <a:rPr lang="fr-FR" sz="1467" dirty="0">
                <a:solidFill>
                  <a:schemeClr val="tx1"/>
                </a:solidFill>
                <a:latin typeface="+mj-lt"/>
                <a:cs typeface="Segoe UI" panose="020B0502040204020203" pitchFamily="34" charset="0"/>
              </a:rPr>
              <a:t>de la cible et de son écosystème : </a:t>
            </a:r>
            <a:r>
              <a:rPr lang="fr-FR" sz="1467" i="1" dirty="0">
                <a:solidFill>
                  <a:schemeClr val="tx1"/>
                </a:solidFill>
                <a:latin typeface="+mj-lt"/>
                <a:cs typeface="Segoe UI" panose="020B0502040204020203" pitchFamily="34" charset="0"/>
              </a:rPr>
              <a:t>social engineering</a:t>
            </a:r>
            <a:r>
              <a:rPr lang="fr-FR" sz="1467" dirty="0">
                <a:solidFill>
                  <a:schemeClr val="tx1"/>
                </a:solidFill>
                <a:latin typeface="+mj-lt"/>
                <a:cs typeface="Segoe UI" panose="020B0502040204020203" pitchFamily="34" charset="0"/>
              </a:rPr>
              <a:t>, Internet (scans de sites, forums de discussion), salons professionnels, faux client, faux journaliste, officines ou agences spécialisées (sources non ouvertes), renseignement (interceptions), etc.</a:t>
            </a:r>
          </a:p>
        </p:txBody>
      </p:sp>
      <p:pic>
        <p:nvPicPr>
          <p:cNvPr id="27" name="Image 26">
            <a:extLst>
              <a:ext uri="{FF2B5EF4-FFF2-40B4-BE49-F238E27FC236}">
                <a16:creationId xmlns:a16="http://schemas.microsoft.com/office/drawing/2014/main" id="{6122D20C-B808-4EDD-A8D9-3D095C4A53B2}"/>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8" name="Image 27">
            <a:extLst>
              <a:ext uri="{FF2B5EF4-FFF2-40B4-BE49-F238E27FC236}">
                <a16:creationId xmlns:a16="http://schemas.microsoft.com/office/drawing/2014/main" id="{F106C0EE-92D0-8883-C606-379399BDD631}"/>
              </a:ext>
            </a:extLst>
          </p:cNvPr>
          <p:cNvPicPr>
            <a:picLocks noChangeAspect="1"/>
          </p:cNvPicPr>
          <p:nvPr/>
        </p:nvPicPr>
        <p:blipFill>
          <a:blip r:embed="rId8"/>
          <a:stretch>
            <a:fillRect/>
          </a:stretch>
        </p:blipFill>
        <p:spPr>
          <a:xfrm>
            <a:off x="1993712" y="5180017"/>
            <a:ext cx="720000" cy="725496"/>
          </a:xfrm>
          <a:prstGeom prst="rect">
            <a:avLst/>
          </a:prstGeom>
        </p:spPr>
      </p:pic>
      <p:sp>
        <p:nvSpPr>
          <p:cNvPr id="25" name="ZoneTexte 24">
            <a:extLst>
              <a:ext uri="{FF2B5EF4-FFF2-40B4-BE49-F238E27FC236}">
                <a16:creationId xmlns:a16="http://schemas.microsoft.com/office/drawing/2014/main" id="{A2A0DF1C-379E-C040-BBCE-2CA9332EC02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1268839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58247-C986-6464-59FE-6260926F9CDA}"/>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ACE085D1-153C-F726-E948-91DDEE0C71D6}"/>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055D9DC4-97ED-3E5B-11A5-20FDC2B48257}"/>
              </a:ext>
            </a:extLst>
          </p:cNvPr>
          <p:cNvSpPr>
            <a:spLocks noGrp="1"/>
          </p:cNvSpPr>
          <p:nvPr>
            <p:ph type="dt" sz="half" idx="10"/>
          </p:nvPr>
        </p:nvSpPr>
        <p:spPr/>
        <p:txBody>
          <a:bodyPr/>
          <a:lstStyle/>
          <a:p>
            <a:r>
              <a:rPr lang="fr-FR"/>
              <a:t>01/07/2025</a:t>
            </a:r>
            <a:endParaRPr lang="fr-FR" dirty="0"/>
          </a:p>
        </p:txBody>
      </p:sp>
      <p:sp>
        <p:nvSpPr>
          <p:cNvPr id="5" name="Espace réservé du pied de page 4">
            <a:extLst>
              <a:ext uri="{FF2B5EF4-FFF2-40B4-BE49-F238E27FC236}">
                <a16:creationId xmlns:a16="http://schemas.microsoft.com/office/drawing/2014/main" id="{AD87DA76-7FDC-B483-630C-A1DA7EF5A343}"/>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FA65314-9F8B-AB08-0203-2B6642F7F561}"/>
              </a:ext>
            </a:extLst>
          </p:cNvPr>
          <p:cNvSpPr>
            <a:spLocks noGrp="1"/>
          </p:cNvSpPr>
          <p:nvPr>
            <p:ph type="sldNum" sz="quarter" idx="12"/>
          </p:nvPr>
        </p:nvSpPr>
        <p:spPr/>
        <p:txBody>
          <a:bodyPr/>
          <a:lstStyle/>
          <a:p>
            <a:fld id="{294A09A9-5501-47C1-A89A-A340965A2BE2}" type="slidenum">
              <a:rPr lang="fr-FR" smtClean="0"/>
              <a:pPr/>
              <a:t>99</a:t>
            </a:fld>
            <a:endParaRPr lang="fr-FR"/>
          </a:p>
        </p:txBody>
      </p:sp>
      <p:sp>
        <p:nvSpPr>
          <p:cNvPr id="8" name="Rectangle 7">
            <a:extLst>
              <a:ext uri="{FF2B5EF4-FFF2-40B4-BE49-F238E27FC236}">
                <a16:creationId xmlns:a16="http://schemas.microsoft.com/office/drawing/2014/main" id="{4CA2D61E-62C9-1523-05BE-AF3B5A4B62A0}"/>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7826400B-5ADE-B207-9905-6CD4C37498ED}"/>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p:txBody>
      </p:sp>
      <p:sp>
        <p:nvSpPr>
          <p:cNvPr id="10" name="Rectangle 9">
            <a:extLst>
              <a:ext uri="{FF2B5EF4-FFF2-40B4-BE49-F238E27FC236}">
                <a16:creationId xmlns:a16="http://schemas.microsoft.com/office/drawing/2014/main" id="{8B5C3048-EB34-0D27-E9FE-B2532BCA83DE}"/>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196E0863-F491-A4D9-7BCB-BDE9E31AE82F}"/>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0F68AEE7-8A31-4BC8-BDE7-0851B2F082B0}"/>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092CCAA1-7462-3E91-D60F-3A47BBE2A5D2}"/>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03237DA7-89E2-DC27-E689-352B0E11F8E8}"/>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8A7B434E-B48A-B67C-3210-0C13FC54B72A}"/>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B5198D53-272C-5E96-28AE-8CE5CA34EFD1}"/>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66B61340-A0B3-35B8-5F0D-F0C8DB103494}"/>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3AE085BB-2958-E37F-9E9C-23BF35835DE1}"/>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D65C9C5E-4DE7-01AA-07FB-9CDFC524943B}"/>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3B7F2835-D152-65EC-2C5F-F170A4F3407A}"/>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DD8C5CDB-B49C-8AEB-2901-EB5107590D0F}"/>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22B1BC9-1D1E-E1E2-55AD-F1A62A303315}"/>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237FFE5D-26FA-E309-908B-795AAC32FED0}"/>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Idéalement pour l'attaquant, l'intrusion initiale de l'outil malveillant est réalisée depuis Internet. Les techniques et vecteurs d'intrusion les plus couramment utilises sont : les attaques directes à l'encontre des services exposes sur Internet, les mails d’hameçonnage, les attaques par point d'eau, le piège d'une mise à jour a priori légitime, etc.</a:t>
            </a:r>
          </a:p>
        </p:txBody>
      </p:sp>
      <p:pic>
        <p:nvPicPr>
          <p:cNvPr id="27" name="Image 26">
            <a:extLst>
              <a:ext uri="{FF2B5EF4-FFF2-40B4-BE49-F238E27FC236}">
                <a16:creationId xmlns:a16="http://schemas.microsoft.com/office/drawing/2014/main" id="{CCCDE4B1-4EA3-79DB-9C1F-F2B1F466DCFD}"/>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E23025B8-CC88-CEB4-8A02-7659F17652D3}"/>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3" name="Image 2">
            <a:extLst>
              <a:ext uri="{FF2B5EF4-FFF2-40B4-BE49-F238E27FC236}">
                <a16:creationId xmlns:a16="http://schemas.microsoft.com/office/drawing/2014/main" id="{F829F995-04DC-3497-57F0-0764660B331D}"/>
              </a:ext>
            </a:extLst>
          </p:cNvPr>
          <p:cNvPicPr>
            <a:picLocks noChangeAspect="1"/>
          </p:cNvPicPr>
          <p:nvPr/>
        </p:nvPicPr>
        <p:blipFill>
          <a:blip r:embed="rId9"/>
          <a:stretch>
            <a:fillRect/>
          </a:stretch>
        </p:blipFill>
        <p:spPr>
          <a:xfrm>
            <a:off x="1993712" y="5187221"/>
            <a:ext cx="720000" cy="720000"/>
          </a:xfrm>
          <a:prstGeom prst="rect">
            <a:avLst/>
          </a:prstGeom>
        </p:spPr>
      </p:pic>
      <p:sp>
        <p:nvSpPr>
          <p:cNvPr id="25" name="ZoneTexte 24">
            <a:extLst>
              <a:ext uri="{FF2B5EF4-FFF2-40B4-BE49-F238E27FC236}">
                <a16:creationId xmlns:a16="http://schemas.microsoft.com/office/drawing/2014/main" id="{5F67DE05-B760-5CF8-69BA-2B789B94956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144065367"/>
      </p:ext>
    </p:extLst>
  </p:cSld>
  <p:clrMapOvr>
    <a:masterClrMapping/>
  </p:clrMapOvr>
</p:sld>
</file>

<file path=ppt/theme/theme1.xml><?xml version="1.0" encoding="utf-8"?>
<a:theme xmlns:a="http://schemas.openxmlformats.org/drawingml/2006/main" name="MG - Global">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atthieu GRALL">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2.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47759</TotalTime>
  <Words>15957</Words>
  <Application>Microsoft Office PowerPoint</Application>
  <PresentationFormat>Grand écran</PresentationFormat>
  <Paragraphs>3055</Paragraphs>
  <Slides>143</Slides>
  <Notes>14</Notes>
  <HiddenSlides>2</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143</vt:i4>
      </vt:variant>
    </vt:vector>
  </HeadingPairs>
  <TitlesOfParts>
    <vt:vector size="152" baseType="lpstr">
      <vt:lpstr>Malgun Gothic</vt:lpstr>
      <vt:lpstr>Akzidenz-Grotesk Pro Cnd</vt:lpstr>
      <vt:lpstr>Arial</vt:lpstr>
      <vt:lpstr>Calibri</vt:lpstr>
      <vt:lpstr>Calibri Light</vt:lpstr>
      <vt:lpstr>Segoe UI</vt:lpstr>
      <vt:lpstr>Segoe UI Semibold</vt:lpstr>
      <vt:lpstr>Wingdings</vt:lpstr>
      <vt:lpstr>MG - Global</vt:lpstr>
      <vt:lpstr>Formation</vt:lpstr>
      <vt:lpstr>Introduction</vt:lpstr>
      <vt:lpstr>Plan de la formation</vt:lpstr>
      <vt:lpstr>Plan de la formation</vt:lpstr>
      <vt:lpstr>Présentation PowerPoint</vt:lpstr>
      <vt:lpstr>Présentations</vt:lpstr>
      <vt:lpstr>Qu’allez-vous apprendre ? Comment ?</vt:lpstr>
      <vt:lpstr>Présentation PowerPoint</vt:lpstr>
      <vt:lpstr>Plan de la formation</vt:lpstr>
      <vt:lpstr>Présentation PowerPoint</vt:lpstr>
      <vt:lpstr>Qu’est-ce qu’un risque ?</vt:lpstr>
      <vt:lpstr>Analyse des risques</vt:lpstr>
      <vt:lpstr>Exercice collégial</vt:lpstr>
      <vt:lpstr>Correction</vt:lpstr>
      <vt:lpstr>Exercice collégial</vt:lpstr>
      <vt:lpstr>Correction</vt:lpstr>
      <vt:lpstr>Exercice collégial</vt:lpstr>
      <vt:lpstr>Correction</vt:lpstr>
      <vt:lpstr>Estimation des risques</vt:lpstr>
      <vt:lpstr>Estimation des risques</vt:lpstr>
      <vt:lpstr>Estimation des risques</vt:lpstr>
      <vt:lpstr>Exercice collégial</vt:lpstr>
      <vt:lpstr>Correction</vt:lpstr>
      <vt:lpstr>Le processus de gestion des risques</vt:lpstr>
      <vt:lpstr>La méthode EBIOS Risk Manager</vt:lpstr>
      <vt:lpstr>EBIOS Risk Manager vs. ISO/IEC 27005</vt:lpstr>
      <vt:lpstr>Présentation PowerPoint</vt:lpstr>
      <vt:lpstr>Plan de la formation</vt:lpstr>
      <vt:lpstr>Présentation PowerPoint</vt:lpstr>
      <vt:lpstr>Outil 01 – Cadrer une étude</vt:lpstr>
      <vt:lpstr>Exercice collégial</vt:lpstr>
      <vt:lpstr>Correction</vt:lpstr>
      <vt:lpstr>Outil 02 – Choisir et affecter les outils</vt:lpstr>
      <vt:lpstr>Qui va faire quoi ?</vt:lpstr>
      <vt:lpstr>Outil 03 – Identifier le périmètre</vt:lpstr>
      <vt:lpstr>Exercice collégial</vt:lpstr>
      <vt:lpstr>Correction</vt:lpstr>
      <vt:lpstr>Outil 04 – Identifier les parties prenantes</vt:lpstr>
      <vt:lpstr>Exercice collégial</vt:lpstr>
      <vt:lpstr>Correction</vt:lpstr>
      <vt:lpstr>Contexte des exercices à venir</vt:lpstr>
      <vt:lpstr>Exercice en groupes</vt:lpstr>
      <vt:lpstr>Correction</vt:lpstr>
      <vt:lpstr>Exercice en groupes</vt:lpstr>
      <vt:lpstr>Correction</vt:lpstr>
      <vt:lpstr>Conseil pour ne pas se noyer</vt:lpstr>
      <vt:lpstr>Et chez vous alors ? Exercice personnel</vt:lpstr>
      <vt:lpstr>Présentation PowerPoint</vt:lpstr>
      <vt:lpstr>Plan de la formation</vt:lpstr>
      <vt:lpstr>L’efficacité d’EBIOS Risk Manager</vt:lpstr>
      <vt:lpstr>Plan de la formation</vt:lpstr>
      <vt:lpstr>Présentation PowerPoint</vt:lpstr>
      <vt:lpstr>Outil 05 – Identifier et évaluer le socle de règles</vt:lpstr>
      <vt:lpstr>Exercice collégial</vt:lpstr>
      <vt:lpstr>Correction</vt:lpstr>
      <vt:lpstr>Comment évaluer la conformité au socle ?</vt:lpstr>
      <vt:lpstr>Les bonnes pratiques traitent les risques standards et non ciblés</vt:lpstr>
      <vt:lpstr>Mesures</vt:lpstr>
      <vt:lpstr>Et chez vous alors ? Exercice personnel</vt:lpstr>
      <vt:lpstr>Présentation PowerPoint</vt:lpstr>
      <vt:lpstr>Plan de la formation</vt:lpstr>
      <vt:lpstr>Présentation PowerPoint</vt:lpstr>
      <vt:lpstr>Des scénarios par raffinements successifs</vt:lpstr>
      <vt:lpstr>Outil 06 – Identifier et analyser les événements redoutés Que doit-on craindre ?</vt:lpstr>
      <vt:lpstr>Comment estimer la gravité ?</vt:lpstr>
      <vt:lpstr>Comment estimer la gravité ?</vt:lpstr>
      <vt:lpstr>Exercice en groupes</vt:lpstr>
      <vt:lpstr>Correction</vt:lpstr>
      <vt:lpstr>Mesures</vt:lpstr>
      <vt:lpstr>Outil 07 – Analyser les sources de risques À quels attaquants est-on exposé ?</vt:lpstr>
      <vt:lpstr>Exercice collégial</vt:lpstr>
      <vt:lpstr>Exercice collégial</vt:lpstr>
      <vt:lpstr>Exercice collégial</vt:lpstr>
      <vt:lpstr>Comment estimer la pertinence des sources de risques / objectifs visés ?</vt:lpstr>
      <vt:lpstr>Exercice en groupes</vt:lpstr>
      <vt:lpstr>Correction</vt:lpstr>
      <vt:lpstr>Il faut ensuite « raccrocher » les composants…</vt:lpstr>
      <vt:lpstr>Autre technique</vt:lpstr>
      <vt:lpstr>Mesures</vt:lpstr>
      <vt:lpstr>Outil 08 – Analyser les parties prenantes</vt:lpstr>
      <vt:lpstr>Comment estimer la dangerosité des parties prenantes ?</vt:lpstr>
      <vt:lpstr>Exemple</vt:lpstr>
      <vt:lpstr>Exercice en groupes</vt:lpstr>
      <vt:lpstr>Correction</vt:lpstr>
      <vt:lpstr>Correction (suite)</vt:lpstr>
      <vt:lpstr>Outil 09 – Analyser les scénarios stratégiques</vt:lpstr>
      <vt:lpstr>La démarche</vt:lpstr>
      <vt:lpstr>Exemple</vt:lpstr>
      <vt:lpstr>Exercice collégial</vt:lpstr>
      <vt:lpstr>Correction</vt:lpstr>
      <vt:lpstr>Mesures</vt:lpstr>
      <vt:lpstr>Exemple</vt:lpstr>
      <vt:lpstr>Exercice collégial</vt:lpstr>
      <vt:lpstr>Correction</vt:lpstr>
      <vt:lpstr>Outil 10 – Analyser les scénarios opérationnels</vt:lpstr>
      <vt:lpstr>Le séquencement type d’une attaque</vt:lpstr>
      <vt:lpstr>Exemple</vt:lpstr>
      <vt:lpstr>Exemple</vt:lpstr>
      <vt:lpstr>Exemple</vt:lpstr>
      <vt:lpstr>Exemple</vt:lpstr>
      <vt:lpstr>Exemple</vt:lpstr>
      <vt:lpstr>Exemple</vt:lpstr>
      <vt:lpstr>Exemple</vt:lpstr>
      <vt:lpstr>Autre exemple</vt:lpstr>
      <vt:lpstr>Autre exemple</vt:lpstr>
      <vt:lpstr>Comment estimer la vraisemblance ?</vt:lpstr>
      <vt:lpstr>Exercice en groupes</vt:lpstr>
      <vt:lpstr>Correction</vt:lpstr>
      <vt:lpstr>Mesures</vt:lpstr>
      <vt:lpstr>Outil 11 – Évaluer les risques</vt:lpstr>
      <vt:lpstr>Formuler les risques en détail…</vt:lpstr>
      <vt:lpstr>Exemple</vt:lpstr>
      <vt:lpstr>Comment représenter les risques ?</vt:lpstr>
      <vt:lpstr>Comment juger de l’acceptabilité des risques ?</vt:lpstr>
      <vt:lpstr>Application de l’échelle d’acceptation</vt:lpstr>
      <vt:lpstr>Et chez vous alors ? Exercice personnel</vt:lpstr>
      <vt:lpstr>Présentation PowerPoint</vt:lpstr>
      <vt:lpstr>Plan de la formation</vt:lpstr>
      <vt:lpstr>Présentation PowerPoint</vt:lpstr>
      <vt:lpstr>Outil 12 – Choisir les options de traitement</vt:lpstr>
      <vt:lpstr>Choix des options de traitement</vt:lpstr>
      <vt:lpstr>Outil 13 – Déterminer les mesures</vt:lpstr>
      <vt:lpstr>Bâtir son plan de traitement des risques</vt:lpstr>
      <vt:lpstr>Bâtir son plan de traitement des risques</vt:lpstr>
      <vt:lpstr>Bâtir son plan de traitement des risques</vt:lpstr>
      <vt:lpstr>Outil 14 – Gérer les risques résiduels</vt:lpstr>
      <vt:lpstr>Évaluer les risques résiduels</vt:lpstr>
      <vt:lpstr>Accepter les risques résiduels (cf. homologation)</vt:lpstr>
      <vt:lpstr>Outil 15 – Surveiller et revoir les risques</vt:lpstr>
      <vt:lpstr>Et chez vous alors ? Exercice personnel</vt:lpstr>
      <vt:lpstr>Présentation PowerPoint</vt:lpstr>
      <vt:lpstr>Plan de la formation</vt:lpstr>
      <vt:lpstr>Étude de cas</vt:lpstr>
      <vt:lpstr>Étude de cas</vt:lpstr>
      <vt:lpstr>Plan de la formation</vt:lpstr>
      <vt:lpstr>Ateliers d’EBIOS Risk Manager</vt:lpstr>
      <vt:lpstr>Allez, un dernier exercice !</vt:lpstr>
      <vt:lpstr>Et maintenant ?</vt:lpstr>
      <vt:lpstr>Pour finir…</vt:lpstr>
      <vt:lpstr>La meilleure manière de commencer, c’est d’arrêter de parler et de s’y mettre.</vt:lpstr>
      <vt:lpstr>Présentation PowerPoint</vt:lpstr>
      <vt:lpstr>Ressources utilisées</vt:lpstr>
      <vt:lpstr>Informations de versions</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35</cp:revision>
  <dcterms:created xsi:type="dcterms:W3CDTF">2024-08-08T18:09:03Z</dcterms:created>
  <dcterms:modified xsi:type="dcterms:W3CDTF">2025-07-01T15:06:11Z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